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035D279-77C9-4B87-8245-AFEF3C0C094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376BC20-E78D-4653-A884-F65FA1E855F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21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279-77C9-4B87-8245-AFEF3C0C094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C20-E78D-4653-A884-F65FA1E85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82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279-77C9-4B87-8245-AFEF3C0C094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C20-E78D-4653-A884-F65FA1E855F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804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279-77C9-4B87-8245-AFEF3C0C094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C20-E78D-4653-A884-F65FA1E855F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03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279-77C9-4B87-8245-AFEF3C0C094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C20-E78D-4653-A884-F65FA1E85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19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279-77C9-4B87-8245-AFEF3C0C094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C20-E78D-4653-A884-F65FA1E855F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399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279-77C9-4B87-8245-AFEF3C0C094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C20-E78D-4653-A884-F65FA1E855F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256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279-77C9-4B87-8245-AFEF3C0C094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C20-E78D-4653-A884-F65FA1E855F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106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279-77C9-4B87-8245-AFEF3C0C094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C20-E78D-4653-A884-F65FA1E855F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33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279-77C9-4B87-8245-AFEF3C0C094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C20-E78D-4653-A884-F65FA1E85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3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279-77C9-4B87-8245-AFEF3C0C094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C20-E78D-4653-A884-F65FA1E855F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46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279-77C9-4B87-8245-AFEF3C0C094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C20-E78D-4653-A884-F65FA1E85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62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279-77C9-4B87-8245-AFEF3C0C094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C20-E78D-4653-A884-F65FA1E855F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808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279-77C9-4B87-8245-AFEF3C0C094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C20-E78D-4653-A884-F65FA1E855F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87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279-77C9-4B87-8245-AFEF3C0C094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C20-E78D-4653-A884-F65FA1E85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1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279-77C9-4B87-8245-AFEF3C0C094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C20-E78D-4653-A884-F65FA1E855F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555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5D279-77C9-4B87-8245-AFEF3C0C094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BC20-E78D-4653-A884-F65FA1E85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7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35D279-77C9-4B87-8245-AFEF3C0C094D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76BC20-E78D-4653-A884-F65FA1E85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65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7122" y="326716"/>
            <a:ext cx="9144000" cy="126457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Урок русского языка и литературы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0697" y="2565071"/>
            <a:ext cx="6309756" cy="1888177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kk-K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 </a:t>
            </a:r>
          </a:p>
          <a:p>
            <a:r>
              <a:rPr lang="kk-K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 «Мир един: глобализация»</a:t>
            </a:r>
          </a:p>
          <a:p>
            <a:r>
              <a:rPr lang="kk-K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«Все для жизни есть» (урок 3)</a:t>
            </a:r>
          </a:p>
          <a:p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9.4.5.1 – писать эссе (объем 140-160 слов) по предложенной проблеме, обосновывая свое мнение и предлагая пути решения проблемы, соблюдая особенности текста рассуждения, рассуждения с элементами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повествования,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описания;</a:t>
            </a:r>
          </a:p>
          <a:p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821" y="7213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Ознакомьтесь с эссе на тему «Почему рассказ назван </a:t>
            </a:r>
            <a:r>
              <a:rPr lang="kk-K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«Деревья растут для всех»?</a:t>
            </a:r>
            <a:r>
              <a:rPr lang="kk-KZ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которое написал </a:t>
            </a:r>
            <a:r>
              <a:rPr lang="kk-KZ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ученик.  </a:t>
            </a:r>
            <a:r>
              <a:rPr lang="kk-KZ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Поделитесь</a:t>
            </a:r>
            <a:r>
              <a:rPr lang="kk-KZ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 </a:t>
            </a:r>
            <a:r>
              <a:rPr lang="kk-KZ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мнением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 smtClean="0"/>
              <a:t>	Главный </a:t>
            </a:r>
            <a:r>
              <a:rPr lang="kk-KZ" dirty="0"/>
              <a:t>герой рассказа В.П. Астафьева «Деревья растут для всех» мечтает посадить своё длерево.  Однажды гнездо маленькой птички нашла кошка и съела всех птенцов. Бедная мухоловка спала под лопухом, и мальчику было очень жалко ее. Тогда он решил вырастить собственное дерево, чтобы  она свила новое гнездо  и  кошка не смогла бы  уже съесть ее птенцов.  Мальчик находит маленький росток  и начинает ухаживать за ним, но росток тот оказывается дикой гречихой.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6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896" y="593766"/>
            <a:ext cx="10581904" cy="5583197"/>
          </a:xfrm>
        </p:spPr>
        <p:txBody>
          <a:bodyPr/>
          <a:lstStyle/>
          <a:p>
            <a:pPr marL="0" indent="0">
              <a:buNone/>
            </a:pPr>
            <a:r>
              <a:rPr lang="kk-KZ" dirty="0" smtClean="0"/>
              <a:t>	Когда </a:t>
            </a:r>
            <a:r>
              <a:rPr lang="kk-KZ" dirty="0"/>
              <a:t>наступает осень, бабушка отправляется в лес и приносит  полную корзинку всяких трав  и саженец. Они вместе сажают лиственницу. В своих мечтах Витя представляет  дерево большим и цветущим , ему оно нужно для того ,чтобы  любоваться им  и с гордостью рассказывать другим, что он  вырастил такое замечательное дерево.  Мальчик снова начинает мечтать и все интересуется  у бабушки, когда же вырастет его дерево. На что бабушка ему отвечает, что деревья растут для всех. Так она объясняет внуку, что деревья не могут быть </a:t>
            </a:r>
            <a:r>
              <a:rPr lang="kk-KZ"/>
              <a:t>чьей-то </a:t>
            </a:r>
            <a:r>
              <a:rPr lang="kk-KZ" smtClean="0"/>
              <a:t>собственностью. </a:t>
            </a:r>
            <a:r>
              <a:rPr lang="kk-KZ" dirty="0"/>
              <a:t>Они служат домом для  животных, птиц, насекомых, любой человек может прийти и полюбоваться ими. Делая добро другим, человек становится счастливее. Мальчик понял, что нужно творить добро, и тогда мир станет лучше.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6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Упр. 19 стр. 91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b="1" dirty="0"/>
              <a:t>Прочитайте фрагмент из рассказа  В.П. Астафьева  «Белогрудка». Сравните поступки мальчиков из этих двух  произведений – «Белогрудка» и «Деревья растут для всех». Подумайте, как поступил бы главный герой рассказа «Деревья растут для всех» в данной ситуации. Обоснуйте свой ответ.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3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i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Письменная работа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sz="4000" i="1" dirty="0"/>
              <a:t>Напишите эссе по теме  рассказа </a:t>
            </a:r>
            <a:endParaRPr lang="kk-KZ" sz="4000" i="1" dirty="0" smtClean="0"/>
          </a:p>
          <a:p>
            <a:pPr marL="0" indent="0">
              <a:buNone/>
            </a:pPr>
            <a:r>
              <a:rPr lang="kk-KZ" sz="4000" i="1" dirty="0" smtClean="0"/>
              <a:t>В.П</a:t>
            </a:r>
            <a:r>
              <a:rPr lang="kk-KZ" sz="4000" i="1" dirty="0"/>
              <a:t>. Астафьева  «Деревья растут для всех», раскрыв содержание пословицы: «Всякая сосна в бору красна, всякому своему бору и шумит»</a:t>
            </a:r>
            <a:endParaRPr lang="ru-RU" sz="4000" dirty="0"/>
          </a:p>
          <a:p>
            <a:pPr marL="0" indent="0">
              <a:buNone/>
            </a:pP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5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облако 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"тегов",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которые необходимо дополнить.</a:t>
            </a:r>
          </a:p>
          <a:p>
            <a:pPr lvl="0"/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трудно…</a:t>
            </a:r>
          </a:p>
          <a:p>
            <a:pPr lvl="0"/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научился…</a:t>
            </a:r>
          </a:p>
          <a:p>
            <a:pPr lvl="0"/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смог…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6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омашнее  задание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 </a:t>
            </a:r>
            <a:r>
              <a:rPr lang="kk-KZ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аннотацию к рассказу </a:t>
            </a:r>
            <a:endParaRPr lang="kk-KZ" sz="4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В.П</a:t>
            </a:r>
            <a:r>
              <a:rPr lang="kk-KZ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Астафьева «Деревья растут для всех».</a:t>
            </a:r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219</TotalTime>
  <Words>189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Натуральные материалы</vt:lpstr>
      <vt:lpstr>  Урок русского языка и литературы</vt:lpstr>
      <vt:lpstr>Цель урока:</vt:lpstr>
      <vt:lpstr>Ознакомьтесь с эссе на тему «Почему рассказ назван «Деревья растут для всех»?», которое написал ученик.  Поделитесь своим мнением</vt:lpstr>
      <vt:lpstr>Презентация PowerPoint</vt:lpstr>
      <vt:lpstr>Упр. 19 стр. 91 </vt:lpstr>
      <vt:lpstr>  Письменная работа</vt:lpstr>
      <vt:lpstr>Рефлексия</vt:lpstr>
      <vt:lpstr> Домашнее  задание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и литературы</dc:title>
  <dc:creator>Роза Елеубаевна</dc:creator>
  <cp:lastModifiedBy>Роза Елеубаевна</cp:lastModifiedBy>
  <cp:revision>11</cp:revision>
  <dcterms:created xsi:type="dcterms:W3CDTF">2020-12-18T10:37:42Z</dcterms:created>
  <dcterms:modified xsi:type="dcterms:W3CDTF">2021-01-04T07:46:55Z</dcterms:modified>
</cp:coreProperties>
</file>