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EB8A7-02F2-4B86-BB10-80BF272685D3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8293F-0C90-45E9-9952-01E1DC7CC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459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8293F-0C90-45E9-9952-01E1DC7CC9F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277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11960" y="548680"/>
            <a:ext cx="4822304" cy="112989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русского языка и литературы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79137" y="2420888"/>
            <a:ext cx="4678288" cy="302433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 </a:t>
            </a:r>
          </a:p>
          <a:p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Раздел: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 ЕДИН: ГЛОБАЛИЗАЦИЯ</a:t>
            </a:r>
            <a:endParaRPr lang="kk-KZ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«Всё для жизни есть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AutoShape 2" descr="Отзывы о Книга &quot;Деревья растут для всех&quot; - Виктор Астафье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4" descr="Отзывы о Книга &quot;Деревья растут для всех&quot; - Виктор Астафьев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80" name="Picture 8" descr="Виктор Астафьев, Деревья растут для всех (сборник) – скачать fb2, epub, pdf  на ЛитРес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7937"/>
            <a:ext cx="3851920" cy="656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836712"/>
            <a:ext cx="3898776" cy="580926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Информация о домашнем задании, инструктаж по его выполнению.</a:t>
            </a:r>
            <a:br>
              <a:rPr lang="ru-RU" sz="3200" b="1" dirty="0">
                <a:solidFill>
                  <a:srgbClr val="FF0000"/>
                </a:solidFill>
              </a:rPr>
            </a:b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86955" y="2636912"/>
            <a:ext cx="3898776" cy="2004962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Творческая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работа. </a:t>
            </a:r>
            <a:endParaRPr lang="ru-RU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Нарисовать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рисунок, в котором вы покажете своё отношение к природе</a:t>
            </a:r>
          </a:p>
        </p:txBody>
      </p:sp>
      <p:pic>
        <p:nvPicPr>
          <p:cNvPr id="4098" name="Picture 2" descr="Читать книгу Деревья растут для всех (сборник) Виктора Астафьева : онлайн  чтение - страница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74" y="116632"/>
            <a:ext cx="4337273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15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9.3.6.1 – анализировать содержание художественных произведений, выявляя авторскую позицию и оценивая содержание произведения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9.2.4.1 – создавать высказывание (рассуждение, убеждение), используя приемы привлечения внимания и учитывая целевую аудиторию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88996" cy="57606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Беседа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прочитанном.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908720"/>
            <a:ext cx="7928956" cy="524604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-</a:t>
            </a:r>
            <a:r>
              <a:rPr lang="ru-RU" sz="3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</a:t>
            </a:r>
            <a:r>
              <a:rPr lang="ru-RU" sz="3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впечатление произвел рассказ В. Астафьева?</a:t>
            </a:r>
          </a:p>
          <a:p>
            <a:pPr marL="0" indent="0">
              <a:buNone/>
            </a:pPr>
            <a:r>
              <a:rPr lang="ru-RU" sz="3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-Кто из героев вам запомнился и почему?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Лингвистичекое</a:t>
            </a:r>
            <a:r>
              <a:rPr lang="ru-RU" sz="4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моделирование</a:t>
            </a:r>
            <a:endParaRPr lang="ru-RU" sz="4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0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вопросы к прочитанному отрывку из рассказа таким образом, чтобы ответы содержали сложноподчиненные предложения с придаточными изъяснительными. Используйте синтаксические конструкции:</a:t>
            </a:r>
            <a:endParaRPr lang="ru-RU" sz="4000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40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показалось, будто...</a:t>
            </a:r>
            <a:endParaRPr lang="ru-RU" sz="4000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40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сказал, чтобы...</a:t>
            </a:r>
            <a:endParaRPr lang="ru-RU" sz="4000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40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узнал, что ...</a:t>
            </a:r>
            <a:endParaRPr lang="ru-RU" sz="4000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40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непонятно, что...</a:t>
            </a:r>
            <a:endParaRPr lang="ru-RU" sz="4000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40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 понять, почему... </a:t>
            </a:r>
            <a:endParaRPr lang="ru-RU" sz="4000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рассказа.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24744"/>
            <a:ext cx="8075240" cy="500141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</a:t>
            </a:r>
            <a:r>
              <a:rPr lang="ru-RU" sz="4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цепочке текст упражнения 13 на странице 88-89.</a:t>
            </a:r>
          </a:p>
          <a:p>
            <a:pPr marL="0" lvl="0" indent="0">
              <a:buNone/>
            </a:pPr>
            <a:r>
              <a:rPr lang="ru-RU" sz="4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план рассказа и подготовьтесь к его пересказу.</a:t>
            </a: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57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764704"/>
            <a:ext cx="8003232" cy="536145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 рассказа очень прост. Событие, положенное в его основу, нельзя назвать ярким, необычным.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основную мысль рассказа в тексте. 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Основную мысль писатель выразил в словах бабушки, где она отмечает, что деревья служат домом для животных, птиц, насекомых, и что любой человек может прийти и полюбоваться ими. Делая добро другим, человек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счастливее. Мальчик понял, что нужно творить добро, и тогда мир станет лучше.)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 смысл этой фразы: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деревья,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батюшко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растут для всех, всякая сосна в бору красна, всякая своему бору и шумит.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51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тематичесакие  группы «Растения», «Птицы», выписав из данного отрывка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618145"/>
              </p:ext>
            </p:extLst>
          </p:nvPr>
        </p:nvGraphicFramePr>
        <p:xfrm>
          <a:off x="899592" y="1700808"/>
          <a:ext cx="6552728" cy="2808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  <a:gridCol w="4968552"/>
              </a:tblGrid>
              <a:tr h="28083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Птицы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Мухоловка (</a:t>
                      </a:r>
                      <a:r>
                        <a:rPr lang="ru-RU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Им.п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ru-RU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ед.ч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6" marR="80616" marT="40308" marB="4030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Растения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Лопух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6" marR="80616" marT="40308" marB="4030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66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Заполните сравнительную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Таблицу – описание», опираясь на весь текст рассказа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394421"/>
              </p:ext>
            </p:extLst>
          </p:nvPr>
        </p:nvGraphicFramePr>
        <p:xfrm>
          <a:off x="513892" y="1988840"/>
          <a:ext cx="7704855" cy="3672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8285"/>
                <a:gridCol w="2568285"/>
                <a:gridCol w="2568285"/>
              </a:tblGrid>
              <a:tr h="58766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Краски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Звуки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Движение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474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«На месте телег и саней коричневая земля с паутиной…», «росточек с коричневым стебельком…», …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«…неслышно для меня чирикала», …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«Она деловито ощипывалась, дружески глядела на меня, клевала мух и саранчу, открывала клюв…», …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51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Подготовьте сообщение на тему </a:t>
            </a:r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Жизненные уроки бабушки", используя РАФТ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C:\Users\User\Desktop\img9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132856"/>
            <a:ext cx="6984776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7184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7237"/>
            <a:ext cx="8229600" cy="1143000"/>
          </a:xfrm>
        </p:spPr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https://ust.kz/materials/docx/image/2020/january/d07/1578400797_html_125bfcd15e00969b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05552" y="1268760"/>
            <a:ext cx="1792315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78221" y="1417638"/>
            <a:ext cx="5725865" cy="3633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06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Прием «Все в твоих руках»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листе бумаги обведите левую руку. Каждый палец – это какая-то позиция, по которой надо высказать свое мнение.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6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БОЛЬШОЙ ПАЛЕЦ – для меня было важным и интересным…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6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УКАЗАТЕЛЬНЫЙ – по этой теме я получил достаточную информацию…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6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СРЕДНИЙ – мне было трудно…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6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БЕЗЫМЯННЫЙ - все приёмы работы с текстом представлены ясно…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МИЗИНЕЦ – мне было недостаточно…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59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380</Words>
  <Application>Microsoft Office PowerPoint</Application>
  <PresentationFormat>Экран (4:3)</PresentationFormat>
  <Paragraphs>49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Урок русского языка и литературы</vt:lpstr>
      <vt:lpstr>Цели урока:</vt:lpstr>
      <vt:lpstr> Беседа о прочитанном. </vt:lpstr>
      <vt:lpstr>  Анализ рассказа. </vt:lpstr>
      <vt:lpstr>Презентация PowerPoint</vt:lpstr>
      <vt:lpstr>Составьте тематичесакие  группы «Растения», «Птицы», выписав из данного отрывка</vt:lpstr>
      <vt:lpstr>Заполните сравнительную  «Таблицу – описание», опираясь на весь текст рассказа</vt:lpstr>
      <vt:lpstr>Подготовьте сообщение на тему  "Жизненные уроки бабушки", используя РАФТ</vt:lpstr>
      <vt:lpstr>Рефлексия</vt:lpstr>
      <vt:lpstr>Информация о домашнем задании, инструктаж по его выполнению.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Роза Елеубаевна</cp:lastModifiedBy>
  <cp:revision>9</cp:revision>
  <dcterms:modified xsi:type="dcterms:W3CDTF">2020-12-18T16:45:37Z</dcterms:modified>
</cp:coreProperties>
</file>