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58" r:id="rId6"/>
    <p:sldId id="259" r:id="rId7"/>
    <p:sldId id="262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5E5C-30DD-4794-BC33-08B4875F1213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98036-CA60-4ED7-957F-D5DCDB096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1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98036-CA60-4ED7-957F-D5DCDB0969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9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3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6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94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16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9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11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18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0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2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87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2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5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0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EB0C23-87D9-4332-9CCD-66D4EE3A2F6F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579DB8-0406-44EF-B60C-F0DB6B972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729047"/>
            <a:ext cx="6815669" cy="1330037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/>
                </a:solidFill>
              </a:rPr>
              <a:t>Урок русского языка и литературы</a:t>
            </a:r>
            <a:br>
              <a:rPr lang="ru-RU" sz="3200" dirty="0" smtClean="0">
                <a:solidFill>
                  <a:schemeClr val="accent4"/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Класс</a:t>
            </a:r>
            <a:r>
              <a:rPr lang="kk-KZ" sz="3200" b="1" dirty="0" smtClean="0">
                <a:solidFill>
                  <a:schemeClr val="accent4">
                    <a:lumMod val="50000"/>
                  </a:schemeClr>
                </a:solidFill>
              </a:rPr>
              <a:t>: 9</a:t>
            </a:r>
            <a:r>
              <a:rPr lang="kk-KZ" sz="2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kk-KZ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524596"/>
            <a:ext cx="6815669" cy="1695797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chemeClr val="accent4">
                    <a:lumMod val="50000"/>
                  </a:schemeClr>
                </a:solidFill>
              </a:rPr>
              <a:t>Раздел: </a:t>
            </a:r>
            <a:r>
              <a:rPr lang="kk-KZ" sz="3200" b="1" i="1" dirty="0" smtClean="0">
                <a:solidFill>
                  <a:schemeClr val="accent2">
                    <a:lumMod val="50000"/>
                  </a:schemeClr>
                </a:solidFill>
              </a:rPr>
              <a:t>«Мир един : глобализация»</a:t>
            </a:r>
          </a:p>
          <a:p>
            <a:r>
              <a:rPr lang="kk-KZ" sz="3200" b="1" dirty="0" smtClean="0">
                <a:solidFill>
                  <a:schemeClr val="accent4">
                    <a:lumMod val="50000"/>
                  </a:schemeClr>
                </a:solidFill>
              </a:rPr>
              <a:t>Тема урока: </a:t>
            </a: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</a:rPr>
              <a:t>Всё </a:t>
            </a:r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</a:rPr>
              <a:t>для жизни есть»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4691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Первичное усвоение новых знаний.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897775"/>
            <a:ext cx="9601196" cy="49780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1.Выразительное чтение рассказа по цепочке в классе.(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стр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84-85,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упр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4)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2.Определение темы и главной мысли текста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3. Нахождение в тексте слов-образов: олицетворений, эпитетов, сравнений, - использованных автором для создания картин природы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139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Примерные ответы учащихся: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776" y="831272"/>
            <a:ext cx="10440784" cy="52702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Определяют тему произведения 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(бережное отношение к природе, любовь ко всему живому должна прививаться с детства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Выписывают в тетрадь найденные слова- образы, делают вывод о том, что в тексте очень много олицетворений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(«пошла трава», поганки сморщились, крупинки проступили, саженец пошёл 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т.п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),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мальчик относится к природе как к живой.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75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Практическая работа: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280161"/>
            <a:ext cx="10109661" cy="490450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Внимательно прочитайте упражнение 7 на странице 86 и расскажите о том, чем занимался мальчик в укромном уголке, используя слова текста, расскажите всё, что вы знаете о крестьянском труде.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Какая беда случилась у мухоловки? К слову 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беда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 подберите близкие по значению слова, назовите их.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Расскажите о том, подтверждая словами из текста, как мальчик решил помочь птичке? Осуществилась ли его мечта или нет? Почему?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Какую загадку вспомнил герой рассказа о подосиновике? А какие загадки о грибах знаете вы?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379913"/>
            <a:ext cx="9601196" cy="498763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Первичное закрепление знаний.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Задание классу: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найдите в тексте пословицу и подумайте, как её можно соотнести с темой урока?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556932"/>
            <a:ext cx="9993283" cy="33189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           Дайте письменный ответ на вопрос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Как вы понимаете слова бабушки: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«Деревья…растут для всех»?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Ответы учащихся: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771" y="2556932"/>
            <a:ext cx="10806545" cy="3318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«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Кто ест луг, того Бог избавит от вечных мук»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Только в единении  с природой  можно обрести  здоровье,  умиротворение, гармонию.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95" y="814647"/>
            <a:ext cx="10906299" cy="1413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Надо бережно относиться ко всему живому, надо беречь свою планету. И позвольте закончить наш урок замечательным стихотворением: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4683" y="1263535"/>
            <a:ext cx="8751913" cy="44722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/>
              <a:t>Берегите Землю.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Берегите жаворонка в </a:t>
            </a:r>
            <a:r>
              <a:rPr lang="ru-RU" sz="1800" b="1" i="1" dirty="0" err="1" smtClean="0"/>
              <a:t>голубом</a:t>
            </a:r>
            <a:r>
              <a:rPr lang="ru-RU" sz="1800" b="1" i="1" dirty="0" smtClean="0"/>
              <a:t> зените,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Бабочку на листьях </a:t>
            </a:r>
            <a:r>
              <a:rPr lang="ru-RU" sz="1800" b="1" i="1" dirty="0" err="1" smtClean="0"/>
              <a:t>повелики</a:t>
            </a:r>
            <a:r>
              <a:rPr lang="ru-RU" sz="1800" b="1" i="1" dirty="0" smtClean="0"/>
              <a:t>,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На тропинке солнечные блики,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На камнях играющего краба,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Над пустыней тень от баобаба,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Ястреба, парящего над полем,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Ясный месяц над речным покоем, ласточку, мелькающую в жите.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Берегите Землю, берегите!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Берегите эту Землю, эту воду.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Даже малую былиночку любя,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Берегите всех зверей внутри природы,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Убивайте лишь зверей внутри себя.</a:t>
            </a:r>
            <a:endParaRPr lang="ru-RU" sz="1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Рефлексия.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Подведение итогов урока.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1911927"/>
            <a:ext cx="9601196" cy="3963941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Чему учит нас этот рассказ?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 вы и ваши одноклассники бережёте природу? Расскажите об этом.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 теперь давайте послушаем самого писателя.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Аудиозапись. Обращение В.Астафьева к молодому поколению.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035" y="899005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Учебное задание.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b="1" dirty="0" smtClean="0"/>
              <a:t>Информация о домашнем задании, инструктаж по его выполнению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1.Составить план рассказа. Пересказать текст по плану.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2. Творческая работа. Нарисовать рисунок, в котором вы покажете своё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14400"/>
            <a:ext cx="9601196" cy="29925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Цели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864524"/>
            <a:ext cx="10673541" cy="5353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9.1.2.1 – понимать значение слов общественно- политической тематики;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9.3.6.1 – анализировать содержание художественных произведений, выявляя авторскую позицию и оценивая содержание произведения;</a:t>
            </a:r>
          </a:p>
          <a:p>
            <a:pPr>
              <a:buNone/>
            </a:pPr>
            <a:r>
              <a:rPr lang="ru-RU" sz="2800" b="1" dirty="0" smtClean="0"/>
              <a:t>            Цель нашего урока:</a:t>
            </a:r>
            <a:r>
              <a:rPr lang="ru-RU" sz="2800" dirty="0" smtClean="0"/>
              <a:t>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прежде всего познакомиться и проанализировать произведение В.П. Астафьева «Деревья растут для всех», воспитывать бережное отношение к родной природе с самого детства. Задача урока - поучиться у мастера слова тому, как он описывает природу, какие слова находит для птиц и зверей, цветов и грибов, кленов и сосен.</a:t>
            </a:r>
          </a:p>
          <a:p>
            <a:pPr>
              <a:buNone/>
            </a:pPr>
            <a:endParaRPr lang="kk-KZ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0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5018"/>
            <a:ext cx="9601196" cy="6483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Эпиграфы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30779" y="1230286"/>
            <a:ext cx="10291156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 замечательных писателей – наших современников есть в России, но, может быть, самый строгий из них, самый серьёзно и остро любящий родную деревню – Виктор Астафьев. Он вовсе не зовёт нас туда, назад, в быт и жизнь ушедших поколений. Он хочет взять оттуда то, что всем нам поможет крепче стоять на ногах в непростой теперешней жизни.»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(Из учебника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Т.Ф.Курдюмовой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охотник, рыбак, знаток трав и лесов, зверей и птиц, он [В.П.Астафьев] от природы наделен наблюдательностью, он переполнен любовью к многоцветному миру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(Н.Яновский)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471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Примерный ответ: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878676"/>
            <a:ext cx="9910155" cy="3997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Детство – это особая пора в жизни человека, это самое важное и потрясающее время, когда ты веришь в чудо.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- Это способ познания мира и в то же время период взросления. Писатель часто в своих произведениях обращается к этой поре, тем самым давая понять юному читателю её значимость для каждого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1748" y="777922"/>
            <a:ext cx="6624849" cy="504967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Биография писателя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996" y="1463040"/>
            <a:ext cx="6816438" cy="940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Виктор Петрович Астафьев </a:t>
            </a:r>
            <a:r>
              <a:rPr lang="ru-RU" sz="2800" dirty="0">
                <a:solidFill>
                  <a:srgbClr val="FF0000"/>
                </a:solidFill>
              </a:rPr>
              <a:t>(1924–2001 гг.) 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</a:rPr>
              <a:t>– известный советский писатель, прозаик, эссеист. Лауреат государственных премий СССР и РФ. Его книги пользовались огромной популярностью и издавались миллионными тиражами ещё при жизни автора.</a:t>
            </a:r>
          </a:p>
        </p:txBody>
      </p:sp>
      <p:pic>
        <p:nvPicPr>
          <p:cNvPr id="1026" name="Picture 2" descr="Виктор Астафь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" y="1313410"/>
            <a:ext cx="3690851" cy="42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99995"/>
            <a:ext cx="9601196" cy="746667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Детство и юность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13411"/>
            <a:ext cx="9601196" cy="4562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Родился Виктор 1 мая 1924 года в небольшом селе Овсянка Енисейской губернии (ныне – Красноярский край).</a:t>
            </a:r>
          </a:p>
          <a:p>
            <a:pPr marL="0" indent="0">
              <a:buNone/>
            </a:pPr>
            <a:r>
              <a:rPr lang="ru-RU" dirty="0" smtClean="0"/>
              <a:t>В краткой биографии Астафьева нельзя не упомянуть о трагических моментах жизни писателя. Еще когда Виктор был ребенком, его отца арестовали, а мать умерла во время одной из поездок к мужу. Детство Виктор Астафьев провел с бабушкой и дедом. Об этом времени у писателя осталось много светлых воспоминаний, которые позже он описал в автобиографии. После того, как отец Виктора вышел из тюрьмы и еще раз женился, семья переехала в город </a:t>
            </a:r>
            <a:r>
              <a:rPr lang="ru-RU" dirty="0" err="1" smtClean="0"/>
              <a:t>Игарка</a:t>
            </a:r>
            <a:r>
              <a:rPr lang="ru-RU" dirty="0" smtClean="0"/>
              <a:t> Красноярского края. Когда отец попал в больницу, а новая семья отвернулась от Виктора, он оказался в буквальном смысле на улице. Проскитавшись два месяца, был направлен в детский дом.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8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8393"/>
            <a:ext cx="9601196" cy="41563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Литературная карьера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396" y="1197032"/>
            <a:ext cx="10623666" cy="51372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Впервые рассказ Астафьева был напечатан в 1951 году («Гражданский человек»). В том же году Виктор стал работать в газете «</a:t>
            </a:r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</a:rPr>
              <a:t>Чусовский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 рабочий», это место не покидал 4 года. Для газеты Астафьев написал множество статей, очерков, рассказов, его литературный талант начал раскрываться все полнее. В 1953 году была опубликована книга Астафьева «До будущей весны». А в 1958 году в биографии Виктора Астафьева произошло важное событие: его приняли в Союз писателей. Для повышения своего литературного уровня Астафьев учился на Высших литературных курсах с 1959 по 1961 год.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За всё время своей деятельности Астафьев написал множество произведений. Например, романы «До будущей весны», «Тают снега», «Прокляты и убиты» (роман был удостоен премии РФ в области литературы и искусства). Среди его повестей: «Стародуб», «Слякотная осень», «Так хочется жить», «Из тихого света», «Весёлый солдат», «</a:t>
            </a:r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</a:rPr>
              <a:t>Васюткино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 озеро», «Царь-рыба».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116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Беседа с классом по вопросам: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</a:rPr>
              <a:t>1.Где и когда родился В.П.Астафьев?</a:t>
            </a:r>
          </a:p>
          <a:p>
            <a:pPr>
              <a:buNone/>
            </a:pP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</a:rPr>
              <a:t>2.Какая трагедия произошла в детстве в семье писателя?</a:t>
            </a:r>
          </a:p>
          <a:p>
            <a:pPr>
              <a:buNone/>
            </a:pP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</a:rPr>
              <a:t>3. О ком и о чём писал Астафьев в своих произведениях?</a:t>
            </a:r>
          </a:p>
          <a:p>
            <a:pPr>
              <a:buNone/>
            </a:pP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</a:rPr>
              <a:t>4.Чему учат нас произведения Астафьева?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14400"/>
            <a:ext cx="9601196" cy="5818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Примерные ответы учащихся: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775" y="1363287"/>
            <a:ext cx="10424160" cy="4512581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3300" b="1" i="1" dirty="0" smtClean="0">
                <a:solidFill>
                  <a:schemeClr val="accent4">
                    <a:lumMod val="50000"/>
                  </a:schemeClr>
                </a:solidFill>
              </a:rPr>
              <a:t>в деревне Овсянке Красноярского края 1 мая 1924 года</a:t>
            </a:r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r>
              <a:rPr lang="ru-RU" sz="3300" b="1" i="1" dirty="0" smtClean="0">
                <a:solidFill>
                  <a:schemeClr val="accent4">
                    <a:lumMod val="50000"/>
                  </a:schemeClr>
                </a:solidFill>
              </a:rPr>
              <a:t>(утонула мать в реке Енисей</a:t>
            </a:r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3300" b="1" i="1" dirty="0" smtClean="0">
                <a:solidFill>
                  <a:schemeClr val="accent4">
                    <a:lumMod val="50000"/>
                  </a:schemeClr>
                </a:solidFill>
              </a:rPr>
              <a:t>о людях труда, о детях и для детей, о природе и т.п.)</a:t>
            </a:r>
            <a:endParaRPr lang="ru-RU" sz="33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3300" b="1" i="1" dirty="0" smtClean="0">
                <a:solidFill>
                  <a:schemeClr val="accent4">
                    <a:lumMod val="50000"/>
                  </a:schemeClr>
                </a:solidFill>
              </a:rPr>
              <a:t>Вера в человечность – это главный закон жизни по Астафьеву. Доброте, простоте, любви, дружбе…)</a:t>
            </a:r>
            <a:endParaRPr lang="ru-RU" sz="33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916</Words>
  <Application>Microsoft Office PowerPoint</Application>
  <PresentationFormat>Широкоэкранный</PresentationFormat>
  <Paragraphs>78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Натуральные материалы</vt:lpstr>
      <vt:lpstr>Урок русского языка и литературы Класс: 9 </vt:lpstr>
      <vt:lpstr> Цели </vt:lpstr>
      <vt:lpstr>Эпиграфы</vt:lpstr>
      <vt:lpstr>Примерный ответ: </vt:lpstr>
      <vt:lpstr>Биография писателя</vt:lpstr>
      <vt:lpstr>Детство и юность</vt:lpstr>
      <vt:lpstr>Литературная карьера</vt:lpstr>
      <vt:lpstr>Беседа с классом по вопросам: </vt:lpstr>
      <vt:lpstr>Примерные ответы учащихся: </vt:lpstr>
      <vt:lpstr>Первичное усвоение новых знаний. </vt:lpstr>
      <vt:lpstr>Примерные ответы учащихся: </vt:lpstr>
      <vt:lpstr>Практическая работа: </vt:lpstr>
      <vt:lpstr> Первичное закрепление знаний. Задание классу: найдите в тексте пословицу и подумайте, как её можно соотнести с темой урока? </vt:lpstr>
      <vt:lpstr>Ответы учащихся:</vt:lpstr>
      <vt:lpstr>Надо бережно относиться ко всему живому, надо беречь свою планету. И позвольте закончить наш урок замечательным стихотворением:  </vt:lpstr>
      <vt:lpstr>Рефлексия. Подведение итогов урока. </vt:lpstr>
      <vt:lpstr>Учебное задание.  Информация о домашнем задании, инструктаж по его выполнению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и литературы</dc:title>
  <dc:creator>Роза Елеубаевна</dc:creator>
  <cp:lastModifiedBy>Роза Елеубаевна</cp:lastModifiedBy>
  <cp:revision>16</cp:revision>
  <dcterms:created xsi:type="dcterms:W3CDTF">2020-12-04T03:49:23Z</dcterms:created>
  <dcterms:modified xsi:type="dcterms:W3CDTF">2020-12-16T16:42:00Z</dcterms:modified>
</cp:coreProperties>
</file>