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2" r:id="rId4"/>
    <p:sldId id="260" r:id="rId5"/>
    <p:sldId id="266" r:id="rId6"/>
    <p:sldId id="265" r:id="rId7"/>
    <p:sldId id="264" r:id="rId8"/>
    <p:sldId id="269" r:id="rId9"/>
    <p:sldId id="270" r:id="rId10"/>
    <p:sldId id="274" r:id="rId11"/>
    <p:sldId id="278" r:id="rId12"/>
    <p:sldId id="273" r:id="rId13"/>
    <p:sldId id="277" r:id="rId14"/>
    <p:sldId id="283" r:id="rId15"/>
    <p:sldId id="285" r:id="rId16"/>
    <p:sldId id="275" r:id="rId17"/>
    <p:sldId id="286" r:id="rId18"/>
    <p:sldId id="281" r:id="rId19"/>
    <p:sldId id="280" r:id="rId20"/>
    <p:sldId id="276" r:id="rId21"/>
    <p:sldId id="282" r:id="rId22"/>
    <p:sldId id="284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3" d="100"/>
          <a:sy n="73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07ABD-173A-4F56-86FB-9A68AA231219}" type="doc">
      <dgm:prSet loTypeId="urn:microsoft.com/office/officeart/2005/8/layout/pyramid2" loCatId="pyramid" qsTypeId="urn:microsoft.com/office/officeart/2005/8/quickstyle/simple4" qsCatId="simple" csTypeId="urn:microsoft.com/office/officeart/2005/8/colors/accent1_4" csCatId="accent1" phldr="1"/>
      <dgm:spPr/>
    </dgm:pt>
    <dgm:pt modelId="{87F80B81-55F7-4FAA-B19B-C5FDD1787A6F}">
      <dgm:prSet phldrT="[Текст]" custT="1"/>
      <dgm:spPr/>
      <dgm:t>
        <a:bodyPr/>
        <a:lstStyle/>
        <a:p>
          <a:pPr algn="ctr"/>
          <a:r>
            <a:rPr lang="ru-RU" sz="1400" dirty="0" smtClean="0"/>
            <a:t>1. Имя героя истории</a:t>
          </a:r>
          <a:endParaRPr lang="ru-RU" sz="1400" dirty="0"/>
        </a:p>
      </dgm:t>
    </dgm:pt>
    <dgm:pt modelId="{FAB2868F-6DF2-401B-9C3E-723A738D20D4}" type="parTrans" cxnId="{4A4A54A1-CECA-47CD-9E31-30C9F0CB7C1E}">
      <dgm:prSet/>
      <dgm:spPr/>
      <dgm:t>
        <a:bodyPr/>
        <a:lstStyle/>
        <a:p>
          <a:endParaRPr lang="ru-RU"/>
        </a:p>
      </dgm:t>
    </dgm:pt>
    <dgm:pt modelId="{E6D7444B-467D-40B8-BD02-20B8FA1733E1}" type="sibTrans" cxnId="{4A4A54A1-CECA-47CD-9E31-30C9F0CB7C1E}">
      <dgm:prSet/>
      <dgm:spPr/>
      <dgm:t>
        <a:bodyPr/>
        <a:lstStyle/>
        <a:p>
          <a:endParaRPr lang="ru-RU"/>
        </a:p>
      </dgm:t>
    </dgm:pt>
    <dgm:pt modelId="{63523A9E-E93A-4725-BAB6-BBEE3994CD6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2. Два слова, описывающих героя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(внешность, возраст, черты характера)</a:t>
          </a:r>
          <a:endParaRPr lang="ru-RU" sz="1400" dirty="0"/>
        </a:p>
      </dgm:t>
    </dgm:pt>
    <dgm:pt modelId="{E86F147D-A5A6-44EA-84AE-2CF4679EEEFF}" type="parTrans" cxnId="{36E3061B-A1C0-4403-8646-DE1FE4208910}">
      <dgm:prSet/>
      <dgm:spPr/>
      <dgm:t>
        <a:bodyPr/>
        <a:lstStyle/>
        <a:p>
          <a:endParaRPr lang="ru-RU"/>
        </a:p>
      </dgm:t>
    </dgm:pt>
    <dgm:pt modelId="{4449FE40-A9CA-43E4-8485-5FF185145E50}" type="sibTrans" cxnId="{36E3061B-A1C0-4403-8646-DE1FE4208910}">
      <dgm:prSet/>
      <dgm:spPr/>
      <dgm:t>
        <a:bodyPr/>
        <a:lstStyle/>
        <a:p>
          <a:endParaRPr lang="ru-RU"/>
        </a:p>
      </dgm:t>
    </dgm:pt>
    <dgm:pt modelId="{F8457D6D-FFF6-41FB-8B53-6EFA1B5DD2C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3. Три слова, описывающих место действия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(местность, страна, обстановка)</a:t>
          </a:r>
          <a:endParaRPr lang="ru-RU" sz="1400" dirty="0"/>
        </a:p>
      </dgm:t>
    </dgm:pt>
    <dgm:pt modelId="{6904CD9B-9429-4C71-9002-55E4C19A1033}" type="parTrans" cxnId="{D02A2BFA-6F1B-46BB-ABF7-17C1A5DB2DCF}">
      <dgm:prSet/>
      <dgm:spPr/>
      <dgm:t>
        <a:bodyPr/>
        <a:lstStyle/>
        <a:p>
          <a:endParaRPr lang="ru-RU"/>
        </a:p>
      </dgm:t>
    </dgm:pt>
    <dgm:pt modelId="{127DA224-C208-4B84-8903-6D6F84673B09}" type="sibTrans" cxnId="{D02A2BFA-6F1B-46BB-ABF7-17C1A5DB2DCF}">
      <dgm:prSet/>
      <dgm:spPr/>
      <dgm:t>
        <a:bodyPr/>
        <a:lstStyle/>
        <a:p>
          <a:endParaRPr lang="ru-RU"/>
        </a:p>
      </dgm:t>
    </dgm:pt>
    <dgm:pt modelId="{5246425C-B9BB-4CA0-B99E-8CF1EEA7B2F8}">
      <dgm:prSet custT="1"/>
      <dgm:spPr/>
      <dgm:t>
        <a:bodyPr/>
        <a:lstStyle/>
        <a:p>
          <a:r>
            <a:rPr lang="kk-KZ" sz="1400" dirty="0" smtClean="0"/>
            <a:t>4. Четыре слова, описывающих проблему истории</a:t>
          </a:r>
          <a:endParaRPr lang="ru-RU" sz="1400" dirty="0"/>
        </a:p>
      </dgm:t>
    </dgm:pt>
    <dgm:pt modelId="{10E3EC68-1A47-433C-AC37-1C3AF242E9AF}" type="parTrans" cxnId="{C18D956F-6540-4348-9DEF-620F475507B4}">
      <dgm:prSet/>
      <dgm:spPr/>
      <dgm:t>
        <a:bodyPr/>
        <a:lstStyle/>
        <a:p>
          <a:endParaRPr lang="ru-RU"/>
        </a:p>
      </dgm:t>
    </dgm:pt>
    <dgm:pt modelId="{70489ED1-78DE-4F03-88E7-09568157D179}" type="sibTrans" cxnId="{C18D956F-6540-4348-9DEF-620F475507B4}">
      <dgm:prSet/>
      <dgm:spPr/>
      <dgm:t>
        <a:bodyPr/>
        <a:lstStyle/>
        <a:p>
          <a:endParaRPr lang="ru-RU"/>
        </a:p>
      </dgm:t>
    </dgm:pt>
    <dgm:pt modelId="{E904EF25-A7C6-4A08-B9F8-9B18741B8AB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kk-KZ" sz="1400" dirty="0" smtClean="0"/>
            <a:t>5. Пять слов, описывающих первое событие</a:t>
          </a:r>
        </a:p>
        <a:p>
          <a:pPr>
            <a:spcAft>
              <a:spcPts val="0"/>
            </a:spcAft>
          </a:pPr>
          <a:r>
            <a:rPr lang="kk-KZ" sz="1400" dirty="0" smtClean="0"/>
            <a:t>( что явилось причиной проблемы в истории?)</a:t>
          </a:r>
          <a:endParaRPr lang="ru-RU" sz="1400" dirty="0"/>
        </a:p>
      </dgm:t>
    </dgm:pt>
    <dgm:pt modelId="{6694081A-5A7C-4E8E-AC41-AF2B62216433}" type="parTrans" cxnId="{170B0A52-D429-43D8-A4F5-B0367DDF82B6}">
      <dgm:prSet/>
      <dgm:spPr/>
      <dgm:t>
        <a:bodyPr/>
        <a:lstStyle/>
        <a:p>
          <a:endParaRPr lang="ru-RU"/>
        </a:p>
      </dgm:t>
    </dgm:pt>
    <dgm:pt modelId="{6A63AC47-AEE9-4250-837E-B8B6321B1DB1}" type="sibTrans" cxnId="{170B0A52-D429-43D8-A4F5-B0367DDF82B6}">
      <dgm:prSet/>
      <dgm:spPr/>
      <dgm:t>
        <a:bodyPr/>
        <a:lstStyle/>
        <a:p>
          <a:endParaRPr lang="ru-RU"/>
        </a:p>
      </dgm:t>
    </dgm:pt>
    <dgm:pt modelId="{1AB42FCE-49D5-4165-BA70-E859BE98BA8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6. Шесть слов, описывающих второе событие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(что происходит с героями  по ходу сюжета?)</a:t>
          </a:r>
          <a:endParaRPr lang="ru-RU" sz="1400" dirty="0"/>
        </a:p>
      </dgm:t>
    </dgm:pt>
    <dgm:pt modelId="{3AAEE0F3-E83B-44DD-8D5F-191F902FD9BB}" type="parTrans" cxnId="{EC8AB416-14AA-4C34-8BFD-957CF854DA78}">
      <dgm:prSet/>
      <dgm:spPr/>
      <dgm:t>
        <a:bodyPr/>
        <a:lstStyle/>
        <a:p>
          <a:endParaRPr lang="ru-RU"/>
        </a:p>
      </dgm:t>
    </dgm:pt>
    <dgm:pt modelId="{E55587CC-829B-4602-B56B-B3EBF891D478}" type="sibTrans" cxnId="{EC8AB416-14AA-4C34-8BFD-957CF854DA78}">
      <dgm:prSet/>
      <dgm:spPr/>
      <dgm:t>
        <a:bodyPr/>
        <a:lstStyle/>
        <a:p>
          <a:endParaRPr lang="ru-RU"/>
        </a:p>
      </dgm:t>
    </dgm:pt>
    <dgm:pt modelId="{94D978EF-914E-42DD-BCCF-136CCDFA220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7. Семь слов, описывающих третье событие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( что предпринимается для решения проблемы?)</a:t>
          </a:r>
          <a:endParaRPr lang="ru-RU" sz="1400" dirty="0"/>
        </a:p>
      </dgm:t>
    </dgm:pt>
    <dgm:pt modelId="{1927753D-26DE-4A22-B8BE-DD9E9CE7EFAA}" type="parTrans" cxnId="{2F4A4D5E-4B27-499D-B82B-46B42BAB3589}">
      <dgm:prSet/>
      <dgm:spPr/>
      <dgm:t>
        <a:bodyPr/>
        <a:lstStyle/>
        <a:p>
          <a:endParaRPr lang="ru-RU"/>
        </a:p>
      </dgm:t>
    </dgm:pt>
    <dgm:pt modelId="{7116A15C-1EB5-4E38-AC55-CEA9D1AE152C}" type="sibTrans" cxnId="{2F4A4D5E-4B27-499D-B82B-46B42BAB3589}">
      <dgm:prSet/>
      <dgm:spPr/>
      <dgm:t>
        <a:bodyPr/>
        <a:lstStyle/>
        <a:p>
          <a:endParaRPr lang="ru-RU"/>
        </a:p>
      </dgm:t>
    </dgm:pt>
    <dgm:pt modelId="{D8428202-B35D-47E9-BF90-871EFA432BF8}">
      <dgm:prSet/>
      <dgm:spPr/>
      <dgm:t>
        <a:bodyPr/>
        <a:lstStyle/>
        <a:p>
          <a:r>
            <a:rPr lang="kk-KZ" dirty="0" smtClean="0"/>
            <a:t>8. Восемь слов, описывающих решение проблемы</a:t>
          </a:r>
          <a:endParaRPr lang="ru-RU" dirty="0"/>
        </a:p>
      </dgm:t>
    </dgm:pt>
    <dgm:pt modelId="{C457C1B4-BA76-4EE3-8EAF-7282277E7E4A}" type="parTrans" cxnId="{B8731141-88D0-48C4-9A82-B140EEEEE5DA}">
      <dgm:prSet/>
      <dgm:spPr/>
      <dgm:t>
        <a:bodyPr/>
        <a:lstStyle/>
        <a:p>
          <a:endParaRPr lang="ru-RU"/>
        </a:p>
      </dgm:t>
    </dgm:pt>
    <dgm:pt modelId="{2ED75867-DB62-491C-9C66-6A7E2BE070E1}" type="sibTrans" cxnId="{B8731141-88D0-48C4-9A82-B140EEEEE5DA}">
      <dgm:prSet/>
      <dgm:spPr/>
      <dgm:t>
        <a:bodyPr/>
        <a:lstStyle/>
        <a:p>
          <a:endParaRPr lang="ru-RU"/>
        </a:p>
      </dgm:t>
    </dgm:pt>
    <dgm:pt modelId="{C09456CC-DEA7-46BF-B114-A4DD5BEAC729}" type="pres">
      <dgm:prSet presAssocID="{9B907ABD-173A-4F56-86FB-9A68AA231219}" presName="compositeShape" presStyleCnt="0">
        <dgm:presLayoutVars>
          <dgm:dir/>
          <dgm:resizeHandles/>
        </dgm:presLayoutVars>
      </dgm:prSet>
      <dgm:spPr/>
    </dgm:pt>
    <dgm:pt modelId="{6B12274E-6AB4-48F9-8AF9-8AAE3D1B8CFD}" type="pres">
      <dgm:prSet presAssocID="{9B907ABD-173A-4F56-86FB-9A68AA231219}" presName="pyramid" presStyleLbl="node1" presStyleIdx="0" presStyleCnt="1"/>
      <dgm:spPr/>
    </dgm:pt>
    <dgm:pt modelId="{D5808B82-EEE7-430F-B84D-22E3193FAB17}" type="pres">
      <dgm:prSet presAssocID="{9B907ABD-173A-4F56-86FB-9A68AA231219}" presName="theList" presStyleCnt="0"/>
      <dgm:spPr/>
    </dgm:pt>
    <dgm:pt modelId="{A4364B0F-F2A8-472C-8BA4-FEBDEBA9DB4C}" type="pres">
      <dgm:prSet presAssocID="{87F80B81-55F7-4FAA-B19B-C5FDD1787A6F}" presName="aNode" presStyleLbl="fgAcc1" presStyleIdx="0" presStyleCnt="8" custScaleX="129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1D3B-5CF6-49E8-8212-E117991C6DDC}" type="pres">
      <dgm:prSet presAssocID="{87F80B81-55F7-4FAA-B19B-C5FDD1787A6F}" presName="aSpace" presStyleCnt="0"/>
      <dgm:spPr/>
    </dgm:pt>
    <dgm:pt modelId="{3D6FCBD5-6B4B-4E97-870D-2382C07E7FCA}" type="pres">
      <dgm:prSet presAssocID="{63523A9E-E93A-4725-BAB6-BBEE3994CD6E}" presName="aNode" presStyleLbl="fgAcc1" presStyleIdx="1" presStyleCnt="8" custScaleX="129307" custScaleY="109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04383-9C56-479B-80E1-6FA4F1B856FD}" type="pres">
      <dgm:prSet presAssocID="{63523A9E-E93A-4725-BAB6-BBEE3994CD6E}" presName="aSpace" presStyleCnt="0"/>
      <dgm:spPr/>
    </dgm:pt>
    <dgm:pt modelId="{10029B67-3C4B-4737-A4E9-D62DFDD3A593}" type="pres">
      <dgm:prSet presAssocID="{F8457D6D-FFF6-41FB-8B53-6EFA1B5DD2C2}" presName="aNode" presStyleLbl="fgAcc1" presStyleIdx="2" presStyleCnt="8" custScaleX="131094" custScaleY="87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214E3-3DE0-4628-8846-FBBCE65D80B1}" type="pres">
      <dgm:prSet presAssocID="{F8457D6D-FFF6-41FB-8B53-6EFA1B5DD2C2}" presName="aSpace" presStyleCnt="0"/>
      <dgm:spPr/>
    </dgm:pt>
    <dgm:pt modelId="{4A327BBA-180C-440C-87F7-56B73E681FBB}" type="pres">
      <dgm:prSet presAssocID="{5246425C-B9BB-4CA0-B99E-8CF1EEA7B2F8}" presName="aNode" presStyleLbl="fgAcc1" presStyleIdx="3" presStyleCnt="8" custScaleX="129307" custScaleY="93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9EFED-26FB-4557-9ED5-8338927BD629}" type="pres">
      <dgm:prSet presAssocID="{5246425C-B9BB-4CA0-B99E-8CF1EEA7B2F8}" presName="aSpace" presStyleCnt="0"/>
      <dgm:spPr/>
    </dgm:pt>
    <dgm:pt modelId="{ED9B96D4-953C-4F81-B60F-A5CDD376A303}" type="pres">
      <dgm:prSet presAssocID="{E904EF25-A7C6-4A08-B9F8-9B18741B8AB8}" presName="aNode" presStyleLbl="fgAcc1" presStyleIdx="4" presStyleCnt="8" custScaleX="129307" custScaleY="8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F3F5A-190E-4975-BF91-B029A0BA8904}" type="pres">
      <dgm:prSet presAssocID="{E904EF25-A7C6-4A08-B9F8-9B18741B8AB8}" presName="aSpace" presStyleCnt="0"/>
      <dgm:spPr/>
    </dgm:pt>
    <dgm:pt modelId="{F0013720-0B49-459E-8C4C-A22EF21654C4}" type="pres">
      <dgm:prSet presAssocID="{1AB42FCE-49D5-4165-BA70-E859BE98BA85}" presName="aNode" presStyleLbl="fgAcc1" presStyleIdx="5" presStyleCnt="8" custScaleX="129307" custScaleY="112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C4594-42CF-4D83-B5B5-51A1F5B871C5}" type="pres">
      <dgm:prSet presAssocID="{1AB42FCE-49D5-4165-BA70-E859BE98BA85}" presName="aSpace" presStyleCnt="0"/>
      <dgm:spPr/>
    </dgm:pt>
    <dgm:pt modelId="{8DA8ACD7-79CA-4275-BB39-C168AE37805A}" type="pres">
      <dgm:prSet presAssocID="{94D978EF-914E-42DD-BCCF-136CCDFA2205}" presName="aNode" presStyleLbl="fgAcc1" presStyleIdx="6" presStyleCnt="8" custScaleX="129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047C8-2B20-4FB1-AF01-18084F75E383}" type="pres">
      <dgm:prSet presAssocID="{94D978EF-914E-42DD-BCCF-136CCDFA2205}" presName="aSpace" presStyleCnt="0"/>
      <dgm:spPr/>
    </dgm:pt>
    <dgm:pt modelId="{765D8722-674F-48A5-8D88-E928096D96DD}" type="pres">
      <dgm:prSet presAssocID="{D8428202-B35D-47E9-BF90-871EFA432BF8}" presName="aNode" presStyleLbl="fgAcc1" presStyleIdx="7" presStyleCnt="8" custScaleX="129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B2CF9-E02E-43D5-BCF3-5D27A35690E7}" type="pres">
      <dgm:prSet presAssocID="{D8428202-B35D-47E9-BF90-871EFA432BF8}" presName="aSpace" presStyleCnt="0"/>
      <dgm:spPr/>
    </dgm:pt>
  </dgm:ptLst>
  <dgm:cxnLst>
    <dgm:cxn modelId="{D02A2BFA-6F1B-46BB-ABF7-17C1A5DB2DCF}" srcId="{9B907ABD-173A-4F56-86FB-9A68AA231219}" destId="{F8457D6D-FFF6-41FB-8B53-6EFA1B5DD2C2}" srcOrd="2" destOrd="0" parTransId="{6904CD9B-9429-4C71-9002-55E4C19A1033}" sibTransId="{127DA224-C208-4B84-8903-6D6F84673B09}"/>
    <dgm:cxn modelId="{324C935B-39CA-4B8D-8057-638ED11C2812}" type="presOf" srcId="{9B907ABD-173A-4F56-86FB-9A68AA231219}" destId="{C09456CC-DEA7-46BF-B114-A4DD5BEAC729}" srcOrd="0" destOrd="0" presId="urn:microsoft.com/office/officeart/2005/8/layout/pyramid2"/>
    <dgm:cxn modelId="{EC8AB416-14AA-4C34-8BFD-957CF854DA78}" srcId="{9B907ABD-173A-4F56-86FB-9A68AA231219}" destId="{1AB42FCE-49D5-4165-BA70-E859BE98BA85}" srcOrd="5" destOrd="0" parTransId="{3AAEE0F3-E83B-44DD-8D5F-191F902FD9BB}" sibTransId="{E55587CC-829B-4602-B56B-B3EBF891D478}"/>
    <dgm:cxn modelId="{4ACAF0E0-87C6-473B-89FC-6101366583A4}" type="presOf" srcId="{E904EF25-A7C6-4A08-B9F8-9B18741B8AB8}" destId="{ED9B96D4-953C-4F81-B60F-A5CDD376A303}" srcOrd="0" destOrd="0" presId="urn:microsoft.com/office/officeart/2005/8/layout/pyramid2"/>
    <dgm:cxn modelId="{A467C967-E4C7-49D0-8470-888A657FE0E8}" type="presOf" srcId="{63523A9E-E93A-4725-BAB6-BBEE3994CD6E}" destId="{3D6FCBD5-6B4B-4E97-870D-2382C07E7FCA}" srcOrd="0" destOrd="0" presId="urn:microsoft.com/office/officeart/2005/8/layout/pyramid2"/>
    <dgm:cxn modelId="{B8731141-88D0-48C4-9A82-B140EEEEE5DA}" srcId="{9B907ABD-173A-4F56-86FB-9A68AA231219}" destId="{D8428202-B35D-47E9-BF90-871EFA432BF8}" srcOrd="7" destOrd="0" parTransId="{C457C1B4-BA76-4EE3-8EAF-7282277E7E4A}" sibTransId="{2ED75867-DB62-491C-9C66-6A7E2BE070E1}"/>
    <dgm:cxn modelId="{170B0A52-D429-43D8-A4F5-B0367DDF82B6}" srcId="{9B907ABD-173A-4F56-86FB-9A68AA231219}" destId="{E904EF25-A7C6-4A08-B9F8-9B18741B8AB8}" srcOrd="4" destOrd="0" parTransId="{6694081A-5A7C-4E8E-AC41-AF2B62216433}" sibTransId="{6A63AC47-AEE9-4250-837E-B8B6321B1DB1}"/>
    <dgm:cxn modelId="{36E3061B-A1C0-4403-8646-DE1FE4208910}" srcId="{9B907ABD-173A-4F56-86FB-9A68AA231219}" destId="{63523A9E-E93A-4725-BAB6-BBEE3994CD6E}" srcOrd="1" destOrd="0" parTransId="{E86F147D-A5A6-44EA-84AE-2CF4679EEEFF}" sibTransId="{4449FE40-A9CA-43E4-8485-5FF185145E50}"/>
    <dgm:cxn modelId="{49A487B2-37FD-4E39-9F35-58F3651EF136}" type="presOf" srcId="{94D978EF-914E-42DD-BCCF-136CCDFA2205}" destId="{8DA8ACD7-79CA-4275-BB39-C168AE37805A}" srcOrd="0" destOrd="0" presId="urn:microsoft.com/office/officeart/2005/8/layout/pyramid2"/>
    <dgm:cxn modelId="{E14E5D18-268F-4011-9CC3-56C2B8652CD5}" type="presOf" srcId="{87F80B81-55F7-4FAA-B19B-C5FDD1787A6F}" destId="{A4364B0F-F2A8-472C-8BA4-FEBDEBA9DB4C}" srcOrd="0" destOrd="0" presId="urn:microsoft.com/office/officeart/2005/8/layout/pyramid2"/>
    <dgm:cxn modelId="{77105867-0F4A-45F1-BACB-5CE79086980D}" type="presOf" srcId="{1AB42FCE-49D5-4165-BA70-E859BE98BA85}" destId="{F0013720-0B49-459E-8C4C-A22EF21654C4}" srcOrd="0" destOrd="0" presId="urn:microsoft.com/office/officeart/2005/8/layout/pyramid2"/>
    <dgm:cxn modelId="{A55B890C-124E-4FBC-A207-996A13403B5B}" type="presOf" srcId="{D8428202-B35D-47E9-BF90-871EFA432BF8}" destId="{765D8722-674F-48A5-8D88-E928096D96DD}" srcOrd="0" destOrd="0" presId="urn:microsoft.com/office/officeart/2005/8/layout/pyramid2"/>
    <dgm:cxn modelId="{05EBDA26-0C10-4BFC-9586-07595EE14E3F}" type="presOf" srcId="{F8457D6D-FFF6-41FB-8B53-6EFA1B5DD2C2}" destId="{10029B67-3C4B-4737-A4E9-D62DFDD3A593}" srcOrd="0" destOrd="0" presId="urn:microsoft.com/office/officeart/2005/8/layout/pyramid2"/>
    <dgm:cxn modelId="{C089D5C6-1F5A-45D7-BB2D-D39E9D2496C4}" type="presOf" srcId="{5246425C-B9BB-4CA0-B99E-8CF1EEA7B2F8}" destId="{4A327BBA-180C-440C-87F7-56B73E681FBB}" srcOrd="0" destOrd="0" presId="urn:microsoft.com/office/officeart/2005/8/layout/pyramid2"/>
    <dgm:cxn modelId="{2F4A4D5E-4B27-499D-B82B-46B42BAB3589}" srcId="{9B907ABD-173A-4F56-86FB-9A68AA231219}" destId="{94D978EF-914E-42DD-BCCF-136CCDFA2205}" srcOrd="6" destOrd="0" parTransId="{1927753D-26DE-4A22-B8BE-DD9E9CE7EFAA}" sibTransId="{7116A15C-1EB5-4E38-AC55-CEA9D1AE152C}"/>
    <dgm:cxn modelId="{C18D956F-6540-4348-9DEF-620F475507B4}" srcId="{9B907ABD-173A-4F56-86FB-9A68AA231219}" destId="{5246425C-B9BB-4CA0-B99E-8CF1EEA7B2F8}" srcOrd="3" destOrd="0" parTransId="{10E3EC68-1A47-433C-AC37-1C3AF242E9AF}" sibTransId="{70489ED1-78DE-4F03-88E7-09568157D179}"/>
    <dgm:cxn modelId="{4A4A54A1-CECA-47CD-9E31-30C9F0CB7C1E}" srcId="{9B907ABD-173A-4F56-86FB-9A68AA231219}" destId="{87F80B81-55F7-4FAA-B19B-C5FDD1787A6F}" srcOrd="0" destOrd="0" parTransId="{FAB2868F-6DF2-401B-9C3E-723A738D20D4}" sibTransId="{E6D7444B-467D-40B8-BD02-20B8FA1733E1}"/>
    <dgm:cxn modelId="{23EA50DB-6D14-40E3-8950-8D2379671122}" type="presParOf" srcId="{C09456CC-DEA7-46BF-B114-A4DD5BEAC729}" destId="{6B12274E-6AB4-48F9-8AF9-8AAE3D1B8CFD}" srcOrd="0" destOrd="0" presId="urn:microsoft.com/office/officeart/2005/8/layout/pyramid2"/>
    <dgm:cxn modelId="{41A43F70-1BB6-43F3-9199-AB30729B2EE4}" type="presParOf" srcId="{C09456CC-DEA7-46BF-B114-A4DD5BEAC729}" destId="{D5808B82-EEE7-430F-B84D-22E3193FAB17}" srcOrd="1" destOrd="0" presId="urn:microsoft.com/office/officeart/2005/8/layout/pyramid2"/>
    <dgm:cxn modelId="{AE2536EB-6CFC-4006-B49A-3301C31FE76B}" type="presParOf" srcId="{D5808B82-EEE7-430F-B84D-22E3193FAB17}" destId="{A4364B0F-F2A8-472C-8BA4-FEBDEBA9DB4C}" srcOrd="0" destOrd="0" presId="urn:microsoft.com/office/officeart/2005/8/layout/pyramid2"/>
    <dgm:cxn modelId="{D4F03200-1002-4206-A5C2-671841BE1426}" type="presParOf" srcId="{D5808B82-EEE7-430F-B84D-22E3193FAB17}" destId="{9FFD1D3B-5CF6-49E8-8212-E117991C6DDC}" srcOrd="1" destOrd="0" presId="urn:microsoft.com/office/officeart/2005/8/layout/pyramid2"/>
    <dgm:cxn modelId="{022BA9AA-6544-4412-B05D-040F1F7D2DB9}" type="presParOf" srcId="{D5808B82-EEE7-430F-B84D-22E3193FAB17}" destId="{3D6FCBD5-6B4B-4E97-870D-2382C07E7FCA}" srcOrd="2" destOrd="0" presId="urn:microsoft.com/office/officeart/2005/8/layout/pyramid2"/>
    <dgm:cxn modelId="{83326333-3E04-401D-861F-0325709B6E5F}" type="presParOf" srcId="{D5808B82-EEE7-430F-B84D-22E3193FAB17}" destId="{A7504383-9C56-479B-80E1-6FA4F1B856FD}" srcOrd="3" destOrd="0" presId="urn:microsoft.com/office/officeart/2005/8/layout/pyramid2"/>
    <dgm:cxn modelId="{15A4D126-D965-42B1-9078-96009B168742}" type="presParOf" srcId="{D5808B82-EEE7-430F-B84D-22E3193FAB17}" destId="{10029B67-3C4B-4737-A4E9-D62DFDD3A593}" srcOrd="4" destOrd="0" presId="urn:microsoft.com/office/officeart/2005/8/layout/pyramid2"/>
    <dgm:cxn modelId="{85258F6B-A1FF-4268-8978-85C9CDC75791}" type="presParOf" srcId="{D5808B82-EEE7-430F-B84D-22E3193FAB17}" destId="{48B214E3-3DE0-4628-8846-FBBCE65D80B1}" srcOrd="5" destOrd="0" presId="urn:microsoft.com/office/officeart/2005/8/layout/pyramid2"/>
    <dgm:cxn modelId="{460CD641-6451-4C26-9E61-76BB322FACF2}" type="presParOf" srcId="{D5808B82-EEE7-430F-B84D-22E3193FAB17}" destId="{4A327BBA-180C-440C-87F7-56B73E681FBB}" srcOrd="6" destOrd="0" presId="urn:microsoft.com/office/officeart/2005/8/layout/pyramid2"/>
    <dgm:cxn modelId="{03833399-AB4E-45B7-B07E-BCC64B7BB2EB}" type="presParOf" srcId="{D5808B82-EEE7-430F-B84D-22E3193FAB17}" destId="{7C19EFED-26FB-4557-9ED5-8338927BD629}" srcOrd="7" destOrd="0" presId="urn:microsoft.com/office/officeart/2005/8/layout/pyramid2"/>
    <dgm:cxn modelId="{C89F0EA2-0292-4BD0-9269-5BD4C87EC5D7}" type="presParOf" srcId="{D5808B82-EEE7-430F-B84D-22E3193FAB17}" destId="{ED9B96D4-953C-4F81-B60F-A5CDD376A303}" srcOrd="8" destOrd="0" presId="urn:microsoft.com/office/officeart/2005/8/layout/pyramid2"/>
    <dgm:cxn modelId="{917F5E18-B181-46F7-80EF-D339392AA614}" type="presParOf" srcId="{D5808B82-EEE7-430F-B84D-22E3193FAB17}" destId="{600F3F5A-190E-4975-BF91-B029A0BA8904}" srcOrd="9" destOrd="0" presId="urn:microsoft.com/office/officeart/2005/8/layout/pyramid2"/>
    <dgm:cxn modelId="{BD161CED-0252-4A4E-93D8-9CB8F579642C}" type="presParOf" srcId="{D5808B82-EEE7-430F-B84D-22E3193FAB17}" destId="{F0013720-0B49-459E-8C4C-A22EF21654C4}" srcOrd="10" destOrd="0" presId="urn:microsoft.com/office/officeart/2005/8/layout/pyramid2"/>
    <dgm:cxn modelId="{4CDFA59E-3CB4-44AF-AC21-F8039198F603}" type="presParOf" srcId="{D5808B82-EEE7-430F-B84D-22E3193FAB17}" destId="{AE8C4594-42CF-4D83-B5B5-51A1F5B871C5}" srcOrd="11" destOrd="0" presId="urn:microsoft.com/office/officeart/2005/8/layout/pyramid2"/>
    <dgm:cxn modelId="{0D03DF17-8C8B-4DCC-A0B7-F35B04DCE403}" type="presParOf" srcId="{D5808B82-EEE7-430F-B84D-22E3193FAB17}" destId="{8DA8ACD7-79CA-4275-BB39-C168AE37805A}" srcOrd="12" destOrd="0" presId="urn:microsoft.com/office/officeart/2005/8/layout/pyramid2"/>
    <dgm:cxn modelId="{73B2CAAF-8BBE-4D37-8B46-DE981168F532}" type="presParOf" srcId="{D5808B82-EEE7-430F-B84D-22E3193FAB17}" destId="{1D1047C8-2B20-4FB1-AF01-18084F75E383}" srcOrd="13" destOrd="0" presId="urn:microsoft.com/office/officeart/2005/8/layout/pyramid2"/>
    <dgm:cxn modelId="{CE059607-23F4-4F36-9F2A-A4305F5242F9}" type="presParOf" srcId="{D5808B82-EEE7-430F-B84D-22E3193FAB17}" destId="{765D8722-674F-48A5-8D88-E928096D96DD}" srcOrd="14" destOrd="0" presId="urn:microsoft.com/office/officeart/2005/8/layout/pyramid2"/>
    <dgm:cxn modelId="{9B1AB681-C4E1-4FCF-B8D1-0EC73E0EDD72}" type="presParOf" srcId="{D5808B82-EEE7-430F-B84D-22E3193FAB17}" destId="{48BB2CF9-E02E-43D5-BCF3-5D27A35690E7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07ABD-173A-4F56-86FB-9A68AA231219}" type="doc">
      <dgm:prSet loTypeId="urn:microsoft.com/office/officeart/2005/8/layout/pyramid2" loCatId="pyramid" qsTypeId="urn:microsoft.com/office/officeart/2005/8/quickstyle/simple4" qsCatId="simple" csTypeId="urn:microsoft.com/office/officeart/2005/8/colors/accent1_4" csCatId="accent1" phldr="1"/>
      <dgm:spPr/>
    </dgm:pt>
    <dgm:pt modelId="{87F80B81-55F7-4FAA-B19B-C5FDD1787A6F}">
      <dgm:prSet phldrT="[Текст]" custT="1"/>
      <dgm:spPr/>
      <dgm:t>
        <a:bodyPr/>
        <a:lstStyle/>
        <a:p>
          <a:pPr algn="ctr"/>
          <a:r>
            <a:rPr lang="kk-KZ" sz="1400" dirty="0" smtClean="0"/>
            <a:t>1.  Фандорин</a:t>
          </a:r>
          <a:endParaRPr lang="ru-RU" sz="1400" dirty="0"/>
        </a:p>
      </dgm:t>
    </dgm:pt>
    <dgm:pt modelId="{FAB2868F-6DF2-401B-9C3E-723A738D20D4}" type="parTrans" cxnId="{4A4A54A1-CECA-47CD-9E31-30C9F0CB7C1E}">
      <dgm:prSet/>
      <dgm:spPr/>
      <dgm:t>
        <a:bodyPr/>
        <a:lstStyle/>
        <a:p>
          <a:endParaRPr lang="ru-RU"/>
        </a:p>
      </dgm:t>
    </dgm:pt>
    <dgm:pt modelId="{E6D7444B-467D-40B8-BD02-20B8FA1733E1}" type="sibTrans" cxnId="{4A4A54A1-CECA-47CD-9E31-30C9F0CB7C1E}">
      <dgm:prSet/>
      <dgm:spPr/>
      <dgm:t>
        <a:bodyPr/>
        <a:lstStyle/>
        <a:p>
          <a:endParaRPr lang="ru-RU"/>
        </a:p>
      </dgm:t>
    </dgm:pt>
    <dgm:pt modelId="{63523A9E-E93A-4725-BAB6-BBEE3994CD6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2. Находчив, решителен.</a:t>
          </a:r>
          <a:endParaRPr lang="ru-RU" sz="1400" dirty="0"/>
        </a:p>
      </dgm:t>
    </dgm:pt>
    <dgm:pt modelId="{E86F147D-A5A6-44EA-84AE-2CF4679EEEFF}" type="parTrans" cxnId="{36E3061B-A1C0-4403-8646-DE1FE4208910}">
      <dgm:prSet/>
      <dgm:spPr/>
      <dgm:t>
        <a:bodyPr/>
        <a:lstStyle/>
        <a:p>
          <a:endParaRPr lang="ru-RU"/>
        </a:p>
      </dgm:t>
    </dgm:pt>
    <dgm:pt modelId="{4449FE40-A9CA-43E4-8485-5FF185145E50}" type="sibTrans" cxnId="{36E3061B-A1C0-4403-8646-DE1FE4208910}">
      <dgm:prSet/>
      <dgm:spPr/>
      <dgm:t>
        <a:bodyPr/>
        <a:lstStyle/>
        <a:p>
          <a:endParaRPr lang="ru-RU"/>
        </a:p>
      </dgm:t>
    </dgm:pt>
    <dgm:pt modelId="{E904EF25-A7C6-4A08-B9F8-9B18741B8A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5. Резидент, разведка, Анвар- эфенди, тыл, операция.</a:t>
          </a:r>
          <a:endParaRPr lang="ru-RU" sz="1400" dirty="0"/>
        </a:p>
      </dgm:t>
    </dgm:pt>
    <dgm:pt modelId="{6694081A-5A7C-4E8E-AC41-AF2B62216433}" type="parTrans" cxnId="{170B0A52-D429-43D8-A4F5-B0367DDF82B6}">
      <dgm:prSet/>
      <dgm:spPr/>
      <dgm:t>
        <a:bodyPr/>
        <a:lstStyle/>
        <a:p>
          <a:endParaRPr lang="ru-RU"/>
        </a:p>
      </dgm:t>
    </dgm:pt>
    <dgm:pt modelId="{6A63AC47-AEE9-4250-837E-B8B6321B1DB1}" type="sibTrans" cxnId="{170B0A52-D429-43D8-A4F5-B0367DDF82B6}">
      <dgm:prSet/>
      <dgm:spPr/>
      <dgm:t>
        <a:bodyPr/>
        <a:lstStyle/>
        <a:p>
          <a:endParaRPr lang="ru-RU"/>
        </a:p>
      </dgm:t>
    </dgm:pt>
    <dgm:pt modelId="{87F19C1E-50B6-4459-AD82-368BEE7A492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3. Дунай, Османское государство, Плевна</a:t>
          </a:r>
          <a:endParaRPr lang="ru-RU" sz="1400" dirty="0"/>
        </a:p>
      </dgm:t>
    </dgm:pt>
    <dgm:pt modelId="{453063FC-439D-4DFB-9CD9-219BD51C8F8B}" type="parTrans" cxnId="{6A8ED004-EF09-4C49-8821-FEE00A1333FC}">
      <dgm:prSet/>
      <dgm:spPr/>
      <dgm:t>
        <a:bodyPr/>
        <a:lstStyle/>
        <a:p>
          <a:endParaRPr lang="ru-RU"/>
        </a:p>
      </dgm:t>
    </dgm:pt>
    <dgm:pt modelId="{F78FCCAA-E3CF-4283-B055-17B3206B5100}" type="sibTrans" cxnId="{6A8ED004-EF09-4C49-8821-FEE00A1333FC}">
      <dgm:prSet/>
      <dgm:spPr/>
      <dgm:t>
        <a:bodyPr/>
        <a:lstStyle/>
        <a:p>
          <a:endParaRPr lang="ru-RU"/>
        </a:p>
      </dgm:t>
    </dgm:pt>
    <dgm:pt modelId="{B4A5A6E6-D421-49C0-A06C-175D222B821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4. Русско-турецкая, война, расследование, атака.</a:t>
          </a:r>
          <a:endParaRPr lang="ru-RU" sz="1400" dirty="0"/>
        </a:p>
      </dgm:t>
    </dgm:pt>
    <dgm:pt modelId="{1E47B80A-3DFD-4414-9955-DE35D943C3B4}" type="parTrans" cxnId="{0EF7D8A0-D6FD-474D-86CE-3D2B813E6743}">
      <dgm:prSet/>
      <dgm:spPr/>
      <dgm:t>
        <a:bodyPr/>
        <a:lstStyle/>
        <a:p>
          <a:endParaRPr lang="ru-RU"/>
        </a:p>
      </dgm:t>
    </dgm:pt>
    <dgm:pt modelId="{EE53DF80-6F63-4E5B-A5C6-92EBEAA8DF94}" type="sibTrans" cxnId="{0EF7D8A0-D6FD-474D-86CE-3D2B813E6743}">
      <dgm:prSet/>
      <dgm:spPr/>
      <dgm:t>
        <a:bodyPr/>
        <a:lstStyle/>
        <a:p>
          <a:endParaRPr lang="ru-RU"/>
        </a:p>
      </dgm:t>
    </dgm:pt>
    <dgm:pt modelId="{510C76EC-3972-4347-A8EE-4FA749F24F9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6. Эраст, знакомство, барышня, жених , войска, башибузуки.</a:t>
          </a:r>
          <a:endParaRPr lang="ru-RU" sz="1400" dirty="0"/>
        </a:p>
      </dgm:t>
    </dgm:pt>
    <dgm:pt modelId="{4E12C9CB-B505-4E7C-B04C-45C302DDFA2D}" type="parTrans" cxnId="{196FD755-B094-4561-81A0-0668B0A7BC8E}">
      <dgm:prSet/>
      <dgm:spPr/>
      <dgm:t>
        <a:bodyPr/>
        <a:lstStyle/>
        <a:p>
          <a:endParaRPr lang="ru-RU"/>
        </a:p>
      </dgm:t>
    </dgm:pt>
    <dgm:pt modelId="{E177F485-23DE-463D-90AD-993FA0225835}" type="sibTrans" cxnId="{196FD755-B094-4561-81A0-0668B0A7BC8E}">
      <dgm:prSet/>
      <dgm:spPr/>
      <dgm:t>
        <a:bodyPr/>
        <a:lstStyle/>
        <a:p>
          <a:endParaRPr lang="ru-RU"/>
        </a:p>
      </dgm:t>
    </dgm:pt>
    <dgm:pt modelId="{2DBC4701-FBC0-4CD1-AEDC-B2AB1ABC610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7. Телеграмма, Никополь, Яблоков, радость, оборона, армия, арест.</a:t>
          </a:r>
          <a:endParaRPr lang="ru-RU" sz="1400" dirty="0"/>
        </a:p>
      </dgm:t>
    </dgm:pt>
    <dgm:pt modelId="{D0FA3610-5ECD-46EF-9804-B5385C749730}" type="parTrans" cxnId="{55620BD1-F1FB-45D3-B38B-5ACAEA14DD1A}">
      <dgm:prSet/>
      <dgm:spPr/>
      <dgm:t>
        <a:bodyPr/>
        <a:lstStyle/>
        <a:p>
          <a:endParaRPr lang="ru-RU"/>
        </a:p>
      </dgm:t>
    </dgm:pt>
    <dgm:pt modelId="{810DDEBA-A490-4B02-9699-C7AE03490096}" type="sibTrans" cxnId="{55620BD1-F1FB-45D3-B38B-5ACAEA14DD1A}">
      <dgm:prSet/>
      <dgm:spPr/>
      <dgm:t>
        <a:bodyPr/>
        <a:lstStyle/>
        <a:p>
          <a:endParaRPr lang="ru-RU"/>
        </a:p>
      </dgm:t>
    </dgm:pt>
    <dgm:pt modelId="{40A98092-14CD-462A-AC08-2F8E949752E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dirty="0" smtClean="0"/>
            <a:t>8. Подозрение, полковник</a:t>
          </a:r>
          <a:r>
            <a:rPr lang="en-US" sz="1400" dirty="0" smtClean="0"/>
            <a:t> </a:t>
          </a:r>
          <a:r>
            <a:rPr lang="kk-KZ" sz="1400" dirty="0" smtClean="0"/>
            <a:t>Лукан, разоблачение, мир, прощание, Варвара.</a:t>
          </a:r>
          <a:endParaRPr lang="ru-RU" sz="1400" dirty="0"/>
        </a:p>
      </dgm:t>
    </dgm:pt>
    <dgm:pt modelId="{85A9CBF5-5822-40AC-A0B0-34759C18921F}" type="parTrans" cxnId="{881E6EC9-0F8D-47D0-9857-9956196E46EF}">
      <dgm:prSet/>
      <dgm:spPr/>
      <dgm:t>
        <a:bodyPr/>
        <a:lstStyle/>
        <a:p>
          <a:endParaRPr lang="ru-RU"/>
        </a:p>
      </dgm:t>
    </dgm:pt>
    <dgm:pt modelId="{673D37F3-8A7E-4A0A-8E09-65771DE1E2F5}" type="sibTrans" cxnId="{881E6EC9-0F8D-47D0-9857-9956196E46EF}">
      <dgm:prSet/>
      <dgm:spPr/>
      <dgm:t>
        <a:bodyPr/>
        <a:lstStyle/>
        <a:p>
          <a:endParaRPr lang="ru-RU"/>
        </a:p>
      </dgm:t>
    </dgm:pt>
    <dgm:pt modelId="{C09456CC-DEA7-46BF-B114-A4DD5BEAC729}" type="pres">
      <dgm:prSet presAssocID="{9B907ABD-173A-4F56-86FB-9A68AA231219}" presName="compositeShape" presStyleCnt="0">
        <dgm:presLayoutVars>
          <dgm:dir/>
          <dgm:resizeHandles/>
        </dgm:presLayoutVars>
      </dgm:prSet>
      <dgm:spPr/>
    </dgm:pt>
    <dgm:pt modelId="{6B12274E-6AB4-48F9-8AF9-8AAE3D1B8CFD}" type="pres">
      <dgm:prSet presAssocID="{9B907ABD-173A-4F56-86FB-9A68AA231219}" presName="pyramid" presStyleLbl="node1" presStyleIdx="0" presStyleCnt="1"/>
      <dgm:spPr/>
    </dgm:pt>
    <dgm:pt modelId="{D5808B82-EEE7-430F-B84D-22E3193FAB17}" type="pres">
      <dgm:prSet presAssocID="{9B907ABD-173A-4F56-86FB-9A68AA231219}" presName="theList" presStyleCnt="0"/>
      <dgm:spPr/>
    </dgm:pt>
    <dgm:pt modelId="{A4364B0F-F2A8-472C-8BA4-FEBDEBA9DB4C}" type="pres">
      <dgm:prSet presAssocID="{87F80B81-55F7-4FAA-B19B-C5FDD1787A6F}" presName="aNode" presStyleLbl="fgAcc1" presStyleIdx="0" presStyleCnt="8" custScaleX="129307" custScaleY="76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1D3B-5CF6-49E8-8212-E117991C6DDC}" type="pres">
      <dgm:prSet presAssocID="{87F80B81-55F7-4FAA-B19B-C5FDD1787A6F}" presName="aSpace" presStyleCnt="0"/>
      <dgm:spPr/>
    </dgm:pt>
    <dgm:pt modelId="{3D6FCBD5-6B4B-4E97-870D-2382C07E7FCA}" type="pres">
      <dgm:prSet presAssocID="{63523A9E-E93A-4725-BAB6-BBEE3994CD6E}" presName="aNode" presStyleLbl="fgAcc1" presStyleIdx="1" presStyleCnt="8" custScaleX="129307" custScaleY="7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04383-9C56-479B-80E1-6FA4F1B856FD}" type="pres">
      <dgm:prSet presAssocID="{63523A9E-E93A-4725-BAB6-BBEE3994CD6E}" presName="aSpace" presStyleCnt="0"/>
      <dgm:spPr/>
    </dgm:pt>
    <dgm:pt modelId="{C4511204-9356-42B2-A75F-71C79BBA6218}" type="pres">
      <dgm:prSet presAssocID="{87F19C1E-50B6-4459-AD82-368BEE7A492C}" presName="aNode" presStyleLbl="fgAcc1" presStyleIdx="2" presStyleCnt="8" custScaleX="128413" custScaleY="78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82DAE-56AF-41E6-98F1-4C783DED85D8}" type="pres">
      <dgm:prSet presAssocID="{87F19C1E-50B6-4459-AD82-368BEE7A492C}" presName="aSpace" presStyleCnt="0"/>
      <dgm:spPr/>
    </dgm:pt>
    <dgm:pt modelId="{862AB796-3F24-451D-9D09-7FC4D6AD56FA}" type="pres">
      <dgm:prSet presAssocID="{B4A5A6E6-D421-49C0-A06C-175D222B821C}" presName="aNode" presStyleLbl="fgAcc1" presStyleIdx="3" presStyleCnt="8" custScaleX="128413" custScaleY="8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E0BFF-92E5-4381-B482-0E09678905B9}" type="pres">
      <dgm:prSet presAssocID="{B4A5A6E6-D421-49C0-A06C-175D222B821C}" presName="aSpace" presStyleCnt="0"/>
      <dgm:spPr/>
    </dgm:pt>
    <dgm:pt modelId="{ED9B96D4-953C-4F81-B60F-A5CDD376A303}" type="pres">
      <dgm:prSet presAssocID="{E904EF25-A7C6-4A08-B9F8-9B18741B8AB8}" presName="aNode" presStyleLbl="fgAcc1" presStyleIdx="4" presStyleCnt="8" custScaleX="129307" custScaleY="61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F3F5A-190E-4975-BF91-B029A0BA8904}" type="pres">
      <dgm:prSet presAssocID="{E904EF25-A7C6-4A08-B9F8-9B18741B8AB8}" presName="aSpace" presStyleCnt="0"/>
      <dgm:spPr/>
    </dgm:pt>
    <dgm:pt modelId="{233A085B-8F02-4A6B-B682-D75C260318A0}" type="pres">
      <dgm:prSet presAssocID="{510C76EC-3972-4347-A8EE-4FA749F24F96}" presName="aNode" presStyleLbl="fgAcc1" presStyleIdx="5" presStyleCnt="8" custScaleX="128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B57D4-48FE-4632-B44A-CB958BAB642F}" type="pres">
      <dgm:prSet presAssocID="{510C76EC-3972-4347-A8EE-4FA749F24F96}" presName="aSpace" presStyleCnt="0"/>
      <dgm:spPr/>
    </dgm:pt>
    <dgm:pt modelId="{162164E4-AC7B-443C-8364-B6D89D73E55E}" type="pres">
      <dgm:prSet presAssocID="{2DBC4701-FBC0-4CD1-AEDC-B2AB1ABC610A}" presName="aNode" presStyleLbl="fgAcc1" presStyleIdx="6" presStyleCnt="8" custScaleX="128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E931D-8143-4528-AA47-BA6972414A53}" type="pres">
      <dgm:prSet presAssocID="{2DBC4701-FBC0-4CD1-AEDC-B2AB1ABC610A}" presName="aSpace" presStyleCnt="0"/>
      <dgm:spPr/>
    </dgm:pt>
    <dgm:pt modelId="{B5503C8F-349B-49D8-9B44-FDA0CD6F2A6D}" type="pres">
      <dgm:prSet presAssocID="{40A98092-14CD-462A-AC08-2F8E949752E1}" presName="aNode" presStyleLbl="fgAcc1" presStyleIdx="7" presStyleCnt="8" custScaleX="128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0FCF0-E2FF-4D11-BC03-B4EEA17EFA4A}" type="pres">
      <dgm:prSet presAssocID="{40A98092-14CD-462A-AC08-2F8E949752E1}" presName="aSpace" presStyleCnt="0"/>
      <dgm:spPr/>
    </dgm:pt>
  </dgm:ptLst>
  <dgm:cxnLst>
    <dgm:cxn modelId="{28FC883A-A59F-4C10-95D2-896BEADC245E}" type="presOf" srcId="{87F19C1E-50B6-4459-AD82-368BEE7A492C}" destId="{C4511204-9356-42B2-A75F-71C79BBA6218}" srcOrd="0" destOrd="0" presId="urn:microsoft.com/office/officeart/2005/8/layout/pyramid2"/>
    <dgm:cxn modelId="{0EF7D8A0-D6FD-474D-86CE-3D2B813E6743}" srcId="{9B907ABD-173A-4F56-86FB-9A68AA231219}" destId="{B4A5A6E6-D421-49C0-A06C-175D222B821C}" srcOrd="3" destOrd="0" parTransId="{1E47B80A-3DFD-4414-9955-DE35D943C3B4}" sibTransId="{EE53DF80-6F63-4E5B-A5C6-92EBEAA8DF94}"/>
    <dgm:cxn modelId="{881E6EC9-0F8D-47D0-9857-9956196E46EF}" srcId="{9B907ABD-173A-4F56-86FB-9A68AA231219}" destId="{40A98092-14CD-462A-AC08-2F8E949752E1}" srcOrd="7" destOrd="0" parTransId="{85A9CBF5-5822-40AC-A0B0-34759C18921F}" sibTransId="{673D37F3-8A7E-4A0A-8E09-65771DE1E2F5}"/>
    <dgm:cxn modelId="{35C66768-99D2-4723-8D6B-5F4BBE157582}" type="presOf" srcId="{40A98092-14CD-462A-AC08-2F8E949752E1}" destId="{B5503C8F-349B-49D8-9B44-FDA0CD6F2A6D}" srcOrd="0" destOrd="0" presId="urn:microsoft.com/office/officeart/2005/8/layout/pyramid2"/>
    <dgm:cxn modelId="{170B0A52-D429-43D8-A4F5-B0367DDF82B6}" srcId="{9B907ABD-173A-4F56-86FB-9A68AA231219}" destId="{E904EF25-A7C6-4A08-B9F8-9B18741B8AB8}" srcOrd="4" destOrd="0" parTransId="{6694081A-5A7C-4E8E-AC41-AF2B62216433}" sibTransId="{6A63AC47-AEE9-4250-837E-B8B6321B1DB1}"/>
    <dgm:cxn modelId="{36E3061B-A1C0-4403-8646-DE1FE4208910}" srcId="{9B907ABD-173A-4F56-86FB-9A68AA231219}" destId="{63523A9E-E93A-4725-BAB6-BBEE3994CD6E}" srcOrd="1" destOrd="0" parTransId="{E86F147D-A5A6-44EA-84AE-2CF4679EEEFF}" sibTransId="{4449FE40-A9CA-43E4-8485-5FF185145E50}"/>
    <dgm:cxn modelId="{6FEBC798-2F91-4362-AB7C-2AF4B61F1577}" type="presOf" srcId="{2DBC4701-FBC0-4CD1-AEDC-B2AB1ABC610A}" destId="{162164E4-AC7B-443C-8364-B6D89D73E55E}" srcOrd="0" destOrd="0" presId="urn:microsoft.com/office/officeart/2005/8/layout/pyramid2"/>
    <dgm:cxn modelId="{2BEC6D72-53CF-4505-95DA-9BC7BE991FF0}" type="presOf" srcId="{B4A5A6E6-D421-49C0-A06C-175D222B821C}" destId="{862AB796-3F24-451D-9D09-7FC4D6AD56FA}" srcOrd="0" destOrd="0" presId="urn:microsoft.com/office/officeart/2005/8/layout/pyramid2"/>
    <dgm:cxn modelId="{196FD755-B094-4561-81A0-0668B0A7BC8E}" srcId="{9B907ABD-173A-4F56-86FB-9A68AA231219}" destId="{510C76EC-3972-4347-A8EE-4FA749F24F96}" srcOrd="5" destOrd="0" parTransId="{4E12C9CB-B505-4E7C-B04C-45C302DDFA2D}" sibTransId="{E177F485-23DE-463D-90AD-993FA0225835}"/>
    <dgm:cxn modelId="{55620BD1-F1FB-45D3-B38B-5ACAEA14DD1A}" srcId="{9B907ABD-173A-4F56-86FB-9A68AA231219}" destId="{2DBC4701-FBC0-4CD1-AEDC-B2AB1ABC610A}" srcOrd="6" destOrd="0" parTransId="{D0FA3610-5ECD-46EF-9804-B5385C749730}" sibTransId="{810DDEBA-A490-4B02-9699-C7AE03490096}"/>
    <dgm:cxn modelId="{A739B8AC-C24C-4765-953E-123D8E64D648}" type="presOf" srcId="{87F80B81-55F7-4FAA-B19B-C5FDD1787A6F}" destId="{A4364B0F-F2A8-472C-8BA4-FEBDEBA9DB4C}" srcOrd="0" destOrd="0" presId="urn:microsoft.com/office/officeart/2005/8/layout/pyramid2"/>
    <dgm:cxn modelId="{3C520C23-A533-4E3E-9640-520FD6721FAA}" type="presOf" srcId="{E904EF25-A7C6-4A08-B9F8-9B18741B8AB8}" destId="{ED9B96D4-953C-4F81-B60F-A5CDD376A303}" srcOrd="0" destOrd="0" presId="urn:microsoft.com/office/officeart/2005/8/layout/pyramid2"/>
    <dgm:cxn modelId="{0F28773C-D531-4625-B24C-9114E091ADA8}" type="presOf" srcId="{63523A9E-E93A-4725-BAB6-BBEE3994CD6E}" destId="{3D6FCBD5-6B4B-4E97-870D-2382C07E7FCA}" srcOrd="0" destOrd="0" presId="urn:microsoft.com/office/officeart/2005/8/layout/pyramid2"/>
    <dgm:cxn modelId="{592C5E73-6E73-49E8-9285-5639A3E1B32B}" type="presOf" srcId="{9B907ABD-173A-4F56-86FB-9A68AA231219}" destId="{C09456CC-DEA7-46BF-B114-A4DD5BEAC729}" srcOrd="0" destOrd="0" presId="urn:microsoft.com/office/officeart/2005/8/layout/pyramid2"/>
    <dgm:cxn modelId="{6A8ED004-EF09-4C49-8821-FEE00A1333FC}" srcId="{9B907ABD-173A-4F56-86FB-9A68AA231219}" destId="{87F19C1E-50B6-4459-AD82-368BEE7A492C}" srcOrd="2" destOrd="0" parTransId="{453063FC-439D-4DFB-9CD9-219BD51C8F8B}" sibTransId="{F78FCCAA-E3CF-4283-B055-17B3206B5100}"/>
    <dgm:cxn modelId="{3F83D465-5784-45BD-A5A3-25E846DAA690}" type="presOf" srcId="{510C76EC-3972-4347-A8EE-4FA749F24F96}" destId="{233A085B-8F02-4A6B-B682-D75C260318A0}" srcOrd="0" destOrd="0" presId="urn:microsoft.com/office/officeart/2005/8/layout/pyramid2"/>
    <dgm:cxn modelId="{4A4A54A1-CECA-47CD-9E31-30C9F0CB7C1E}" srcId="{9B907ABD-173A-4F56-86FB-9A68AA231219}" destId="{87F80B81-55F7-4FAA-B19B-C5FDD1787A6F}" srcOrd="0" destOrd="0" parTransId="{FAB2868F-6DF2-401B-9C3E-723A738D20D4}" sibTransId="{E6D7444B-467D-40B8-BD02-20B8FA1733E1}"/>
    <dgm:cxn modelId="{F680BD7E-12C1-4CF9-830E-978276A33BD2}" type="presParOf" srcId="{C09456CC-DEA7-46BF-B114-A4DD5BEAC729}" destId="{6B12274E-6AB4-48F9-8AF9-8AAE3D1B8CFD}" srcOrd="0" destOrd="0" presId="urn:microsoft.com/office/officeart/2005/8/layout/pyramid2"/>
    <dgm:cxn modelId="{29FDEDDB-A8A1-466D-A0F8-F736EBE69446}" type="presParOf" srcId="{C09456CC-DEA7-46BF-B114-A4DD5BEAC729}" destId="{D5808B82-EEE7-430F-B84D-22E3193FAB17}" srcOrd="1" destOrd="0" presId="urn:microsoft.com/office/officeart/2005/8/layout/pyramid2"/>
    <dgm:cxn modelId="{285701BA-35D2-4750-BE95-A2174E49F308}" type="presParOf" srcId="{D5808B82-EEE7-430F-B84D-22E3193FAB17}" destId="{A4364B0F-F2A8-472C-8BA4-FEBDEBA9DB4C}" srcOrd="0" destOrd="0" presId="urn:microsoft.com/office/officeart/2005/8/layout/pyramid2"/>
    <dgm:cxn modelId="{94537E04-DFFD-4827-8A86-C212882FB3F5}" type="presParOf" srcId="{D5808B82-EEE7-430F-B84D-22E3193FAB17}" destId="{9FFD1D3B-5CF6-49E8-8212-E117991C6DDC}" srcOrd="1" destOrd="0" presId="urn:microsoft.com/office/officeart/2005/8/layout/pyramid2"/>
    <dgm:cxn modelId="{C7273523-F3FD-4969-A5C1-257EDE94292B}" type="presParOf" srcId="{D5808B82-EEE7-430F-B84D-22E3193FAB17}" destId="{3D6FCBD5-6B4B-4E97-870D-2382C07E7FCA}" srcOrd="2" destOrd="0" presId="urn:microsoft.com/office/officeart/2005/8/layout/pyramid2"/>
    <dgm:cxn modelId="{81503383-073E-4506-A92D-29990B35CD22}" type="presParOf" srcId="{D5808B82-EEE7-430F-B84D-22E3193FAB17}" destId="{A7504383-9C56-479B-80E1-6FA4F1B856FD}" srcOrd="3" destOrd="0" presId="urn:microsoft.com/office/officeart/2005/8/layout/pyramid2"/>
    <dgm:cxn modelId="{DF28F24B-E8C3-4160-B939-6704BAE1033A}" type="presParOf" srcId="{D5808B82-EEE7-430F-B84D-22E3193FAB17}" destId="{C4511204-9356-42B2-A75F-71C79BBA6218}" srcOrd="4" destOrd="0" presId="urn:microsoft.com/office/officeart/2005/8/layout/pyramid2"/>
    <dgm:cxn modelId="{B1D5E1DC-B530-4F33-8F4E-4B57684043C9}" type="presParOf" srcId="{D5808B82-EEE7-430F-B84D-22E3193FAB17}" destId="{7A482DAE-56AF-41E6-98F1-4C783DED85D8}" srcOrd="5" destOrd="0" presId="urn:microsoft.com/office/officeart/2005/8/layout/pyramid2"/>
    <dgm:cxn modelId="{5838FF91-0AB4-40D9-8C19-828549A6FA6E}" type="presParOf" srcId="{D5808B82-EEE7-430F-B84D-22E3193FAB17}" destId="{862AB796-3F24-451D-9D09-7FC4D6AD56FA}" srcOrd="6" destOrd="0" presId="urn:microsoft.com/office/officeart/2005/8/layout/pyramid2"/>
    <dgm:cxn modelId="{A4AD865D-AB0A-4BDF-B037-2A3379FBE250}" type="presParOf" srcId="{D5808B82-EEE7-430F-B84D-22E3193FAB17}" destId="{D7AE0BFF-92E5-4381-B482-0E09678905B9}" srcOrd="7" destOrd="0" presId="urn:microsoft.com/office/officeart/2005/8/layout/pyramid2"/>
    <dgm:cxn modelId="{A4DC5009-A8AA-4EF2-88DE-7C757FDDC5AE}" type="presParOf" srcId="{D5808B82-EEE7-430F-B84D-22E3193FAB17}" destId="{ED9B96D4-953C-4F81-B60F-A5CDD376A303}" srcOrd="8" destOrd="0" presId="urn:microsoft.com/office/officeart/2005/8/layout/pyramid2"/>
    <dgm:cxn modelId="{D8F3FC25-0257-4938-8183-223C0347EE40}" type="presParOf" srcId="{D5808B82-EEE7-430F-B84D-22E3193FAB17}" destId="{600F3F5A-190E-4975-BF91-B029A0BA8904}" srcOrd="9" destOrd="0" presId="urn:microsoft.com/office/officeart/2005/8/layout/pyramid2"/>
    <dgm:cxn modelId="{7CAF8125-806A-44D5-82AC-F463C5124EBA}" type="presParOf" srcId="{D5808B82-EEE7-430F-B84D-22E3193FAB17}" destId="{233A085B-8F02-4A6B-B682-D75C260318A0}" srcOrd="10" destOrd="0" presId="urn:microsoft.com/office/officeart/2005/8/layout/pyramid2"/>
    <dgm:cxn modelId="{1AB465B7-28C9-4492-AE8A-5D5EA85E26E2}" type="presParOf" srcId="{D5808B82-EEE7-430F-B84D-22E3193FAB17}" destId="{B35B57D4-48FE-4632-B44A-CB958BAB642F}" srcOrd="11" destOrd="0" presId="urn:microsoft.com/office/officeart/2005/8/layout/pyramid2"/>
    <dgm:cxn modelId="{4AFBD091-0B9F-4BE6-81E8-F0212ED948D5}" type="presParOf" srcId="{D5808B82-EEE7-430F-B84D-22E3193FAB17}" destId="{162164E4-AC7B-443C-8364-B6D89D73E55E}" srcOrd="12" destOrd="0" presId="urn:microsoft.com/office/officeart/2005/8/layout/pyramid2"/>
    <dgm:cxn modelId="{04E5A683-2716-4E08-A8C6-6B51AD5E4631}" type="presParOf" srcId="{D5808B82-EEE7-430F-B84D-22E3193FAB17}" destId="{B7EE931D-8143-4528-AA47-BA6972414A53}" srcOrd="13" destOrd="0" presId="urn:microsoft.com/office/officeart/2005/8/layout/pyramid2"/>
    <dgm:cxn modelId="{824DB8DA-51C5-44D4-B911-39DD8DF7F7B2}" type="presParOf" srcId="{D5808B82-EEE7-430F-B84D-22E3193FAB17}" destId="{B5503C8F-349B-49D8-9B44-FDA0CD6F2A6D}" srcOrd="14" destOrd="0" presId="urn:microsoft.com/office/officeart/2005/8/layout/pyramid2"/>
    <dgm:cxn modelId="{02D93D99-0B69-45F6-838D-F0E367EE898A}" type="presParOf" srcId="{D5808B82-EEE7-430F-B84D-22E3193FAB17}" destId="{B5F0FCF0-E2FF-4D11-BC03-B4EEA17EFA4A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2274E-6AB4-48F9-8AF9-8AAE3D1B8CFD}">
      <dsp:nvSpPr>
        <dsp:cNvPr id="0" name=""/>
        <dsp:cNvSpPr/>
      </dsp:nvSpPr>
      <dsp:spPr>
        <a:xfrm>
          <a:off x="-29701" y="0"/>
          <a:ext cx="5112568" cy="5112568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64B0F-F2A8-472C-8BA4-FEBDEBA9DB4C}">
      <dsp:nvSpPr>
        <dsp:cNvPr id="0" name=""/>
        <dsp:cNvSpPr/>
      </dsp:nvSpPr>
      <dsp:spPr>
        <a:xfrm>
          <a:off x="2039622" y="511706"/>
          <a:ext cx="4297090" cy="461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Имя героя истории</a:t>
          </a:r>
          <a:endParaRPr lang="ru-RU" sz="1400" kern="1200" dirty="0"/>
        </a:p>
      </dsp:txBody>
      <dsp:txXfrm>
        <a:off x="2039622" y="511706"/>
        <a:ext cx="4297090" cy="461329"/>
      </dsp:txXfrm>
    </dsp:sp>
    <dsp:sp modelId="{3D6FCBD5-6B4B-4E97-870D-2382C07E7FCA}">
      <dsp:nvSpPr>
        <dsp:cNvPr id="0" name=""/>
        <dsp:cNvSpPr/>
      </dsp:nvSpPr>
      <dsp:spPr>
        <a:xfrm>
          <a:off x="2039622" y="1030702"/>
          <a:ext cx="4297090" cy="5069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56400"/>
              <a:satOff val="4711"/>
              <a:lumOff val="11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2. Два слова, описывающих героя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(внешность, возраст, черты характера)</a:t>
          </a:r>
          <a:endParaRPr lang="ru-RU" sz="1400" kern="1200" dirty="0"/>
        </a:p>
      </dsp:txBody>
      <dsp:txXfrm>
        <a:off x="2039622" y="1030702"/>
        <a:ext cx="4297090" cy="506922"/>
      </dsp:txXfrm>
    </dsp:sp>
    <dsp:sp modelId="{10029B67-3C4B-4737-A4E9-D62DFDD3A593}">
      <dsp:nvSpPr>
        <dsp:cNvPr id="0" name=""/>
        <dsp:cNvSpPr/>
      </dsp:nvSpPr>
      <dsp:spPr>
        <a:xfrm>
          <a:off x="2009929" y="1595291"/>
          <a:ext cx="4356475" cy="405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12800"/>
              <a:satOff val="9422"/>
              <a:lumOff val="221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3. Три слова, описывающих место действия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(местность, страна, обстановка)</a:t>
          </a:r>
          <a:endParaRPr lang="ru-RU" sz="1400" kern="1200" dirty="0"/>
        </a:p>
      </dsp:txBody>
      <dsp:txXfrm>
        <a:off x="2009929" y="1595291"/>
        <a:ext cx="4356475" cy="405914"/>
      </dsp:txXfrm>
    </dsp:sp>
    <dsp:sp modelId="{4A327BBA-180C-440C-87F7-56B73E681FBB}">
      <dsp:nvSpPr>
        <dsp:cNvPr id="0" name=""/>
        <dsp:cNvSpPr/>
      </dsp:nvSpPr>
      <dsp:spPr>
        <a:xfrm>
          <a:off x="2039622" y="2058871"/>
          <a:ext cx="4297090" cy="432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69199"/>
              <a:satOff val="14134"/>
              <a:lumOff val="33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4. Четыре слова, описывающих проблему истории</a:t>
          </a:r>
          <a:endParaRPr lang="ru-RU" sz="1400" kern="1200" dirty="0"/>
        </a:p>
      </dsp:txBody>
      <dsp:txXfrm>
        <a:off x="2039622" y="2058871"/>
        <a:ext cx="4297090" cy="432108"/>
      </dsp:txXfrm>
    </dsp:sp>
    <dsp:sp modelId="{ED9B96D4-953C-4F81-B60F-A5CDD376A303}">
      <dsp:nvSpPr>
        <dsp:cNvPr id="0" name=""/>
        <dsp:cNvSpPr/>
      </dsp:nvSpPr>
      <dsp:spPr>
        <a:xfrm>
          <a:off x="2039622" y="2548646"/>
          <a:ext cx="4297090" cy="38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625599"/>
              <a:satOff val="18845"/>
              <a:lumOff val="442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5. Пять слов, описывающих первое событие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( что явилось причиной проблемы в истории?)</a:t>
          </a:r>
          <a:endParaRPr lang="ru-RU" sz="1400" kern="1200" dirty="0"/>
        </a:p>
      </dsp:txBody>
      <dsp:txXfrm>
        <a:off x="2039622" y="2548646"/>
        <a:ext cx="4297090" cy="380333"/>
      </dsp:txXfrm>
    </dsp:sp>
    <dsp:sp modelId="{F0013720-0B49-459E-8C4C-A22EF21654C4}">
      <dsp:nvSpPr>
        <dsp:cNvPr id="0" name=""/>
        <dsp:cNvSpPr/>
      </dsp:nvSpPr>
      <dsp:spPr>
        <a:xfrm>
          <a:off x="2039622" y="2986646"/>
          <a:ext cx="4297090" cy="5185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69199"/>
              <a:satOff val="14134"/>
              <a:lumOff val="33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6. Шесть слов, описывающих второе событие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(что происходит с героями  по ходу сюжета?)</a:t>
          </a:r>
          <a:endParaRPr lang="ru-RU" sz="1400" kern="1200" dirty="0"/>
        </a:p>
      </dsp:txBody>
      <dsp:txXfrm>
        <a:off x="2039622" y="2986646"/>
        <a:ext cx="4297090" cy="518557"/>
      </dsp:txXfrm>
    </dsp:sp>
    <dsp:sp modelId="{8DA8ACD7-79CA-4275-BB39-C168AE37805A}">
      <dsp:nvSpPr>
        <dsp:cNvPr id="0" name=""/>
        <dsp:cNvSpPr/>
      </dsp:nvSpPr>
      <dsp:spPr>
        <a:xfrm>
          <a:off x="2039622" y="3562870"/>
          <a:ext cx="4297090" cy="461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12800"/>
              <a:satOff val="9422"/>
              <a:lumOff val="221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7. Семь слов, описывающих третье событие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( что предпринимается для решения проблемы?)</a:t>
          </a:r>
          <a:endParaRPr lang="ru-RU" sz="1400" kern="1200" dirty="0"/>
        </a:p>
      </dsp:txBody>
      <dsp:txXfrm>
        <a:off x="2039622" y="3562870"/>
        <a:ext cx="4297090" cy="461329"/>
      </dsp:txXfrm>
    </dsp:sp>
    <dsp:sp modelId="{765D8722-674F-48A5-8D88-E928096D96DD}">
      <dsp:nvSpPr>
        <dsp:cNvPr id="0" name=""/>
        <dsp:cNvSpPr/>
      </dsp:nvSpPr>
      <dsp:spPr>
        <a:xfrm>
          <a:off x="2039622" y="4081865"/>
          <a:ext cx="4297090" cy="461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56400"/>
              <a:satOff val="4711"/>
              <a:lumOff val="11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8. Восемь слов, описывающих решение проблемы</a:t>
          </a:r>
          <a:endParaRPr lang="ru-RU" sz="1400" kern="1200" dirty="0"/>
        </a:p>
      </dsp:txBody>
      <dsp:txXfrm>
        <a:off x="2039622" y="4081865"/>
        <a:ext cx="4297090" cy="461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2274E-6AB4-48F9-8AF9-8AAE3D1B8CFD}">
      <dsp:nvSpPr>
        <dsp:cNvPr id="0" name=""/>
        <dsp:cNvSpPr/>
      </dsp:nvSpPr>
      <dsp:spPr>
        <a:xfrm>
          <a:off x="-14854" y="0"/>
          <a:ext cx="5112568" cy="5112568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64B0F-F2A8-472C-8BA4-FEBDEBA9DB4C}">
      <dsp:nvSpPr>
        <dsp:cNvPr id="0" name=""/>
        <dsp:cNvSpPr/>
      </dsp:nvSpPr>
      <dsp:spPr>
        <a:xfrm>
          <a:off x="2054468" y="512100"/>
          <a:ext cx="4297090" cy="407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1.  Фандорин</a:t>
          </a:r>
          <a:endParaRPr lang="ru-RU" sz="1400" kern="1200" dirty="0"/>
        </a:p>
      </dsp:txBody>
      <dsp:txXfrm>
        <a:off x="2054468" y="512100"/>
        <a:ext cx="4297090" cy="407956"/>
      </dsp:txXfrm>
    </dsp:sp>
    <dsp:sp modelId="{3D6FCBD5-6B4B-4E97-870D-2382C07E7FCA}">
      <dsp:nvSpPr>
        <dsp:cNvPr id="0" name=""/>
        <dsp:cNvSpPr/>
      </dsp:nvSpPr>
      <dsp:spPr>
        <a:xfrm>
          <a:off x="2054468" y="986460"/>
          <a:ext cx="4297090" cy="374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56400"/>
              <a:satOff val="4711"/>
              <a:lumOff val="11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2. Находчив, решителен.</a:t>
          </a:r>
          <a:endParaRPr lang="ru-RU" sz="1400" kern="1200" dirty="0"/>
        </a:p>
      </dsp:txBody>
      <dsp:txXfrm>
        <a:off x="2054468" y="986460"/>
        <a:ext cx="4297090" cy="374026"/>
      </dsp:txXfrm>
    </dsp:sp>
    <dsp:sp modelId="{C4511204-9356-42B2-A75F-71C79BBA6218}">
      <dsp:nvSpPr>
        <dsp:cNvPr id="0" name=""/>
        <dsp:cNvSpPr/>
      </dsp:nvSpPr>
      <dsp:spPr>
        <a:xfrm>
          <a:off x="2069323" y="1426891"/>
          <a:ext cx="4267381" cy="4163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12800"/>
              <a:satOff val="9422"/>
              <a:lumOff val="221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3. Дунай, Османское государство, Плевна</a:t>
          </a:r>
          <a:endParaRPr lang="ru-RU" sz="1400" kern="1200" dirty="0"/>
        </a:p>
      </dsp:txBody>
      <dsp:txXfrm>
        <a:off x="2069323" y="1426891"/>
        <a:ext cx="4267381" cy="416365"/>
      </dsp:txXfrm>
    </dsp:sp>
    <dsp:sp modelId="{862AB796-3F24-451D-9D09-7FC4D6AD56FA}">
      <dsp:nvSpPr>
        <dsp:cNvPr id="0" name=""/>
        <dsp:cNvSpPr/>
      </dsp:nvSpPr>
      <dsp:spPr>
        <a:xfrm>
          <a:off x="2069323" y="1909660"/>
          <a:ext cx="4267381" cy="436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69199"/>
              <a:satOff val="14134"/>
              <a:lumOff val="33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4. Русско-турецкая, война, расследование, атака.</a:t>
          </a:r>
          <a:endParaRPr lang="ru-RU" sz="1400" kern="1200" dirty="0"/>
        </a:p>
      </dsp:txBody>
      <dsp:txXfrm>
        <a:off x="2069323" y="1909660"/>
        <a:ext cx="4267381" cy="436669"/>
      </dsp:txXfrm>
    </dsp:sp>
    <dsp:sp modelId="{ED9B96D4-953C-4F81-B60F-A5CDD376A303}">
      <dsp:nvSpPr>
        <dsp:cNvPr id="0" name=""/>
        <dsp:cNvSpPr/>
      </dsp:nvSpPr>
      <dsp:spPr>
        <a:xfrm>
          <a:off x="2054468" y="2412732"/>
          <a:ext cx="4297090" cy="3284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625599"/>
              <a:satOff val="18845"/>
              <a:lumOff val="442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5. Резидент, разведка, Анвар- эфенди, тыл, операция.</a:t>
          </a:r>
          <a:endParaRPr lang="ru-RU" sz="1400" kern="1200" dirty="0"/>
        </a:p>
      </dsp:txBody>
      <dsp:txXfrm>
        <a:off x="2054468" y="2412732"/>
        <a:ext cx="4297090" cy="328436"/>
      </dsp:txXfrm>
    </dsp:sp>
    <dsp:sp modelId="{233A085B-8F02-4A6B-B682-D75C260318A0}">
      <dsp:nvSpPr>
        <dsp:cNvPr id="0" name=""/>
        <dsp:cNvSpPr/>
      </dsp:nvSpPr>
      <dsp:spPr>
        <a:xfrm>
          <a:off x="2069323" y="2807573"/>
          <a:ext cx="4267381" cy="531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69199"/>
              <a:satOff val="14134"/>
              <a:lumOff val="33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6. Эраст, знакомство, барышня, жених , войска, башибузуки.</a:t>
          </a:r>
          <a:endParaRPr lang="ru-RU" sz="1400" kern="1200" dirty="0"/>
        </a:p>
      </dsp:txBody>
      <dsp:txXfrm>
        <a:off x="2069323" y="2807573"/>
        <a:ext cx="4267381" cy="531227"/>
      </dsp:txXfrm>
    </dsp:sp>
    <dsp:sp modelId="{162164E4-AC7B-443C-8364-B6D89D73E55E}">
      <dsp:nvSpPr>
        <dsp:cNvPr id="0" name=""/>
        <dsp:cNvSpPr/>
      </dsp:nvSpPr>
      <dsp:spPr>
        <a:xfrm>
          <a:off x="2069323" y="3405204"/>
          <a:ext cx="4267381" cy="531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12800"/>
              <a:satOff val="9422"/>
              <a:lumOff val="221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7. Телеграмма, Никополь, Яблоков, радость, оборона, армия, арест.</a:t>
          </a:r>
          <a:endParaRPr lang="ru-RU" sz="1400" kern="1200" dirty="0"/>
        </a:p>
      </dsp:txBody>
      <dsp:txXfrm>
        <a:off x="2069323" y="3405204"/>
        <a:ext cx="4267381" cy="531227"/>
      </dsp:txXfrm>
    </dsp:sp>
    <dsp:sp modelId="{B5503C8F-349B-49D8-9B44-FDA0CD6F2A6D}">
      <dsp:nvSpPr>
        <dsp:cNvPr id="0" name=""/>
        <dsp:cNvSpPr/>
      </dsp:nvSpPr>
      <dsp:spPr>
        <a:xfrm>
          <a:off x="2069323" y="4002835"/>
          <a:ext cx="4267381" cy="531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56400"/>
              <a:satOff val="4711"/>
              <a:lumOff val="11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kern="1200" dirty="0" smtClean="0"/>
            <a:t>8. Подозрение, полковник</a:t>
          </a:r>
          <a:r>
            <a:rPr lang="en-US" sz="1400" kern="1200" dirty="0" smtClean="0"/>
            <a:t> </a:t>
          </a:r>
          <a:r>
            <a:rPr lang="kk-KZ" sz="1400" kern="1200" dirty="0" smtClean="0"/>
            <a:t>Лукан, разоблачение, мир, прощание, Варвара.</a:t>
          </a:r>
          <a:endParaRPr lang="ru-RU" sz="1400" kern="1200" dirty="0"/>
        </a:p>
      </dsp:txBody>
      <dsp:txXfrm>
        <a:off x="2069323" y="4002835"/>
        <a:ext cx="4267381" cy="531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660232" cy="172819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7416824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123728" y="1484784"/>
            <a:ext cx="69127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7416824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1484784"/>
            <a:ext cx="69127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692696"/>
            <a:ext cx="6660232" cy="129614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cs typeface="Times New Roman" pitchFamily="18" charset="0"/>
              </a:rPr>
              <a:t>Раздел  </a:t>
            </a:r>
            <a:r>
              <a:rPr lang="en-US" sz="3100" dirty="0" smtClean="0">
                <a:cs typeface="Times New Roman" pitchFamily="18" charset="0"/>
              </a:rPr>
              <a:t>IV. </a:t>
            </a:r>
            <a:r>
              <a:rPr lang="kk-KZ" sz="3100" dirty="0" smtClean="0">
                <a:cs typeface="Times New Roman" pitchFamily="18" charset="0"/>
              </a:rPr>
              <a:t> МОЛОДЕЖЬ И СРЕДСТВА МАССОВОЙ ИНФОРМАЦИИ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2348880"/>
            <a:ext cx="51845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cs typeface="Times New Roman" pitchFamily="18" charset="0"/>
              </a:rPr>
              <a:t>Тема:</a:t>
            </a:r>
            <a:r>
              <a:rPr lang="kk-KZ" sz="3200" b="1" i="1" dirty="0" smtClean="0">
                <a:cs typeface="Times New Roman" pitchFamily="18" charset="0"/>
              </a:rPr>
              <a:t> Хроника в историческом детективе</a:t>
            </a:r>
            <a:endParaRPr lang="ru-RU" sz="3200" b="1" i="1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947634">
            <a:off x="1113464" y="3678452"/>
            <a:ext cx="232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Русский язык  и литература</a:t>
            </a:r>
          </a:p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 9 класс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5172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</a:rPr>
              <a:t>Задание 1. Соотнесите высказывания с его  автором </a:t>
            </a:r>
          </a:p>
          <a:p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59224" y="1124744"/>
          <a:ext cx="6805264" cy="55400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/>
                        <a:t>Я вижу великую, сильную Россию, объединившую  славянские земли от Архангельска  до Царьграда. Лишь тогда Романовы выполнят свою миссию…А отступимся – значит, будут наши сыновья и внуки  снова проливать свою и чужую кровь, прорываясь к </a:t>
                      </a:r>
                      <a:r>
                        <a:rPr lang="ru-RU" sz="1400" b="1" kern="1200" dirty="0" err="1" smtClean="0"/>
                        <a:t>царьградским</a:t>
                      </a:r>
                      <a:r>
                        <a:rPr lang="ru-RU" sz="1400" b="1" kern="1200" dirty="0" smtClean="0"/>
                        <a:t> стенам. Таков уж крестный путь, уготованный народу русскому!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/>
                        <a:t>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 </a:t>
                      </a:r>
                      <a:r>
                        <a:rPr lang="ru-RU" sz="1400" b="1" kern="1200" dirty="0" err="1" smtClean="0"/>
                        <a:t>Фандорин</a:t>
                      </a:r>
                      <a:endParaRPr lang="ru-RU" sz="1400" b="1" kern="1200" dirty="0" smtClean="0"/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07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</a:rPr>
                        <a:t>Все мы живем в джунглях…обмануть или убить друга – тяжкое испытание, но иногда приходится переступить и через это…если подчиняешь себя великой цели. Я вижу спасение не в революции, а в эволюции. Только эволюцию надо выводить  на верное направление…Россия таит в себе страшную угрозу для цивилизации…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/>
                        <a:t>В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 Соболев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/>
                        <a:t>Война – ужасная гадость. На ней не бывает ни правых, ни виноватых. А хорошие и плохие есть с обеих сторон. Только хороших обычно убивают первыми…Я служу России…Если живешь в государстве, надобно либо его беречь, либо уж уезжать – иначе получается паразитизм и лакейские пересуды…Государство – это не дом, а скорее дерево. Его не строят, оно растет само, подчиняясь закону природы…тут не каменщик , тут садовник нужен …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/>
                        <a:t>                   </a:t>
                      </a:r>
                    </a:p>
                    <a:p>
                      <a:r>
                        <a:rPr lang="kk-KZ" sz="1400" b="1" dirty="0" smtClean="0"/>
                        <a:t>С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/>
                        <a:t>Анвар-эфенди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8676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Проверь себя! </a:t>
            </a:r>
          </a:p>
          <a:p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95736" y="1052736"/>
          <a:ext cx="6696745" cy="5398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69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Я вижу великую, сильную Россию, объединившую  славянские земли от Архангельска  до Царьграда. Лишь тогда Романовы выполнят свою миссию…А отступимся – значит, будут наши сыновья и внуки  снова проливать свою и чужую кровь, прорываясь к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царьградским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стенам. Таков уж крестный путь, уготованный народу русскому!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Соболев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0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Все мы живем в джунглях…обмануть или убить друга – тяжкое испытание, но иногда приходится переступить и через это…если подчиняешь себя великой цели. Я вижу спасение не в революции, а в эволюции. Только эволюцию надо выводить  на верное направление…Россия таит в себе страшную угрозу для цивилизации…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Анвар-эфенди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Война – ужасная гадость. На ней не бывает ни правых, ни виноватых. А хорошие и плохие есть с обеих сторон. Только хороших обычно убивают первыми…Я служу России…Если живешь в государстве, надобно либо его беречь, либо уж уезжать – иначе получается паразитизм и лакейские пересуды…Государство – это не дом, а скорее дерево. Его не строят, оно растет само, подчиняясь закону природы…тут не каменщик , тут садовник нужен …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</a:rPr>
                        <a:t>                   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Фандорин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411760" y="1052736"/>
          <a:ext cx="63367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1886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Задания 2. “ Пирамида истории”</a:t>
            </a:r>
          </a:p>
          <a:p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Заполните пирамиду.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411760" y="1052736"/>
          <a:ext cx="63367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18864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Проверь себя! </a:t>
            </a:r>
          </a:p>
          <a:p>
            <a:endParaRPr lang="kk-KZ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1886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Задания 3.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8892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Прочитайте и прокомментируйте высказывания Эраста Фандорина и мнение о нем другого персонажа , используя прием 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“Двухчастный дневник”. </a:t>
            </a:r>
            <a:r>
              <a:rPr lang="kk-KZ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Как они характеризуют главного героя?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700810"/>
          <a:ext cx="9144000" cy="515719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47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Высказывания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Комментарий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664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dirty="0" smtClean="0"/>
                        <a:t>“Титулярный</a:t>
                      </a:r>
                      <a:r>
                        <a:rPr lang="kk-KZ" sz="1600" baseline="0" dirty="0" smtClean="0"/>
                        <a:t> советник застегнул ворот, ответил серьезно: - Если живешь в г-государстве, надобно либо его беречь, либо уж уезжать- иначе получается паразитизм и лакейские пересуды”.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304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dirty="0" smtClean="0"/>
                        <a:t>“ К сожалению, Варвара Андреевна, государство-это не дом, а скорее дерево.</a:t>
                      </a:r>
                      <a:r>
                        <a:rPr lang="kk-KZ" sz="1600" baseline="0" dirty="0" smtClean="0"/>
                        <a:t> Его не строят, оно растет само, подчиняясь закону природы, и дело это долгое. Тут не каменщик нужен, т-тут садовник нужен”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072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dirty="0" smtClean="0"/>
                        <a:t>“ Ваше превосходительство, я служу не вам, а России, И в войне, которая для России бесполезна и даже губительна, участвовать не желаю.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304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dirty="0" smtClean="0"/>
                        <a:t>Фандорин находчив, решителен, оригинального строя мысли, а главное, уже</a:t>
                      </a:r>
                      <a:r>
                        <a:rPr lang="kk-KZ" sz="1600" baseline="0" dirty="0" smtClean="0"/>
                        <a:t> бывал в Лондоне с секретным, наисложнейшим заданием и блестяще справился. Знает язык. Обладает незаурядным даром убеждения”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Проверь себя! </a:t>
            </a:r>
          </a:p>
          <a:p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+mj-lt"/>
                <a:cs typeface="Times New Roman" pitchFamily="18" charset="0"/>
              </a:rPr>
              <a:t>Прочитайте и прокомментируйте высказывания Эраста Фандорина и мнение о нем другого персонажа , используя прием “Двухчастный дневник”. Как они характеризуют главного героя?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631181"/>
          <a:ext cx="9144000" cy="49588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18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Высказывания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Комментарий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019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dirty="0" smtClean="0"/>
                        <a:t>“Титулярный</a:t>
                      </a:r>
                      <a:r>
                        <a:rPr lang="kk-KZ" sz="1600" baseline="0" dirty="0" smtClean="0"/>
                        <a:t> советник застегнул ворот, ответил серьезно: - Если живешь в г-государстве, надобно либо его беречь, либо уж уезжать- иначе получается паразитизм и лакейские пересуды”.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latin typeface="+mn-lt"/>
                          <a:cs typeface="Times New Roman" pitchFamily="18" charset="0"/>
                        </a:rPr>
                        <a:t>Нужно быть полезным государству.</a:t>
                      </a:r>
                      <a:endParaRPr lang="ru-RU" sz="1400" b="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70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dirty="0" smtClean="0"/>
                        <a:t>“ К сожалению, Варвара Андреевна, государство-это не дом, а скорее дерево.</a:t>
                      </a:r>
                      <a:r>
                        <a:rPr lang="kk-KZ" sz="1600" baseline="0" dirty="0" smtClean="0"/>
                        <a:t> Его не строят, оно растет само, подчиняясь закону природы, и дело это долгое. Тут не каменщик нужен, т-тут садовник нужен”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aseline="0" dirty="0" smtClean="0"/>
                        <a:t>Для  развития государства необходимы  деятельные люди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036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dirty="0" smtClean="0"/>
                        <a:t>“ Ваше превосходительство, я служу не вам, а России, И в войне, которая для России бесполезна и даже губительна, участвовать не желаю.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Фандорин</a:t>
                      </a:r>
                      <a:r>
                        <a:rPr lang="ru-RU" sz="1400" dirty="0" smtClean="0"/>
                        <a:t>  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независим.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775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dirty="0" smtClean="0"/>
                        <a:t>Фандорин находчив, решителен, оригинального строя мысли, а главное, уже</a:t>
                      </a:r>
                      <a:r>
                        <a:rPr lang="kk-KZ" sz="1600" baseline="0" dirty="0" smtClean="0"/>
                        <a:t> бывал в Лондоне с секретным, наисложнейшим заданием и блестяще справился. Знает язык. Обладает незаурядным даром убеждения”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Умен,образован,бесстрашен, удачлив, благороден.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Задание 4. 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Прочитайте текст и выполните задания.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764704"/>
            <a:ext cx="69127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/>
              <a:t>     </a:t>
            </a:r>
            <a:r>
              <a:rPr lang="kk-KZ" sz="2000" b="1" dirty="0" smtClean="0"/>
              <a:t>Книги  Акунина переведены на (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</a:rPr>
              <a:t>тридцать пять</a:t>
            </a:r>
            <a:r>
              <a:rPr lang="kk-KZ" sz="2000" b="1" dirty="0" smtClean="0"/>
              <a:t>) языков мира, изданы в Италии, Испании, Франции, Японии, Германии, Финляндии, Нидерландах. За сравнительно небольшое время опубликовано (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</a:rPr>
              <a:t>шестьдесят два</a:t>
            </a:r>
            <a:r>
              <a:rPr lang="kk-KZ" sz="2000" b="1" dirty="0" smtClean="0"/>
              <a:t>) романа, из  которых многие экранизированы.</a:t>
            </a:r>
          </a:p>
          <a:p>
            <a:r>
              <a:rPr lang="kk-KZ" sz="2000" b="1" dirty="0" smtClean="0"/>
              <a:t>   В (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</a:rPr>
              <a:t>две тысячи</a:t>
            </a:r>
            <a:r>
              <a:rPr lang="kk-KZ" sz="2000" b="1" dirty="0" smtClean="0"/>
              <a:t>) году на Московской книжной ярмарке Акунин был назван российским писателем года. В (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</a:rPr>
              <a:t>две тысячи девять</a:t>
            </a:r>
            <a:r>
              <a:rPr lang="kk-KZ" sz="2000" b="1" dirty="0" smtClean="0"/>
              <a:t>) году за постоянное обращение к японской теме в собственных произведениях он был награжден литературной премией Японии “ Нома” и высокой государственной наградой – орденом Восходящего Солнца.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3240" y="4725144"/>
            <a:ext cx="6589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 Определите тему текста.</a:t>
            </a:r>
          </a:p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Определите основную мысль текста.</a:t>
            </a:r>
          </a:p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Запишите числительные в соответствующих формах.           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kk-KZ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kk-KZ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908720"/>
            <a:ext cx="69127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/>
              <a:t>     </a:t>
            </a:r>
            <a:r>
              <a:rPr lang="kk-KZ" sz="2000" b="1" dirty="0" smtClean="0"/>
              <a:t>Книги  Акунина переведены на 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</a:rPr>
              <a:t>тридцать пять</a:t>
            </a:r>
            <a:r>
              <a:rPr lang="kk-KZ" sz="2000" b="1" dirty="0" smtClean="0"/>
              <a:t> языков мира, изданы в Италии, Испании, Франции, Японии, Германии, Финляндии, Нидерландах. За сравнительно небольшое время опубликовано 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</a:rPr>
              <a:t>шестьдесят два</a:t>
            </a:r>
            <a:r>
              <a:rPr lang="kk-KZ" sz="2000" b="1" dirty="0" smtClean="0"/>
              <a:t> романа, из  которых многие экранизированы.</a:t>
            </a:r>
          </a:p>
          <a:p>
            <a:r>
              <a:rPr lang="kk-KZ" sz="2000" b="1" dirty="0" smtClean="0"/>
              <a:t>   В 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</a:rPr>
              <a:t>двухтысячном</a:t>
            </a:r>
            <a:r>
              <a:rPr lang="kk-KZ" sz="2000" b="1" dirty="0" smtClean="0"/>
              <a:t> году на Московской книжной ярмарке Акунин был назван российским писателем года. В 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</a:rPr>
              <a:t>две тысяча девятом</a:t>
            </a:r>
            <a:r>
              <a:rPr lang="kk-KZ" sz="2000" b="1" dirty="0" smtClean="0"/>
              <a:t> году за постоянное обращение к японской теме в собственных произведениях он был награжден литературной премией Японии “ Нома” и высокой государственной наградой – орденом Восходящего Солнца.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3240" y="4725144"/>
            <a:ext cx="658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k-KZ" sz="2000" dirty="0" smtClean="0"/>
              <a:t>        </a:t>
            </a:r>
            <a:endParaRPr lang="ru-RU" sz="2000" dirty="0" smtClean="0"/>
          </a:p>
          <a:p>
            <a:pPr marL="342900" indent="-342900">
              <a:buAutoNum type="arabicPeriod"/>
            </a:pPr>
            <a:endParaRPr lang="kk-KZ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32656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Проверь себя!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03240" y="4725144"/>
            <a:ext cx="6589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 Тему текста: итоги творчества Б.Акунина</a:t>
            </a:r>
          </a:p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Основная мысль текста: признание таланта писателя.</a:t>
            </a:r>
          </a:p>
          <a:p>
            <a:pPr marL="342900" indent="-342900"/>
            <a:endParaRPr lang="kk-KZ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</a:rPr>
              <a:t>Запишите числительные в соответствующих формах.           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kk-KZ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Рефлексия  “Градусники” </a:t>
            </a:r>
          </a:p>
          <a:p>
            <a:pPr marL="342900" indent="-342900"/>
            <a:r>
              <a:rPr lang="kk-KZ" sz="2400" i="1" dirty="0" smtClean="0">
                <a:latin typeface="+mj-lt"/>
              </a:rPr>
              <a:t>Оцените свою работу на уроке.</a:t>
            </a:r>
            <a:r>
              <a:rPr lang="ru-RU" sz="2400" dirty="0" smtClean="0"/>
              <a:t> (на сколько градусов твои знания повысились)</a:t>
            </a:r>
            <a:endParaRPr lang="kk-KZ" sz="2400" i="1" dirty="0" smtClean="0">
              <a:latin typeface="+mj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71800" y="4005064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139952" y="3429000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39952" y="3429000"/>
            <a:ext cx="12961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36096" y="285293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36096" y="2852936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71800" y="4005064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43808" y="35010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Знаю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067944" y="29969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Понимаю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652120" y="23488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Умею</a:t>
            </a:r>
            <a:endParaRPr lang="ru-RU" sz="2400" dirty="0"/>
          </a:p>
        </p:txBody>
      </p:sp>
      <p:sp>
        <p:nvSpPr>
          <p:cNvPr id="1030" name="AutoShape 6" descr="ᐈ Думающий человек рисунок векторные картинки, иллюстрации думающий человек 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ᐈ Думающий человек рисунок векторные картинки, иллюстрации думающий человек 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412776"/>
            <a:ext cx="1610544" cy="1610544"/>
          </a:xfrm>
          <a:prstGeom prst="rect">
            <a:avLst/>
          </a:prstGeom>
          <a:noFill/>
        </p:spPr>
      </p:pic>
      <p:pic>
        <p:nvPicPr>
          <p:cNvPr id="5122" name="Picture 2" descr="Презентация &quot;Виды рефлекси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7020272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8641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Учебное задание</a:t>
            </a:r>
          </a:p>
          <a:p>
            <a:pPr marL="342900" indent="-342900"/>
            <a:r>
              <a:rPr lang="kk-KZ" sz="2400" i="1" dirty="0" smtClean="0"/>
              <a:t>Выполните тест по роману “ Турецкий гамбит”</a:t>
            </a:r>
            <a:endParaRPr lang="ru-RU" sz="2400" i="1" dirty="0" smtClean="0"/>
          </a:p>
          <a:p>
            <a:pPr marL="342900" indent="-342900"/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268760"/>
            <a:ext cx="66967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1.Роман Б.Акунина, который упоминается в «Турецком гамбите»:</a:t>
            </a:r>
          </a:p>
          <a:p>
            <a:r>
              <a:rPr lang="ru-RU" sz="2000" dirty="0" smtClean="0"/>
              <a:t>       а/ «</a:t>
            </a:r>
            <a:r>
              <a:rPr lang="ru-RU" sz="2000" dirty="0" err="1" smtClean="0"/>
              <a:t>Азазель</a:t>
            </a:r>
            <a:r>
              <a:rPr lang="ru-RU" sz="2000" dirty="0" smtClean="0"/>
              <a:t>»   б/ «Левиафан»   в/ «Коронация»</a:t>
            </a:r>
          </a:p>
          <a:p>
            <a:r>
              <a:rPr lang="ru-RU" sz="2000" dirty="0" smtClean="0"/>
              <a:t>       г/ «Смерть Ахиллеса"</a:t>
            </a:r>
          </a:p>
          <a:p>
            <a:r>
              <a:rPr lang="ru-RU" sz="2000" dirty="0" smtClean="0"/>
              <a:t> </a:t>
            </a:r>
            <a:r>
              <a:rPr lang="ru-RU" sz="2000" b="1" dirty="0" smtClean="0"/>
              <a:t>2.В начале романа  </a:t>
            </a:r>
            <a:r>
              <a:rPr lang="ru-RU" sz="2000" b="1" dirty="0" err="1" smtClean="0"/>
              <a:t>Фандорин</a:t>
            </a:r>
            <a:r>
              <a:rPr lang="ru-RU" sz="2000" b="1" dirty="0" smtClean="0"/>
              <a:t> возвращается</a:t>
            </a:r>
          </a:p>
          <a:p>
            <a:r>
              <a:rPr lang="ru-RU" sz="2000" dirty="0" smtClean="0"/>
              <a:t>     а/ из России б/ из Турции</a:t>
            </a:r>
          </a:p>
          <a:p>
            <a:r>
              <a:rPr lang="ru-RU" sz="2000" dirty="0" smtClean="0"/>
              <a:t>     в/ из Сербии</a:t>
            </a:r>
          </a:p>
          <a:p>
            <a:r>
              <a:rPr lang="ru-RU" sz="2000" dirty="0" smtClean="0"/>
              <a:t>    г/ из Японии</a:t>
            </a:r>
          </a:p>
          <a:p>
            <a:r>
              <a:rPr lang="ru-RU" sz="2000" b="1" dirty="0" smtClean="0"/>
              <a:t> 3.Сколько лет </a:t>
            </a:r>
            <a:r>
              <a:rPr lang="ru-RU" sz="2000" b="1" dirty="0" err="1" smtClean="0"/>
              <a:t>Фандорину</a:t>
            </a:r>
            <a:r>
              <a:rPr lang="ru-RU" sz="2000" b="1" dirty="0" smtClean="0"/>
              <a:t> в романе «Турецкий гамбит»?</a:t>
            </a:r>
          </a:p>
          <a:p>
            <a:r>
              <a:rPr lang="ru-RU" sz="2000" b="1" dirty="0" smtClean="0"/>
              <a:t>  </a:t>
            </a:r>
            <a:r>
              <a:rPr lang="ru-RU" sz="2000" dirty="0" smtClean="0"/>
              <a:t> а/21    б/30      в/24       г/42</a:t>
            </a:r>
          </a:p>
          <a:p>
            <a:r>
              <a:rPr lang="ru-RU" sz="2000" dirty="0" smtClean="0"/>
              <a:t> </a:t>
            </a:r>
            <a:r>
              <a:rPr lang="ru-RU" sz="2000" b="1" dirty="0" smtClean="0"/>
              <a:t>4.К кому Варвара Суворина едет на фронт?</a:t>
            </a:r>
          </a:p>
          <a:p>
            <a:r>
              <a:rPr lang="ru-RU" sz="2000" dirty="0" smtClean="0"/>
              <a:t>   а/ к отцу    б/ к брату      в/ к мужу    г/ к жениху</a:t>
            </a:r>
          </a:p>
          <a:p>
            <a:r>
              <a:rPr lang="ru-RU" sz="2000" dirty="0" smtClean="0"/>
              <a:t>  </a:t>
            </a:r>
            <a:r>
              <a:rPr lang="ru-RU" sz="2000" b="1" dirty="0" smtClean="0"/>
              <a:t>5.Какой город вместо Плевны оказался в шифровке, отправленной Петром Яблоковым?</a:t>
            </a:r>
          </a:p>
          <a:p>
            <a:r>
              <a:rPr lang="ru-RU" sz="2000" dirty="0" smtClean="0"/>
              <a:t>   а/ Никополь     б/ </a:t>
            </a:r>
            <a:r>
              <a:rPr lang="ru-RU" sz="2000" dirty="0" err="1" smtClean="0"/>
              <a:t>Царевицы</a:t>
            </a:r>
            <a:r>
              <a:rPr lang="ru-RU" sz="2000" dirty="0" smtClean="0"/>
              <a:t>   в/ </a:t>
            </a:r>
            <a:r>
              <a:rPr lang="ru-RU" sz="2000" dirty="0" err="1" smtClean="0"/>
              <a:t>Сан-Стефано</a:t>
            </a:r>
            <a:r>
              <a:rPr lang="ru-RU" sz="2000" dirty="0" smtClean="0"/>
              <a:t>    г/ </a:t>
            </a:r>
            <a:r>
              <a:rPr lang="ru-RU" sz="2000" dirty="0" err="1" smtClean="0"/>
              <a:t>Шейново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</a:rPr>
              <a:t>Цели обучения: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Line 256"/>
          <p:cNvSpPr>
            <a:spLocks noChangeShapeType="1"/>
          </p:cNvSpPr>
          <p:nvPr/>
        </p:nvSpPr>
        <p:spPr bwMode="gray">
          <a:xfrm>
            <a:off x="3059832" y="3284984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2439565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2495128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4" name="Line 263"/>
          <p:cNvSpPr>
            <a:spLocks noChangeShapeType="1"/>
          </p:cNvSpPr>
          <p:nvPr/>
        </p:nvSpPr>
        <p:spPr bwMode="gray">
          <a:xfrm>
            <a:off x="3131840" y="4437112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2448956" y="358351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2494041" y="3574582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3203848" y="1772816"/>
            <a:ext cx="570814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+mj-lt"/>
                <a:cs typeface="Times New Roman" pitchFamily="18" charset="0"/>
              </a:rPr>
              <a:t>9.3.7.1 – извлекать и синтезировать информацию, делать выводы на основе полученных сведений, выражая собственное мнение;</a:t>
            </a:r>
          </a:p>
          <a:p>
            <a:pPr eaLnBrk="0" hangingPunct="0"/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3573016"/>
            <a:ext cx="5040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cs typeface="Times New Roman" pitchFamily="18" charset="0"/>
              </a:rPr>
              <a:t>9.5.1.3 – использовать числительные в соответствующих формах.</a:t>
            </a:r>
          </a:p>
          <a:p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 rot="20947634">
            <a:off x="-126542" y="3875163"/>
            <a:ext cx="1746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Русский язык  и литература</a:t>
            </a:r>
          </a:p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 9 класс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764704"/>
            <a:ext cx="7020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6.Как называлась газета, корреспондентом которой был </a:t>
            </a:r>
            <a:r>
              <a:rPr lang="ru-RU" sz="2000" b="1" dirty="0" err="1" smtClean="0"/>
              <a:t>Д’Эвре</a:t>
            </a:r>
            <a:r>
              <a:rPr lang="ru-RU" sz="2000" b="1" dirty="0" smtClean="0"/>
              <a:t>?</a:t>
            </a:r>
          </a:p>
          <a:p>
            <a:r>
              <a:rPr lang="ru-RU" sz="2000" dirty="0" smtClean="0"/>
              <a:t>   а/ «</a:t>
            </a:r>
            <a:r>
              <a:rPr lang="ru-RU" sz="2000" dirty="0" err="1" smtClean="0"/>
              <a:t>Дейли</a:t>
            </a:r>
            <a:r>
              <a:rPr lang="ru-RU" sz="2000" dirty="0" smtClean="0"/>
              <a:t> пост»  </a:t>
            </a:r>
            <a:r>
              <a:rPr lang="ru-RU" sz="2000" b="1" dirty="0" smtClean="0"/>
              <a:t> </a:t>
            </a:r>
            <a:r>
              <a:rPr lang="ru-RU" sz="2000" dirty="0" smtClean="0"/>
              <a:t>б/ «Ревю </a:t>
            </a:r>
            <a:r>
              <a:rPr lang="ru-RU" sz="2000" dirty="0" err="1" smtClean="0"/>
              <a:t>паризьен</a:t>
            </a:r>
            <a:r>
              <a:rPr lang="ru-RU" sz="2000" dirty="0" smtClean="0"/>
              <a:t>»     в/ «Винер </a:t>
            </a:r>
            <a:r>
              <a:rPr lang="ru-RU" sz="2000" dirty="0" err="1" smtClean="0"/>
              <a:t>Цайтунг</a:t>
            </a:r>
            <a:r>
              <a:rPr lang="ru-RU" sz="2000" dirty="0" smtClean="0"/>
              <a:t>»    г/ «Московские ведомости»</a:t>
            </a:r>
          </a:p>
          <a:p>
            <a:r>
              <a:rPr lang="ru-RU" sz="2000" dirty="0" smtClean="0"/>
              <a:t>  </a:t>
            </a:r>
            <a:r>
              <a:rPr lang="ru-RU" sz="2000" b="1" dirty="0" smtClean="0"/>
              <a:t>7.Кто из </a:t>
            </a:r>
            <a:r>
              <a:rPr lang="ru-RU" sz="2000" b="1" dirty="0" err="1" smtClean="0"/>
              <a:t>царскосельских</a:t>
            </a:r>
            <a:r>
              <a:rPr lang="ru-RU" sz="2000" b="1" dirty="0" smtClean="0"/>
              <a:t> лицеистов изображен в «Турецком гамбите»?</a:t>
            </a:r>
          </a:p>
          <a:p>
            <a:r>
              <a:rPr lang="ru-RU" sz="2000" dirty="0" smtClean="0"/>
              <a:t>   а/ Кюхельбекер    б/ </a:t>
            </a:r>
            <a:r>
              <a:rPr lang="ru-RU" sz="2000" dirty="0" err="1" smtClean="0"/>
              <a:t>Пущин</a:t>
            </a:r>
            <a:r>
              <a:rPr lang="ru-RU" sz="2000" dirty="0" smtClean="0"/>
              <a:t>    в/ Корсаков     г/ Горчаков</a:t>
            </a:r>
          </a:p>
          <a:p>
            <a:r>
              <a:rPr lang="ru-RU" sz="2000" dirty="0" smtClean="0"/>
              <a:t>  </a:t>
            </a:r>
            <a:r>
              <a:rPr lang="ru-RU" sz="2000" b="1" dirty="0" smtClean="0"/>
              <a:t> 8. Кого в романе называют «</a:t>
            </a:r>
            <a:r>
              <a:rPr lang="ru-RU" sz="2000" b="1" dirty="0" err="1" smtClean="0"/>
              <a:t>преславным</a:t>
            </a:r>
            <a:r>
              <a:rPr lang="ru-RU" sz="2000" b="1" dirty="0" smtClean="0"/>
              <a:t> Ахиллесом»?</a:t>
            </a:r>
          </a:p>
          <a:p>
            <a:r>
              <a:rPr lang="ru-RU" sz="2000" dirty="0" smtClean="0"/>
              <a:t>   а/ </a:t>
            </a:r>
            <a:r>
              <a:rPr lang="ru-RU" sz="2000" dirty="0" err="1" smtClean="0"/>
              <a:t>Фандорина</a:t>
            </a:r>
            <a:r>
              <a:rPr lang="ru-RU" sz="2000" dirty="0" smtClean="0"/>
              <a:t>    б/ графа </a:t>
            </a:r>
            <a:r>
              <a:rPr lang="ru-RU" sz="2000" dirty="0" err="1" smtClean="0"/>
              <a:t>Зурова</a:t>
            </a:r>
            <a:endParaRPr lang="ru-RU" sz="2000" dirty="0" smtClean="0"/>
          </a:p>
          <a:p>
            <a:r>
              <a:rPr lang="ru-RU" sz="2000" dirty="0" smtClean="0"/>
              <a:t>   в/ полковника </a:t>
            </a:r>
            <a:r>
              <a:rPr lang="ru-RU" sz="2000" dirty="0" err="1" smtClean="0"/>
              <a:t>Лукана</a:t>
            </a:r>
            <a:r>
              <a:rPr lang="ru-RU" sz="2000" dirty="0" smtClean="0"/>
              <a:t>        г/ генерала Соболева</a:t>
            </a:r>
          </a:p>
          <a:p>
            <a:r>
              <a:rPr lang="ru-RU" sz="2000" dirty="0" smtClean="0"/>
              <a:t>   </a:t>
            </a:r>
            <a:r>
              <a:rPr lang="ru-RU" sz="2000" b="1" dirty="0" smtClean="0"/>
              <a:t>9.От какого города мечтает получить ключи генерал Соболев?</a:t>
            </a:r>
          </a:p>
          <a:p>
            <a:r>
              <a:rPr lang="ru-RU" sz="2000" dirty="0" smtClean="0"/>
              <a:t>      а/  от Константинополя      б/ от Софии</a:t>
            </a:r>
          </a:p>
          <a:p>
            <a:r>
              <a:rPr lang="ru-RU" sz="2000" dirty="0" smtClean="0"/>
              <a:t>      в/ от Бухареста                      г/ от Варны</a:t>
            </a:r>
          </a:p>
          <a:p>
            <a:r>
              <a:rPr lang="ru-RU" sz="2000" dirty="0" smtClean="0"/>
              <a:t>   </a:t>
            </a:r>
            <a:r>
              <a:rPr lang="ru-RU" sz="2000" b="1" dirty="0" smtClean="0"/>
              <a:t>10.После подписания мирного договора в финале романа </a:t>
            </a:r>
            <a:r>
              <a:rPr lang="ru-RU" sz="2000" b="1" dirty="0" err="1" smtClean="0"/>
              <a:t>Фандорин</a:t>
            </a:r>
            <a:r>
              <a:rPr lang="ru-RU" sz="2000" b="1" dirty="0" smtClean="0"/>
              <a:t> уезжает</a:t>
            </a:r>
          </a:p>
          <a:p>
            <a:r>
              <a:rPr lang="ru-RU" sz="2000" dirty="0" smtClean="0"/>
              <a:t>    а/ в Россию       б/ в Турцию          в/ </a:t>
            </a:r>
            <a:r>
              <a:rPr lang="ru-RU" sz="2000" dirty="0" err="1" smtClean="0"/>
              <a:t>в</a:t>
            </a:r>
            <a:r>
              <a:rPr lang="ru-RU" sz="2000" dirty="0" smtClean="0"/>
              <a:t> Англию </a:t>
            </a:r>
            <a:r>
              <a:rPr lang="ru-RU" sz="2000" b="1" dirty="0" smtClean="0"/>
              <a:t>    </a:t>
            </a:r>
            <a:r>
              <a:rPr lang="ru-RU" sz="2000" dirty="0" smtClean="0"/>
              <a:t>г/ в Японию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980728"/>
            <a:ext cx="66967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1.Роман Б.Акунина, который упоминается в «Турецком гамбите»: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а/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Азазель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2.В начале романа 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Фандорин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возвращается :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б/ из Турции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3.Сколько лет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Фандорину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в романе «Турецкий гамбит»?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а/21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4.К кому Варвара Суворина едет на фронт?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г/ к жениху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5.Какой город вместо Плевны оказался в шифровке, отправленной Петром Яблоковым?     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а/ Никополь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6.Как называлась газета, корреспондентом которой был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Д’Эвре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 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б/ «Ревю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паризьен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7.Кто из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царскосельских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лицеистов изображен в «Турецком гамбите»?  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г/ Горчаков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8. Кого в романе называют «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преславным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Ахиллесом»?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г/ генерала Соболева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9.От какого города мечтает получить ключи генерал Соболев?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    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а/  от Константинополя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10.После подписания мирного договора в финале романа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Фандорин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уезжает :    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г/ в Японию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88640"/>
            <a:ext cx="4896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Проверь себя!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34888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chemeClr val="accent2">
                    <a:lumMod val="50000"/>
                  </a:schemeClr>
                </a:solidFill>
              </a:rPr>
              <a:t>До новых встреч!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Цели урока: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1484784"/>
            <a:ext cx="7056784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z="2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Сегодня на уроке вы узнаете:</a:t>
            </a:r>
          </a:p>
          <a:p>
            <a:r>
              <a:rPr lang="kk-KZ" sz="2800" i="1" dirty="0" smtClean="0">
                <a:solidFill>
                  <a:schemeClr val="tx1"/>
                </a:solidFill>
                <a:cs typeface="Times New Roman" pitchFamily="18" charset="0"/>
              </a:rPr>
              <a:t>об исторических персонажах и героях, имеющих исторические прототипы в романе.</a:t>
            </a:r>
          </a:p>
          <a:p>
            <a:pPr>
              <a:buNone/>
            </a:pPr>
            <a:r>
              <a:rPr lang="kk-KZ" sz="2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вы научитесь: </a:t>
            </a:r>
          </a:p>
          <a:p>
            <a:r>
              <a:rPr lang="ru-RU" sz="2800" i="1" dirty="0" smtClean="0">
                <a:solidFill>
                  <a:schemeClr val="tx1"/>
                </a:solidFill>
                <a:cs typeface="Times New Roman" pitchFamily="18" charset="0"/>
              </a:rPr>
              <a:t>извлекать и синтезировать информацию;</a:t>
            </a:r>
          </a:p>
          <a:p>
            <a:r>
              <a:rPr lang="ru-RU" sz="2800" i="1" dirty="0" smtClean="0">
                <a:solidFill>
                  <a:schemeClr val="tx1"/>
                </a:solidFill>
                <a:cs typeface="Times New Roman" pitchFamily="18" charset="0"/>
              </a:rPr>
              <a:t>делать выводы на основе полученных сведений, выражая собственное мнение.</a:t>
            </a:r>
          </a:p>
          <a:p>
            <a:r>
              <a:rPr lang="ru-RU" sz="2800" i="1" dirty="0" smtClean="0">
                <a:solidFill>
                  <a:schemeClr val="tx1"/>
                </a:solidFill>
                <a:cs typeface="Times New Roman" pitchFamily="18" charset="0"/>
              </a:rPr>
              <a:t>использовать числительные в соответствующих формах.</a:t>
            </a:r>
            <a:endParaRPr lang="kk-KZ" sz="28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947634">
            <a:off x="34936" y="3820304"/>
            <a:ext cx="1605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Русский язык  и литература</a:t>
            </a:r>
          </a:p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 9 класс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Викторина «Назови героя» 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23728" y="1340768"/>
          <a:ext cx="6768752" cy="51759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78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/>
                        <a:t>Цитаты</a:t>
                      </a:r>
                      <a:r>
                        <a:rPr lang="kk-KZ" sz="1800" baseline="0" dirty="0" smtClean="0"/>
                        <a:t> из романа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/>
                        <a:t>Герои</a:t>
                      </a:r>
                      <a:r>
                        <a:rPr lang="kk-KZ" sz="1800" baseline="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20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1.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«Чертенок в юбке, Божье наказание, полоумная нигилистка»/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566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«Бледное и, несмотря на седоватые виски, очень молодое, почти мальчишеское лицо с холодными  </a:t>
                      </a:r>
                      <a:r>
                        <a:rPr lang="ru-RU" sz="1800" dirty="0" err="1" smtClean="0"/>
                        <a:t>голубыми</a:t>
                      </a:r>
                      <a:r>
                        <a:rPr lang="ru-RU" sz="1800" dirty="0" smtClean="0"/>
                        <a:t>  глазами»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920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3.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«В 33 года свитский генерал, два «Георгия»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920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4.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«Лубочный красавец с бретерскими замашками»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38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5.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«Долговязая фигура в котелке и рединготе» 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150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6.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«Родился примерно 35 лет назад. По некоторым сведениям, в боснийском мусульманском городишке </a:t>
                      </a:r>
                      <a:r>
                        <a:rPr lang="ru-RU" sz="1800" dirty="0" err="1" smtClean="0"/>
                        <a:t>Хевраис</a:t>
                      </a:r>
                      <a:r>
                        <a:rPr lang="ru-RU" sz="1800" dirty="0" smtClean="0"/>
                        <a:t>. Родители неизвестны» 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8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7.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«Словесный эквилибрист»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0947634">
            <a:off x="55891" y="3783148"/>
            <a:ext cx="1534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Русский язык  и литература</a:t>
            </a:r>
          </a:p>
          <a:p>
            <a:pPr algn="ctr"/>
            <a:r>
              <a:rPr lang="kk-KZ" sz="1400" dirty="0" smtClean="0">
                <a:solidFill>
                  <a:schemeClr val="bg1"/>
                </a:solidFill>
              </a:rPr>
              <a:t> 9 класс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</a:rPr>
              <a:t>Проверь себя!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412776"/>
            <a:ext cx="66247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«Чертенок в юбке, Божье наказание, полоумная нигилистка»/Варвара Суворова/.</a:t>
            </a:r>
          </a:p>
          <a:p>
            <a:r>
              <a:rPr lang="ru-RU" sz="2000" b="1" dirty="0" smtClean="0"/>
              <a:t>2. «Бледное и, несмотря на седоватые виски, очень молодое, почти мальчишеское лицо с холодными </a:t>
            </a:r>
            <a:r>
              <a:rPr lang="ru-RU" sz="2000" b="1" dirty="0" err="1" smtClean="0"/>
              <a:t>голубыми</a:t>
            </a:r>
            <a:r>
              <a:rPr lang="ru-RU" sz="2000" b="1" dirty="0" smtClean="0"/>
              <a:t> глазами»/</a:t>
            </a:r>
            <a:r>
              <a:rPr lang="ru-RU" sz="2000" b="1" dirty="0" err="1" smtClean="0"/>
              <a:t>Фандорин</a:t>
            </a:r>
            <a:r>
              <a:rPr lang="ru-RU" sz="2000" b="1" dirty="0" smtClean="0"/>
              <a:t>/.</a:t>
            </a:r>
          </a:p>
          <a:p>
            <a:r>
              <a:rPr lang="ru-RU" sz="2000" b="1" dirty="0" smtClean="0"/>
              <a:t>3. «В 33 года свитский генерал, два «Георгия» /Михаил Иванович Соболев/.</a:t>
            </a:r>
          </a:p>
          <a:p>
            <a:r>
              <a:rPr lang="ru-RU" sz="2000" b="1" dirty="0" smtClean="0"/>
              <a:t>4.«Лубочный красавец с бретерскими замашками» /Граф </a:t>
            </a:r>
            <a:r>
              <a:rPr lang="ru-RU" sz="2000" b="1" dirty="0" err="1" smtClean="0"/>
              <a:t>Зуров</a:t>
            </a:r>
            <a:r>
              <a:rPr lang="ru-RU" sz="2000" b="1" dirty="0" smtClean="0"/>
              <a:t>/.</a:t>
            </a:r>
          </a:p>
          <a:p>
            <a:r>
              <a:rPr lang="ru-RU" sz="2000" b="1" dirty="0" smtClean="0"/>
              <a:t>5.«Долговязая фигура в котелке и рединготе» /</a:t>
            </a:r>
            <a:r>
              <a:rPr lang="ru-RU" sz="2000" b="1" dirty="0" err="1" smtClean="0"/>
              <a:t>Маклафлин</a:t>
            </a:r>
            <a:r>
              <a:rPr lang="ru-RU" sz="2000" b="1" dirty="0" smtClean="0"/>
              <a:t>/.</a:t>
            </a:r>
          </a:p>
          <a:p>
            <a:r>
              <a:rPr lang="ru-RU" sz="2000" b="1" dirty="0" smtClean="0"/>
              <a:t>6.«Родился примерно 35 лет назад. По некоторым сведениям, в боснийском мусульманском городишке </a:t>
            </a:r>
            <a:r>
              <a:rPr lang="ru-RU" sz="2000" b="1" dirty="0" err="1" smtClean="0"/>
              <a:t>Хевраис</a:t>
            </a:r>
            <a:r>
              <a:rPr lang="ru-RU" sz="2000" b="1" dirty="0" smtClean="0"/>
              <a:t>. Родители неизвестны» /</a:t>
            </a:r>
            <a:r>
              <a:rPr lang="ru-RU" sz="2000" b="1" dirty="0" err="1" smtClean="0"/>
              <a:t>Анвар-эфенди</a:t>
            </a:r>
            <a:r>
              <a:rPr lang="ru-RU" sz="2000" b="1" dirty="0" smtClean="0"/>
              <a:t>/.</a:t>
            </a:r>
          </a:p>
          <a:p>
            <a:r>
              <a:rPr lang="ru-RU" sz="2000" b="1" dirty="0" smtClean="0"/>
              <a:t>7. «Словесный эквилибрист» /</a:t>
            </a:r>
            <a:r>
              <a:rPr lang="ru-RU" sz="2000" b="1" dirty="0" err="1" smtClean="0"/>
              <a:t>Д’Эвре</a:t>
            </a:r>
            <a:r>
              <a:rPr lang="ru-RU" sz="2000" b="1" dirty="0" smtClean="0"/>
              <a:t>/.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Исторические персонажи в романе «Турецкий гамбит».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Генерал-инспектор — Википед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139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7984" y="1268760"/>
            <a:ext cx="4572000" cy="533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Первый русский верховный главнокомандующий великий князь Николай Николаевич, в отличие от своего отца и тезки в придворных кругах прозванный «младшим», был достаточно яркой фигурой в российской военной истории начала XX века.</a:t>
            </a:r>
          </a:p>
          <a:p>
            <a:r>
              <a:rPr lang="ru-RU" sz="2400" dirty="0" smtClean="0"/>
              <a:t>В период русско-турецкой войны 1877-1878 годов он был определен офицером для особых поручений при главнокомандующем Дунайской армией - своем отце.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92696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Николай Николаевич, Великий князь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ньвИстории марта года в результате двойного покушения погиб император  Александр II Портрет императора Александра II Художник И А Тюрин Вторая  половина х гг Покушение на жизнь Александр II Неизвестный гравер по  оригинал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13995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Император Александр 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856357"/>
            <a:ext cx="4932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Императора Акунин показал нам через восприятие Варвары Суворовой, которая отмечает «знаменитые романовские глаза», проникающие в самую душу. </a:t>
            </a:r>
            <a:r>
              <a:rPr lang="ru-RU" sz="2400" dirty="0" err="1" smtClean="0"/>
              <a:t>Акунинская</a:t>
            </a:r>
            <a:r>
              <a:rPr lang="ru-RU" sz="2400" dirty="0" smtClean="0"/>
              <a:t> героиня буквально через несколько минут после начала аудиенции воспринимает Александра </a:t>
            </a:r>
            <a:r>
              <a:rPr lang="en-US" sz="2400" dirty="0" smtClean="0"/>
              <a:t>II </a:t>
            </a:r>
            <a:r>
              <a:rPr lang="ru-RU" sz="2400" dirty="0" smtClean="0"/>
              <a:t>не столько как монарха восьмидесятимиллионной державы, сколько как старого человека. Причина тому – «почти бабушкин ровесник» и «несмотря на возраст и </a:t>
            </a:r>
            <a:r>
              <a:rPr lang="ru-RU" sz="2400" dirty="0" err="1" smtClean="0"/>
              <a:t>порфироносность</a:t>
            </a:r>
            <a:r>
              <a:rPr lang="ru-RU" sz="2400" dirty="0" smtClean="0"/>
              <a:t>, неравнодушен к женскому полу».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 менее легендарны образы сестры милосердия – баронессы </a:t>
            </a:r>
            <a:r>
              <a:rPr lang="ru-RU" i="1" dirty="0" err="1" smtClean="0"/>
              <a:t>Врейской</a:t>
            </a:r>
            <a:r>
              <a:rPr lang="ru-RU" i="1" dirty="0" smtClean="0"/>
              <a:t> (в действительности </a:t>
            </a:r>
            <a:r>
              <a:rPr lang="ru-RU" i="1" dirty="0" err="1" smtClean="0"/>
              <a:t>Ю.П.Вревской</a:t>
            </a:r>
            <a:r>
              <a:rPr lang="ru-RU" i="1" dirty="0" smtClean="0"/>
              <a:t>) и ординарца генерала Соболева Сережи </a:t>
            </a:r>
            <a:r>
              <a:rPr lang="ru-RU" i="1" dirty="0" err="1" smtClean="0"/>
              <a:t>Берещагина</a:t>
            </a:r>
            <a:r>
              <a:rPr lang="ru-RU" i="1" dirty="0" smtClean="0"/>
              <a:t> (в действительности Верещагина).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748" t="24040" r="26058" b="121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 менее легендарен образ ординарца генерала Соболева Сережи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Берещагина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  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8" t="24040" r="26058" b="1128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92080" y="399567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Но самой колоритной фигурой, имеющий конкретный исторический прототип, является в романе генерал Михаил Дмитриевич Соболев.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a06b3ef3317b89a07c50f8b18253a6db36ab91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1630</Words>
  <Application>Microsoft Office PowerPoint</Application>
  <PresentationFormat>Экран (4:3)</PresentationFormat>
  <Paragraphs>225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Тема Office</vt:lpstr>
      <vt:lpstr>Раздел  IV.  МОЛОДЕЖЬ И СРЕДСТВА МАССОВОЙ ИНФОРМАЦИИ </vt:lpstr>
      <vt:lpstr>Цели обучения:</vt:lpstr>
      <vt:lpstr>Цели урока: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предметы 19 века</dc:title>
  <dc:creator>obstinate</dc:creator>
  <dc:description>Шаблон презентации с сайта https://presentation-creation.ru/</dc:description>
  <cp:lastModifiedBy>Данагул</cp:lastModifiedBy>
  <cp:revision>617</cp:revision>
  <dcterms:created xsi:type="dcterms:W3CDTF">2018-02-25T09:09:03Z</dcterms:created>
  <dcterms:modified xsi:type="dcterms:W3CDTF">2024-12-13T13:33:04Z</dcterms:modified>
</cp:coreProperties>
</file>