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81" r:id="rId5"/>
    <p:sldId id="280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77" r:id="rId14"/>
    <p:sldId id="278" r:id="rId15"/>
    <p:sldId id="275" r:id="rId16"/>
    <p:sldId id="269" r:id="rId17"/>
    <p:sldId id="276" r:id="rId18"/>
    <p:sldId id="273" r:id="rId19"/>
    <p:sldId id="272" r:id="rId20"/>
    <p:sldId id="270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202" autoAdjust="0"/>
  </p:normalViewPr>
  <p:slideViewPr>
    <p:cSldViewPr snapToGrid="0">
      <p:cViewPr varScale="1">
        <p:scale>
          <a:sx n="78" d="100"/>
          <a:sy n="78" d="100"/>
        </p:scale>
        <p:origin x="64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3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76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8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4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0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09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3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0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1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4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70AA-A408-4AC1-9FE1-B679FDC7A7EF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0E89B-4888-49CA-B4C4-ED717162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7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BrhgWrZeNDs&amp;feature=emb_log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0" y="2551837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endParaRPr lang="ru-RU" altLang="ru-RU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endParaRPr lang="ru-RU" altLang="ru-RU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</a:t>
            </a:r>
            <a:endParaRPr lang="en-US" altLang="ru-RU" sz="2000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en-US" alt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9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класс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</a:t>
            </a:r>
            <a:r>
              <a:rPr lang="en-US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YI 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</a:t>
            </a: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Молодёжь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средства массовой информации</a:t>
            </a:r>
          </a:p>
          <a:p>
            <a:pPr algn="ctr">
              <a:buClr>
                <a:srgbClr val="000000"/>
              </a:buClr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Муза сатиры.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09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даты из биографии поэта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514" y="1724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Тринадцатое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тысяча восемьсот восьмидесятый год,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тысяча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девятьсот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восемнадцатый,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девятьсот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двадцатый год,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пятое июля тысяча девятьсот тридцать второй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70703" y="6176964"/>
            <a:ext cx="11821297" cy="68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Послушайте стихотворение С. Черного «Диета» и выполните задания  </a:t>
            </a:r>
            <a:r>
              <a:rPr lang="ru-RU" sz="160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https://www.youtube.com/watch?v=EqJzqL_3rks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аша Чёрный, Диета  обрез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2000"/>
          </a:blip>
          <a:stretch>
            <a:fillRect/>
          </a:stretch>
        </p:blipFill>
        <p:spPr>
          <a:xfrm>
            <a:off x="-23044" y="0"/>
            <a:ext cx="12215044" cy="6722076"/>
          </a:xfrm>
        </p:spPr>
      </p:pic>
    </p:spTree>
    <p:extLst>
      <p:ext uri="{BB962C8B-B14F-4D97-AF65-F5344CB8AC3E}">
        <p14:creationId xmlns:p14="http://schemas.microsoft.com/office/powerpoint/2010/main" val="34034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Карточка-информатор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чёрный рак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- так в народе именовали чёрную сотню, черносотенцев, членов русских монархических и антисемитских организаций (по их мнению, у России было три врага, с которыми следует бороться, - инородец, интеллигент и инакомыслящий, в неразрывном восприятии).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радикал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– политик, стремящийся к коренным преобразованиям в управлении страны.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535" y="115748"/>
            <a:ext cx="10515600" cy="6134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Персонаж на стене»/ «Силуэт на стене»: 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3073" y="2095018"/>
            <a:ext cx="4596415" cy="30642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2516" y="2095018"/>
            <a:ext cx="6088284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нарисуйте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силуэт (контур)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персонажа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стихотворения;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внутри «силуэта»  запишите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идею стихотворения;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снаружи запишите вопросы, которые хотели бы задать по тексту. 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243210"/>
              </p:ext>
            </p:extLst>
          </p:nvPr>
        </p:nvGraphicFramePr>
        <p:xfrm>
          <a:off x="1359242" y="5483329"/>
          <a:ext cx="10030248" cy="1129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5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7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Заполняет силуэт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информацией о персонаже для дальнейшего анализа.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исует силуэт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персонажа;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пишет информацию о персонаже;  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составляет 3 «толстые» и 3 «тонкие», проблемные вопросы;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1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59707" y="315429"/>
            <a:ext cx="7794925" cy="12008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Проверьте себя</a:t>
            </a:r>
            <a:br>
              <a:rPr lang="ru-RU" dirty="0" smtClean="0"/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«Персонаж на стене»/ «Силуэт на стене»: </a:t>
            </a:r>
            <a:b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606378"/>
            <a:ext cx="3398579" cy="426261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стихотворение?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автор назвал это стихотворение «Диета»?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стихотворение?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чем иронизирует поэт?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автор советует бросать газеты «за буфет»?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автор выбрал именно эту тему? Актуальна ли она сейчас в наше время?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47" y="1516302"/>
            <a:ext cx="5732614" cy="427729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14734">
            <a:off x="5812096" y="2535591"/>
            <a:ext cx="3641869" cy="2446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автор высмеивает быт и идеалы русского обывателя, человека, лишённого общественного кругозора, живущего только мелкими личными интересами.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4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768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текст.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39114"/>
            <a:ext cx="10515600" cy="52378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В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видении лирического героя Саши Черного газеты выступают в качестве источника злобы, самоистязания и потери аппетита для тех, кто их читает. Такое чтение мешает появлению собственных мыслей и, словно алкоголь, ведет к болезни печени. Проделав такой опыт с собой, лирический герой стихотворения «Диета» предлагает его в качестве средства всем «в безвозмездное владенье». Поведение лирического героя этого стихотворения можно назвать лишенным логики, потому что, если в невскрытой бандероли «листы газет» каждый день оказываются за буфетом, то зачем каждый месяц на них надо подписываться. Еще один принципиально важный аспект концепта газета, который демонстрирует данное стихотворение, заключается в том, что газеты, получается, не сами виноваты в том, что у кого-то вызывают злобу и самоистязания, у кого-то из-за них пропадает аппетит и даже болит печенка. Газеты выступают только «унылым отраженьем» мерзкой, гнилой, дикой, глупой, скучной и злой жизни, то есть в качестве одного из главных составляющих содержание концепта 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газеты.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7553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Cтратегия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«FILA»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Сформулируйте вопросы, перефразируя информацию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текста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ответьте на них, различая факт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мнение.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23264"/>
              </p:ext>
            </p:extLst>
          </p:nvPr>
        </p:nvGraphicFramePr>
        <p:xfrm>
          <a:off x="729050" y="3299254"/>
          <a:ext cx="9415848" cy="1173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785"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идея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вопросы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1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5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557" y="0"/>
            <a:ext cx="10515600" cy="1325563"/>
          </a:xfrm>
        </p:spPr>
        <p:txBody>
          <a:bodyPr/>
          <a:lstStyle/>
          <a:p>
            <a:r>
              <a:rPr lang="ru-RU" dirty="0" smtClean="0"/>
              <a:t>Проверьте себя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59" y="4163334"/>
            <a:ext cx="2694666" cy="269466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52369"/>
              </p:ext>
            </p:extLst>
          </p:nvPr>
        </p:nvGraphicFramePr>
        <p:xfrm>
          <a:off x="726989" y="1370308"/>
          <a:ext cx="10515600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Факты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Идея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Каждый месяц все подписывались на газеты.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них есть подробные ответы на все вопросы.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Почему автор не читал газеты?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Считал, что информации в газетах это унылое отражение жизни мерзкой и гнилой, дикой, глупой, скучной, злой.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</a:rPr>
              <a:t>Рефлексия. «Cвободный микрофон»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на вопросы, обобщая свои знания, умения, впечатления.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запомнилось?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понравилось?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было самым интересным?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 Что вы открыли для себя?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27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Рекомендуемое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учебное задание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 информацию стихотворения «Диета» передайте содержание текста от лица лирического героя, живущего не во времена С. Черного, а сегодня, в 21 веке.  Подумайте, изменилось бы отношение лирического героя стихотворения к СМИ, если бы он жил сегодня.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5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6884"/>
            <a:ext cx="10515600" cy="58400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Сегодня на уроке вы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познакомитесь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творчеством Саши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Чёрного;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удете читать его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стихотворения, определять комическое и смешное в жизни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узнаете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сатира как вид комического наиболее беспощадно осмеивает человеческие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недостатки; что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важнейшим средством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сатире является смех – «смех сквозь невидимые миру слёзы»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Н.В.Гоголь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5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5492" y="2558363"/>
            <a:ext cx="6751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33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Саша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 numCol="2"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трамвае, как акула,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Отвратительно зевает?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зевает друг-читатель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скучнейшею газетой.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жует ее в трамвае,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Дома, в бане и на службе,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ресторанах и в экспрессе,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отдельном кабинете.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с утра он знает,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кем обедал Франц-Иосиф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какую глупость в Думе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сморозил...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день, впиваясь в строчки,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глупеет и умнеет: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автор глуп - глупеет,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умница - умнеет.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порою друг-читатель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 мотает злобно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ругает, как извозчик,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газеты.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 черту! То ли дело Запад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испанские газеты..."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(Кстати - он силен в испанском,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испанская корова).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Друг-читатель! Не ругайся,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Вынь-ка зеркальце складное.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Видишь - в нем зловеще меркнет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хмурый и безликий?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хмурый и безликий,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испанец, о, нисколько,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скорее бык испанский,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Обреченный на закланье.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Прочитай: в глазах-гляделках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ль мыслей, смеха, сердца?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брани же, друг-читатель,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газеты...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4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8758"/>
            <a:ext cx="10515600" cy="5888205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богини, покровительницы искусств и наук, изображались в греческой мифологии в виде молодых и красивых женщин. У каждой был свой атрибут. У Мельпомены, музы трагедии, в руках трагическая маска, у Талии, музы комедии, - комическая.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вам представляется муза сатиры?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0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objective-news.ru/images/satiry-v-drevnej-grecii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" y="291737"/>
            <a:ext cx="4726634" cy="33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5klass.net/datas/istorija/Bogi-i-bogini-Drevnej-Gretsii/0016-016-Sati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92" y="246744"/>
            <a:ext cx="5081179" cy="64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myshared.ru/4/280346/slide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43" y="3815857"/>
            <a:ext cx="4032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3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datas/literatura/ZHurnal-Satirikon/0008-008-CHto-takoe-satira-i-jumo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14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Сатира – что это такое? Как понять?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Сатира – сочиненье насмешливое, осмеяние слабости и порока. (Словарь Даля)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Сатира (лат. 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satira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— проявление комического в искусстве, представляющее собой поэтическое унизительное обличение явлений при помощи различных комических средств: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сарказма, иронии, гиперболы, гротеска, аллегории, пародии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 Успехов в ней достигли Гораций, Персий и Ювенал. На жанр политической сатиры повлияли произведения поэта Аристофана об афинском народовластии. Юмор в сатире используется для того, чтобы разбавить прямую критику, иначе сатира может выглядеть как проповедь. (Википедия)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81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говорят? </a:t>
            </a:r>
            <a:endParaRPr lang="ru-RU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Сатира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своеобразное зеркало, в котором каждый, кто смотрит в него, видит любое лицо, кроме собственного.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Джонатан Свифт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Бывают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времена, когда сатире приходится восстанавливать то, что разрушил пафос.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Станислав Ежи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Лец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Сатира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занятие одинокое, сугубо личное, ибо никто не может достоверно описать дурака, не заглянув в собственную душу. 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Колби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Сатира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показанные с юмором нелепые явления жизни.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Георгий Александров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Сыпать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веселыми остротами — это значит создавать нечто из ничего, то есть творить. 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 де Лабрюйер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Сатира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раздражает, нежели исправляет.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Пьер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Буаст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Сатира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самое острое оружие, когда под рукой нет другого.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 Рудый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сделалось смешным, то уже не может быть опасным.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Вольтер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7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Сатирикон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 — русский еженедельный сатирический журнал.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135" y="1825624"/>
            <a:ext cx="8728423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Возник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недрах старого русского юмористического журнала «Стрекоза» (1875—1918), утратившего популярность, и вскоре заменил его. Издавался в Петербурге с 1908 по 1913 год. Название — в честь античного романа. Журнал сочетал как политическую сатиру, так и безобидную юмористику.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Критические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стрелы "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Сатирикона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направлены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образом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 бытовых и "общечеловеческих" пороков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обывательщины.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Наряду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известными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журнала был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Саша Чёрный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бесспорным поэтическим лидером "</a:t>
            </a:r>
            <a:r>
              <a:rPr lang="ru-RU" sz="2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Сатирикона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в 1908-1911 гг., завоевав всероссийскую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известность. Как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вспоминает К. И. Чуковский, "получив свежий номер журнала, читатель прежде всего искал в нем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Саши Черного. Не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студента, такого врача, адвоката, учителя, инженера, которые не знали бы их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наизусть».</a:t>
            </a:r>
          </a:p>
          <a:p>
            <a:pPr marL="0" indent="0">
              <a:buNone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Посмотрите видеофильм и выпишите основные даты из биографии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самого талантливого поэта-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сатириконца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Саши Черного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записав цифры словами.</a:t>
            </a: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https://www.youtube.com/watch?v=BrhgWrZeNDs&amp;feature=emb_logo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558" y="1027905"/>
            <a:ext cx="3124200" cy="54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аша Черный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7006281"/>
          </a:xfrm>
        </p:spPr>
      </p:pic>
    </p:spTree>
    <p:extLst>
      <p:ext uri="{BB962C8B-B14F-4D97-AF65-F5344CB8AC3E}">
        <p14:creationId xmlns:p14="http://schemas.microsoft.com/office/powerpoint/2010/main" val="35542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565</Words>
  <Application>Microsoft Office PowerPoint</Application>
  <PresentationFormat>Широкоэкранный</PresentationFormat>
  <Paragraphs>90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Сатира – что это такое? Как понять? </vt:lpstr>
      <vt:lpstr>Что говорят? </vt:lpstr>
      <vt:lpstr>«Сатирикон» — русский еженедельный сатирический журнал. </vt:lpstr>
      <vt:lpstr>Презентация PowerPoint</vt:lpstr>
      <vt:lpstr>Основные даты из биографии поэта</vt:lpstr>
      <vt:lpstr>Презентация PowerPoint</vt:lpstr>
      <vt:lpstr>Карточка-информатор</vt:lpstr>
      <vt:lpstr>  Стратегия «Персонаж на стене»/ «Силуэт на стене»:  </vt:lpstr>
      <vt:lpstr>Проверьте себя Стратегия «Персонаж на стене»/ «Силуэт на стене»:  </vt:lpstr>
      <vt:lpstr>Прочитайте текст.   </vt:lpstr>
      <vt:lpstr> Cтратегия «FILA» </vt:lpstr>
      <vt:lpstr>Проверьте себя</vt:lpstr>
      <vt:lpstr>Рефлексия. «Cвободный микрофон» </vt:lpstr>
      <vt:lpstr>Рекомендуемое учебное задание  </vt:lpstr>
      <vt:lpstr>Презентация PowerPoint</vt:lpstr>
      <vt:lpstr>Саша Чёрный     ЗЕРКАЛО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Данагул</cp:lastModifiedBy>
  <cp:revision>32</cp:revision>
  <dcterms:created xsi:type="dcterms:W3CDTF">2020-11-02T15:28:58Z</dcterms:created>
  <dcterms:modified xsi:type="dcterms:W3CDTF">2024-12-13T13:32:43Z</dcterms:modified>
</cp:coreProperties>
</file>