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notesMasterIdLst>
    <p:notesMasterId r:id="rId24"/>
  </p:notesMasterIdLst>
  <p:sldIdLst>
    <p:sldId id="261" r:id="rId2"/>
    <p:sldId id="258" r:id="rId3"/>
    <p:sldId id="307" r:id="rId4"/>
    <p:sldId id="309" r:id="rId5"/>
    <p:sldId id="265" r:id="rId6"/>
    <p:sldId id="292" r:id="rId7"/>
    <p:sldId id="294" r:id="rId8"/>
    <p:sldId id="270" r:id="rId9"/>
    <p:sldId id="298" r:id="rId10"/>
    <p:sldId id="299" r:id="rId11"/>
    <p:sldId id="300" r:id="rId12"/>
    <p:sldId id="303" r:id="rId13"/>
    <p:sldId id="284" r:id="rId14"/>
    <p:sldId id="305" r:id="rId15"/>
    <p:sldId id="304" r:id="rId16"/>
    <p:sldId id="276" r:id="rId17"/>
    <p:sldId id="286" r:id="rId18"/>
    <p:sldId id="290" r:id="rId19"/>
    <p:sldId id="277" r:id="rId20"/>
    <p:sldId id="301" r:id="rId21"/>
    <p:sldId id="308" r:id="rId22"/>
    <p:sldId id="29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B0D"/>
    <a:srgbClr val="66FF33"/>
    <a:srgbClr val="00FFFF"/>
    <a:srgbClr val="FFFFCC"/>
    <a:srgbClr val="FF6600"/>
    <a:srgbClr val="CCFFFF"/>
    <a:srgbClr val="0000FF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73" autoAdjust="0"/>
  </p:normalViewPr>
  <p:slideViewPr>
    <p:cSldViewPr snapToGrid="0">
      <p:cViewPr varScale="1">
        <p:scale>
          <a:sx n="84" d="100"/>
          <a:sy n="84" d="100"/>
        </p:scale>
        <p:origin x="8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ECD6A-1C74-4379-9B2B-61181684AED6}" type="doc">
      <dgm:prSet loTypeId="urn:microsoft.com/office/officeart/2009/3/layout/StepUp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BA9A0CC-8330-4B55-B60A-72B566E761F5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анализирует содержание художественного произведения;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7E27C-4850-44B8-9D88-C97E1D62BA19}" type="parTrans" cxnId="{1EF89048-B6A0-4203-B2BF-8F89A53C906A}">
      <dgm:prSet/>
      <dgm:spPr/>
      <dgm:t>
        <a:bodyPr/>
        <a:lstStyle/>
        <a:p>
          <a:endParaRPr lang="ru-RU"/>
        </a:p>
      </dgm:t>
    </dgm:pt>
    <dgm:pt modelId="{646B94C2-F89D-42E5-84E7-5870694A60DE}" type="sibTrans" cxnId="{1EF89048-B6A0-4203-B2BF-8F89A53C906A}">
      <dgm:prSet/>
      <dgm:spPr/>
      <dgm:t>
        <a:bodyPr/>
        <a:lstStyle/>
        <a:p>
          <a:endParaRPr lang="ru-RU"/>
        </a:p>
      </dgm:t>
    </dgm:pt>
    <dgm:pt modelId="{35C57776-D0DA-4A3D-A857-D6FBAAE19B42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отвечает на проблемные вопросы, выявляя причины и факты, делает выводы.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FC04C-4187-4D79-AC76-ED13FA8E7017}" type="parTrans" cxnId="{72713E84-6FB6-4E73-AD84-C11DD14F6C31}">
      <dgm:prSet/>
      <dgm:spPr/>
      <dgm:t>
        <a:bodyPr/>
        <a:lstStyle/>
        <a:p>
          <a:endParaRPr lang="ru-RU"/>
        </a:p>
      </dgm:t>
    </dgm:pt>
    <dgm:pt modelId="{C1517FC0-F863-479B-891F-50791C2ED10B}" type="sibTrans" cxnId="{72713E84-6FB6-4E73-AD84-C11DD14F6C31}">
      <dgm:prSet/>
      <dgm:spPr/>
      <dgm:t>
        <a:bodyPr/>
        <a:lstStyle/>
        <a:p>
          <a:endParaRPr lang="ru-RU"/>
        </a:p>
      </dgm:t>
    </dgm:pt>
    <dgm:pt modelId="{6AAC05A1-25CC-44AE-93F4-BD6213CCA5D9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излагает основное содержание текста, используя три сложных предложения, заданной конструкции;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7589B2-C582-4A6E-90A7-5B2FF0C18456}" type="parTrans" cxnId="{876FE24E-5796-47D1-A04C-B64180FB3A93}">
      <dgm:prSet/>
      <dgm:spPr/>
      <dgm:t>
        <a:bodyPr/>
        <a:lstStyle/>
        <a:p>
          <a:endParaRPr lang="ru-RU"/>
        </a:p>
      </dgm:t>
    </dgm:pt>
    <dgm:pt modelId="{3D4BB712-ADE1-49F1-A2D9-FC369AA6D68D}" type="sibTrans" cxnId="{876FE24E-5796-47D1-A04C-B64180FB3A93}">
      <dgm:prSet/>
      <dgm:spPr/>
      <dgm:t>
        <a:bodyPr/>
        <a:lstStyle/>
        <a:p>
          <a:endParaRPr lang="ru-RU"/>
        </a:p>
      </dgm:t>
    </dgm:pt>
    <dgm:pt modelId="{51E30A47-AE6C-465C-ADD9-0B791C1A9DFD}" type="pres">
      <dgm:prSet presAssocID="{A84ECD6A-1C74-4379-9B2B-61181684AED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6B39C19-3ED6-439C-A91E-455BD783D017}" type="pres">
      <dgm:prSet presAssocID="{CBA9A0CC-8330-4B55-B60A-72B566E761F5}" presName="composite" presStyleCnt="0"/>
      <dgm:spPr/>
    </dgm:pt>
    <dgm:pt modelId="{20F4E327-7A98-4D17-8C91-70AF4A760A9B}" type="pres">
      <dgm:prSet presAssocID="{CBA9A0CC-8330-4B55-B60A-72B566E761F5}" presName="LShape" presStyleLbl="alignNode1" presStyleIdx="0" presStyleCnt="5"/>
      <dgm:spPr/>
    </dgm:pt>
    <dgm:pt modelId="{6BA1DCC5-18B1-420E-8E81-1701F970A27C}" type="pres">
      <dgm:prSet presAssocID="{CBA9A0CC-8330-4B55-B60A-72B566E761F5}" presName="ParentText" presStyleLbl="revTx" presStyleIdx="0" presStyleCnt="3" custScaleX="1008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F758A-C9CC-4943-B16D-C880A467D29C}" type="pres">
      <dgm:prSet presAssocID="{CBA9A0CC-8330-4B55-B60A-72B566E761F5}" presName="Triangle" presStyleLbl="alignNode1" presStyleIdx="1" presStyleCnt="5"/>
      <dgm:spPr/>
    </dgm:pt>
    <dgm:pt modelId="{F5F0AB3E-2807-41CF-B0D1-015228A84DF5}" type="pres">
      <dgm:prSet presAssocID="{646B94C2-F89D-42E5-84E7-5870694A60DE}" presName="sibTrans" presStyleCnt="0"/>
      <dgm:spPr/>
    </dgm:pt>
    <dgm:pt modelId="{56291BE3-B7D9-42B4-998A-DC94F9742547}" type="pres">
      <dgm:prSet presAssocID="{646B94C2-F89D-42E5-84E7-5870694A60DE}" presName="space" presStyleCnt="0"/>
      <dgm:spPr/>
    </dgm:pt>
    <dgm:pt modelId="{9A8BC871-1FDC-4009-972A-6C1A19F4401C}" type="pres">
      <dgm:prSet presAssocID="{35C57776-D0DA-4A3D-A857-D6FBAAE19B42}" presName="composite" presStyleCnt="0"/>
      <dgm:spPr/>
    </dgm:pt>
    <dgm:pt modelId="{58B41DF0-2EA8-4304-A4FE-2B4CE21813C7}" type="pres">
      <dgm:prSet presAssocID="{35C57776-D0DA-4A3D-A857-D6FBAAE19B42}" presName="LShape" presStyleLbl="alignNode1" presStyleIdx="2" presStyleCnt="5"/>
      <dgm:spPr/>
    </dgm:pt>
    <dgm:pt modelId="{3397A7C6-3FE7-4203-8419-BF61E8F0FE84}" type="pres">
      <dgm:prSet presAssocID="{35C57776-D0DA-4A3D-A857-D6FBAAE19B4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5B30E-EE29-465E-995F-3560D5349E85}" type="pres">
      <dgm:prSet presAssocID="{35C57776-D0DA-4A3D-A857-D6FBAAE19B42}" presName="Triangle" presStyleLbl="alignNode1" presStyleIdx="3" presStyleCnt="5"/>
      <dgm:spPr/>
    </dgm:pt>
    <dgm:pt modelId="{DF44BA21-75BF-4001-90E6-48636E54D06E}" type="pres">
      <dgm:prSet presAssocID="{C1517FC0-F863-479B-891F-50791C2ED10B}" presName="sibTrans" presStyleCnt="0"/>
      <dgm:spPr/>
    </dgm:pt>
    <dgm:pt modelId="{A4EB39B8-5A65-4C70-B7F3-6B76A6ED214C}" type="pres">
      <dgm:prSet presAssocID="{C1517FC0-F863-479B-891F-50791C2ED10B}" presName="space" presStyleCnt="0"/>
      <dgm:spPr/>
    </dgm:pt>
    <dgm:pt modelId="{21A037F1-73F6-4C1C-A067-668DCF563CB3}" type="pres">
      <dgm:prSet presAssocID="{6AAC05A1-25CC-44AE-93F4-BD6213CCA5D9}" presName="composite" presStyleCnt="0"/>
      <dgm:spPr/>
    </dgm:pt>
    <dgm:pt modelId="{7E30C292-A283-4358-AD94-83D4A92C77F1}" type="pres">
      <dgm:prSet presAssocID="{6AAC05A1-25CC-44AE-93F4-BD6213CCA5D9}" presName="LShape" presStyleLbl="alignNode1" presStyleIdx="4" presStyleCnt="5"/>
      <dgm:spPr/>
    </dgm:pt>
    <dgm:pt modelId="{8A2B08F8-FD06-4D00-949A-AAB03D888A64}" type="pres">
      <dgm:prSet presAssocID="{6AAC05A1-25CC-44AE-93F4-BD6213CCA5D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5758FA-9C96-41B6-8A67-131409B649F6}" type="presOf" srcId="{A84ECD6A-1C74-4379-9B2B-61181684AED6}" destId="{51E30A47-AE6C-465C-ADD9-0B791C1A9DFD}" srcOrd="0" destOrd="0" presId="urn:microsoft.com/office/officeart/2009/3/layout/StepUpProcess"/>
    <dgm:cxn modelId="{2A45462A-2CC0-47B4-9354-128D4DDAE2EE}" type="presOf" srcId="{35C57776-D0DA-4A3D-A857-D6FBAAE19B42}" destId="{3397A7C6-3FE7-4203-8419-BF61E8F0FE84}" srcOrd="0" destOrd="0" presId="urn:microsoft.com/office/officeart/2009/3/layout/StepUpProcess"/>
    <dgm:cxn modelId="{1EF89048-B6A0-4203-B2BF-8F89A53C906A}" srcId="{A84ECD6A-1C74-4379-9B2B-61181684AED6}" destId="{CBA9A0CC-8330-4B55-B60A-72B566E761F5}" srcOrd="0" destOrd="0" parTransId="{CB57E27C-4850-44B8-9D88-C97E1D62BA19}" sibTransId="{646B94C2-F89D-42E5-84E7-5870694A60DE}"/>
    <dgm:cxn modelId="{72713E84-6FB6-4E73-AD84-C11DD14F6C31}" srcId="{A84ECD6A-1C74-4379-9B2B-61181684AED6}" destId="{35C57776-D0DA-4A3D-A857-D6FBAAE19B42}" srcOrd="1" destOrd="0" parTransId="{663FC04C-4187-4D79-AC76-ED13FA8E7017}" sibTransId="{C1517FC0-F863-479B-891F-50791C2ED10B}"/>
    <dgm:cxn modelId="{D2C0DF59-5FBB-49B5-B80E-AC067F18489E}" type="presOf" srcId="{6AAC05A1-25CC-44AE-93F4-BD6213CCA5D9}" destId="{8A2B08F8-FD06-4D00-949A-AAB03D888A64}" srcOrd="0" destOrd="0" presId="urn:microsoft.com/office/officeart/2009/3/layout/StepUpProcess"/>
    <dgm:cxn modelId="{876FE24E-5796-47D1-A04C-B64180FB3A93}" srcId="{A84ECD6A-1C74-4379-9B2B-61181684AED6}" destId="{6AAC05A1-25CC-44AE-93F4-BD6213CCA5D9}" srcOrd="2" destOrd="0" parTransId="{5A7589B2-C582-4A6E-90A7-5B2FF0C18456}" sibTransId="{3D4BB712-ADE1-49F1-A2D9-FC369AA6D68D}"/>
    <dgm:cxn modelId="{3026C496-2563-46B4-8E16-9F30960E3817}" type="presOf" srcId="{CBA9A0CC-8330-4B55-B60A-72B566E761F5}" destId="{6BA1DCC5-18B1-420E-8E81-1701F970A27C}" srcOrd="0" destOrd="0" presId="urn:microsoft.com/office/officeart/2009/3/layout/StepUpProcess"/>
    <dgm:cxn modelId="{A1D15FB6-2E7D-46AA-A035-12EBC0EAF7C0}" type="presParOf" srcId="{51E30A47-AE6C-465C-ADD9-0B791C1A9DFD}" destId="{36B39C19-3ED6-439C-A91E-455BD783D017}" srcOrd="0" destOrd="0" presId="urn:microsoft.com/office/officeart/2009/3/layout/StepUpProcess"/>
    <dgm:cxn modelId="{7EEB2585-7B9D-4CB0-9F73-152B9C25AF14}" type="presParOf" srcId="{36B39C19-3ED6-439C-A91E-455BD783D017}" destId="{20F4E327-7A98-4D17-8C91-70AF4A760A9B}" srcOrd="0" destOrd="0" presId="urn:microsoft.com/office/officeart/2009/3/layout/StepUpProcess"/>
    <dgm:cxn modelId="{53226CEC-7AA3-46F4-B721-64F9565F3268}" type="presParOf" srcId="{36B39C19-3ED6-439C-A91E-455BD783D017}" destId="{6BA1DCC5-18B1-420E-8E81-1701F970A27C}" srcOrd="1" destOrd="0" presId="urn:microsoft.com/office/officeart/2009/3/layout/StepUpProcess"/>
    <dgm:cxn modelId="{F1E5145A-7E2A-47CB-80DC-747AC0A71AFE}" type="presParOf" srcId="{36B39C19-3ED6-439C-A91E-455BD783D017}" destId="{552F758A-C9CC-4943-B16D-C880A467D29C}" srcOrd="2" destOrd="0" presId="urn:microsoft.com/office/officeart/2009/3/layout/StepUpProcess"/>
    <dgm:cxn modelId="{BCF55F0B-3FA8-4833-9176-70179FBB07CD}" type="presParOf" srcId="{51E30A47-AE6C-465C-ADD9-0B791C1A9DFD}" destId="{F5F0AB3E-2807-41CF-B0D1-015228A84DF5}" srcOrd="1" destOrd="0" presId="urn:microsoft.com/office/officeart/2009/3/layout/StepUpProcess"/>
    <dgm:cxn modelId="{C19B448D-4A9B-443F-A155-904F5AD37B94}" type="presParOf" srcId="{F5F0AB3E-2807-41CF-B0D1-015228A84DF5}" destId="{56291BE3-B7D9-42B4-998A-DC94F9742547}" srcOrd="0" destOrd="0" presId="urn:microsoft.com/office/officeart/2009/3/layout/StepUpProcess"/>
    <dgm:cxn modelId="{0A22F001-A600-4D9B-BAFA-71E585D58052}" type="presParOf" srcId="{51E30A47-AE6C-465C-ADD9-0B791C1A9DFD}" destId="{9A8BC871-1FDC-4009-972A-6C1A19F4401C}" srcOrd="2" destOrd="0" presId="urn:microsoft.com/office/officeart/2009/3/layout/StepUpProcess"/>
    <dgm:cxn modelId="{BF6B2191-F1C4-437D-BCCF-847DE8D5F2F6}" type="presParOf" srcId="{9A8BC871-1FDC-4009-972A-6C1A19F4401C}" destId="{58B41DF0-2EA8-4304-A4FE-2B4CE21813C7}" srcOrd="0" destOrd="0" presId="urn:microsoft.com/office/officeart/2009/3/layout/StepUpProcess"/>
    <dgm:cxn modelId="{9D6744CC-7EA8-41F0-AEBC-80488724E6C7}" type="presParOf" srcId="{9A8BC871-1FDC-4009-972A-6C1A19F4401C}" destId="{3397A7C6-3FE7-4203-8419-BF61E8F0FE84}" srcOrd="1" destOrd="0" presId="urn:microsoft.com/office/officeart/2009/3/layout/StepUpProcess"/>
    <dgm:cxn modelId="{82ED5836-8080-476F-A82A-D15EE9919621}" type="presParOf" srcId="{9A8BC871-1FDC-4009-972A-6C1A19F4401C}" destId="{DE25B30E-EE29-465E-995F-3560D5349E85}" srcOrd="2" destOrd="0" presId="urn:microsoft.com/office/officeart/2009/3/layout/StepUpProcess"/>
    <dgm:cxn modelId="{B59D5CB1-A960-4B49-9FA5-65BDCB07A76E}" type="presParOf" srcId="{51E30A47-AE6C-465C-ADD9-0B791C1A9DFD}" destId="{DF44BA21-75BF-4001-90E6-48636E54D06E}" srcOrd="3" destOrd="0" presId="urn:microsoft.com/office/officeart/2009/3/layout/StepUpProcess"/>
    <dgm:cxn modelId="{93AAA3DD-9313-432E-A8CA-C5BD76F01653}" type="presParOf" srcId="{DF44BA21-75BF-4001-90E6-48636E54D06E}" destId="{A4EB39B8-5A65-4C70-B7F3-6B76A6ED214C}" srcOrd="0" destOrd="0" presId="urn:microsoft.com/office/officeart/2009/3/layout/StepUpProcess"/>
    <dgm:cxn modelId="{AE9628D6-7A85-4D6D-885C-65C373D2841E}" type="presParOf" srcId="{51E30A47-AE6C-465C-ADD9-0B791C1A9DFD}" destId="{21A037F1-73F6-4C1C-A067-668DCF563CB3}" srcOrd="4" destOrd="0" presId="urn:microsoft.com/office/officeart/2009/3/layout/StepUpProcess"/>
    <dgm:cxn modelId="{983534D3-1976-4D0B-B841-7B0046F572C6}" type="presParOf" srcId="{21A037F1-73F6-4C1C-A067-668DCF563CB3}" destId="{7E30C292-A283-4358-AD94-83D4A92C77F1}" srcOrd="0" destOrd="0" presId="urn:microsoft.com/office/officeart/2009/3/layout/StepUpProcess"/>
    <dgm:cxn modelId="{866F19EF-D8F4-4C86-93B5-F25B1F479F4B}" type="presParOf" srcId="{21A037F1-73F6-4C1C-A067-668DCF563CB3}" destId="{8A2B08F8-FD06-4D00-949A-AAB03D888A6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1AC89-2DC9-4161-92E7-D03FB3BA3639}" type="doc">
      <dgm:prSet loTypeId="urn:microsoft.com/office/officeart/2005/8/layout/pyramid1" loCatId="pyramid" qsTypeId="urn:microsoft.com/office/officeart/2005/8/quickstyle/3d1" qsCatId="3D" csTypeId="urn:microsoft.com/office/officeart/2005/8/colors/colorful1" csCatId="colorful" phldr="1"/>
      <dgm:spPr/>
    </dgm:pt>
    <dgm:pt modelId="{D8B8D104-E175-4CAE-BBB3-02DDF73A3606}">
      <dgm:prSet phldrT="[Текст]" custT="1"/>
      <dgm:spPr/>
      <dgm:t>
        <a:bodyPr/>
        <a:lstStyle/>
        <a:p>
          <a:r>
            <a:rPr lang="kk-KZ" sz="2800" dirty="0" smtClean="0">
              <a:solidFill>
                <a:schemeClr val="bg1"/>
              </a:solidFill>
            </a:rPr>
            <a:t>1</a:t>
          </a:r>
          <a:endParaRPr lang="ru-RU" sz="2800" dirty="0">
            <a:solidFill>
              <a:schemeClr val="bg1"/>
            </a:solidFill>
          </a:endParaRPr>
        </a:p>
      </dgm:t>
    </dgm:pt>
    <dgm:pt modelId="{A9FEC4DB-439A-4306-93F5-30A21FF4EFA0}" type="parTrans" cxnId="{DD7A3736-2B03-40E1-8600-F660AF615BDB}">
      <dgm:prSet/>
      <dgm:spPr/>
      <dgm:t>
        <a:bodyPr/>
        <a:lstStyle/>
        <a:p>
          <a:endParaRPr lang="ru-RU"/>
        </a:p>
      </dgm:t>
    </dgm:pt>
    <dgm:pt modelId="{E40A78C6-74C3-484F-A4BC-BF5D0FCC5853}" type="sibTrans" cxnId="{DD7A3736-2B03-40E1-8600-F660AF615BDB}">
      <dgm:prSet/>
      <dgm:spPr/>
      <dgm:t>
        <a:bodyPr/>
        <a:lstStyle/>
        <a:p>
          <a:endParaRPr lang="ru-RU"/>
        </a:p>
      </dgm:t>
    </dgm:pt>
    <dgm:pt modelId="{78C0B893-7B33-4138-970A-03BD17026A70}">
      <dgm:prSet phldrT="[Текст]" custT="1"/>
      <dgm:spPr/>
      <dgm:t>
        <a:bodyPr/>
        <a:lstStyle/>
        <a:p>
          <a:r>
            <a:rPr lang="kk-KZ" sz="2800" dirty="0" smtClean="0">
              <a:solidFill>
                <a:schemeClr val="bg1"/>
              </a:solidFill>
            </a:rPr>
            <a:t>3</a:t>
          </a:r>
          <a:endParaRPr lang="ru-RU" sz="2800" dirty="0">
            <a:solidFill>
              <a:schemeClr val="bg1"/>
            </a:solidFill>
          </a:endParaRPr>
        </a:p>
      </dgm:t>
    </dgm:pt>
    <dgm:pt modelId="{92556D6A-8EB9-4A96-94AA-A1A859B7E5DA}" type="parTrans" cxnId="{E29D6E29-E9C1-4F41-BC2E-04AF1604C96A}">
      <dgm:prSet/>
      <dgm:spPr/>
      <dgm:t>
        <a:bodyPr/>
        <a:lstStyle/>
        <a:p>
          <a:endParaRPr lang="ru-RU"/>
        </a:p>
      </dgm:t>
    </dgm:pt>
    <dgm:pt modelId="{D56B748D-3BD8-4ECD-8F22-CBF85FE0391A}" type="sibTrans" cxnId="{E29D6E29-E9C1-4F41-BC2E-04AF1604C96A}">
      <dgm:prSet/>
      <dgm:spPr/>
      <dgm:t>
        <a:bodyPr/>
        <a:lstStyle/>
        <a:p>
          <a:endParaRPr lang="ru-RU"/>
        </a:p>
      </dgm:t>
    </dgm:pt>
    <dgm:pt modelId="{823A127F-C59F-44B5-A22C-724B64B696D6}">
      <dgm:prSet phldrT="[Текст]" custT="1"/>
      <dgm:spPr/>
      <dgm:t>
        <a:bodyPr/>
        <a:lstStyle/>
        <a:p>
          <a:r>
            <a:rPr lang="kk-KZ" sz="2800" dirty="0" smtClean="0">
              <a:solidFill>
                <a:schemeClr val="bg1"/>
              </a:solidFill>
            </a:rPr>
            <a:t>4</a:t>
          </a:r>
          <a:endParaRPr lang="ru-RU" sz="2800" dirty="0">
            <a:solidFill>
              <a:schemeClr val="bg1"/>
            </a:solidFill>
          </a:endParaRPr>
        </a:p>
      </dgm:t>
    </dgm:pt>
    <dgm:pt modelId="{2D5F8ECD-E9A5-4F5C-993B-81B4E76CA3FC}" type="parTrans" cxnId="{E3FBF8BC-5880-4964-9722-7CFF7AC94827}">
      <dgm:prSet/>
      <dgm:spPr/>
      <dgm:t>
        <a:bodyPr/>
        <a:lstStyle/>
        <a:p>
          <a:endParaRPr lang="ru-RU"/>
        </a:p>
      </dgm:t>
    </dgm:pt>
    <dgm:pt modelId="{D75AED51-C8D5-4DEF-B5AA-9315B14C4610}" type="sibTrans" cxnId="{E3FBF8BC-5880-4964-9722-7CFF7AC94827}">
      <dgm:prSet/>
      <dgm:spPr/>
      <dgm:t>
        <a:bodyPr/>
        <a:lstStyle/>
        <a:p>
          <a:endParaRPr lang="ru-RU"/>
        </a:p>
      </dgm:t>
    </dgm:pt>
    <dgm:pt modelId="{37AA7444-1EDF-4B52-9BF8-1879FF001F73}">
      <dgm:prSet phldrT="[Текст]" custT="1"/>
      <dgm:spPr/>
      <dgm:t>
        <a:bodyPr/>
        <a:lstStyle/>
        <a:p>
          <a:r>
            <a:rPr lang="kk-KZ" sz="2800" dirty="0" smtClean="0">
              <a:solidFill>
                <a:schemeClr val="bg1"/>
              </a:solidFill>
            </a:rPr>
            <a:t>5</a:t>
          </a:r>
          <a:endParaRPr lang="ru-RU" sz="2800" dirty="0">
            <a:solidFill>
              <a:schemeClr val="bg1"/>
            </a:solidFill>
          </a:endParaRPr>
        </a:p>
      </dgm:t>
    </dgm:pt>
    <dgm:pt modelId="{CD46CA66-B0C8-4BF3-A5DC-5127FF8B53A4}" type="parTrans" cxnId="{D0D86F1F-9688-452B-B97A-A4183286B05B}">
      <dgm:prSet/>
      <dgm:spPr/>
      <dgm:t>
        <a:bodyPr/>
        <a:lstStyle/>
        <a:p>
          <a:endParaRPr lang="ru-RU"/>
        </a:p>
      </dgm:t>
    </dgm:pt>
    <dgm:pt modelId="{CDAC8255-CA86-48BB-B3FB-EC7BE233D8D1}" type="sibTrans" cxnId="{D0D86F1F-9688-452B-B97A-A4183286B05B}">
      <dgm:prSet/>
      <dgm:spPr/>
      <dgm:t>
        <a:bodyPr/>
        <a:lstStyle/>
        <a:p>
          <a:endParaRPr lang="ru-RU"/>
        </a:p>
      </dgm:t>
    </dgm:pt>
    <dgm:pt modelId="{92D2F03F-D53C-4524-B8B1-39259D9ECF25}">
      <dgm:prSet phldrT="[Текст]" custT="1"/>
      <dgm:spPr/>
      <dgm:t>
        <a:bodyPr/>
        <a:lstStyle/>
        <a:p>
          <a:r>
            <a:rPr lang="kk-KZ" sz="2800" dirty="0" smtClean="0">
              <a:solidFill>
                <a:schemeClr val="bg1"/>
              </a:solidFill>
            </a:rPr>
            <a:t>6</a:t>
          </a:r>
          <a:endParaRPr lang="ru-RU" sz="2800" dirty="0">
            <a:solidFill>
              <a:schemeClr val="bg1"/>
            </a:solidFill>
          </a:endParaRPr>
        </a:p>
      </dgm:t>
    </dgm:pt>
    <dgm:pt modelId="{542EAC15-13D7-4044-9B5E-18A8DD0121FD}" type="parTrans" cxnId="{FD05A708-580D-4C95-9171-409D3B373BDF}">
      <dgm:prSet/>
      <dgm:spPr/>
      <dgm:t>
        <a:bodyPr/>
        <a:lstStyle/>
        <a:p>
          <a:endParaRPr lang="ru-RU"/>
        </a:p>
      </dgm:t>
    </dgm:pt>
    <dgm:pt modelId="{BB61558D-5880-427E-9F33-8E0BB7E23577}" type="sibTrans" cxnId="{FD05A708-580D-4C95-9171-409D3B373BDF}">
      <dgm:prSet/>
      <dgm:spPr/>
      <dgm:t>
        <a:bodyPr/>
        <a:lstStyle/>
        <a:p>
          <a:endParaRPr lang="ru-RU"/>
        </a:p>
      </dgm:t>
    </dgm:pt>
    <dgm:pt modelId="{B9981DF4-D3CD-4A0E-B8EE-936ED16DB6CF}">
      <dgm:prSet phldrT="[Текст]" custT="1"/>
      <dgm:spPr/>
      <dgm:t>
        <a:bodyPr/>
        <a:lstStyle/>
        <a:p>
          <a:r>
            <a:rPr lang="kk-KZ" sz="2800" dirty="0" smtClean="0">
              <a:solidFill>
                <a:schemeClr val="bg1"/>
              </a:solidFill>
            </a:rPr>
            <a:t>7</a:t>
          </a:r>
          <a:endParaRPr lang="ru-RU" sz="2800" dirty="0">
            <a:solidFill>
              <a:schemeClr val="bg1"/>
            </a:solidFill>
          </a:endParaRPr>
        </a:p>
      </dgm:t>
    </dgm:pt>
    <dgm:pt modelId="{4ACEBE9E-8577-475A-92C8-2DFF7DDCCE70}" type="parTrans" cxnId="{C29ADEF5-A501-41DB-8F36-0859FE7C895C}">
      <dgm:prSet/>
      <dgm:spPr/>
      <dgm:t>
        <a:bodyPr/>
        <a:lstStyle/>
        <a:p>
          <a:endParaRPr lang="ru-RU"/>
        </a:p>
      </dgm:t>
    </dgm:pt>
    <dgm:pt modelId="{55884CB5-2F11-4E45-8E5B-FC038342DCB6}" type="sibTrans" cxnId="{C29ADEF5-A501-41DB-8F36-0859FE7C895C}">
      <dgm:prSet/>
      <dgm:spPr/>
      <dgm:t>
        <a:bodyPr/>
        <a:lstStyle/>
        <a:p>
          <a:endParaRPr lang="ru-RU"/>
        </a:p>
      </dgm:t>
    </dgm:pt>
    <dgm:pt modelId="{C1C27C7F-6A5E-409F-BD6E-F878CA64FEDC}">
      <dgm:prSet phldrT="[Текст]" custT="1"/>
      <dgm:spPr/>
      <dgm:t>
        <a:bodyPr/>
        <a:lstStyle/>
        <a:p>
          <a:r>
            <a:rPr lang="kk-KZ" sz="2800" dirty="0" smtClean="0">
              <a:solidFill>
                <a:schemeClr val="bg1"/>
              </a:solidFill>
            </a:rPr>
            <a:t>8</a:t>
          </a:r>
          <a:endParaRPr lang="ru-RU" sz="2800" dirty="0">
            <a:solidFill>
              <a:schemeClr val="bg1"/>
            </a:solidFill>
          </a:endParaRPr>
        </a:p>
      </dgm:t>
    </dgm:pt>
    <dgm:pt modelId="{07A376CE-2113-4D1D-AA95-C3E2335E70AE}" type="parTrans" cxnId="{8DE0066C-DACE-40C5-ADAA-3C5ABD3D0EAD}">
      <dgm:prSet/>
      <dgm:spPr/>
      <dgm:t>
        <a:bodyPr/>
        <a:lstStyle/>
        <a:p>
          <a:endParaRPr lang="ru-RU"/>
        </a:p>
      </dgm:t>
    </dgm:pt>
    <dgm:pt modelId="{86C0BA05-9B60-4BD2-80E4-6391E2070CB2}" type="sibTrans" cxnId="{8DE0066C-DACE-40C5-ADAA-3C5ABD3D0EAD}">
      <dgm:prSet/>
      <dgm:spPr/>
      <dgm:t>
        <a:bodyPr/>
        <a:lstStyle/>
        <a:p>
          <a:endParaRPr lang="ru-RU"/>
        </a:p>
      </dgm:t>
    </dgm:pt>
    <dgm:pt modelId="{EBE10DC5-94FB-473D-B9D0-4BED9C50B21F}">
      <dgm:prSet phldrT="[Текст]" custT="1"/>
      <dgm:spPr/>
      <dgm:t>
        <a:bodyPr/>
        <a:lstStyle/>
        <a:p>
          <a:r>
            <a:rPr lang="kk-KZ" sz="2800" dirty="0" smtClean="0">
              <a:solidFill>
                <a:schemeClr val="bg1"/>
              </a:solidFill>
            </a:rPr>
            <a:t>2</a:t>
          </a:r>
          <a:endParaRPr lang="ru-RU" sz="2800" dirty="0">
            <a:solidFill>
              <a:schemeClr val="bg1"/>
            </a:solidFill>
          </a:endParaRPr>
        </a:p>
      </dgm:t>
    </dgm:pt>
    <dgm:pt modelId="{03ACD8EE-A976-493B-98B8-D78BBCB218C0}" type="sibTrans" cxnId="{048E233C-1230-47A1-A0B0-83C1114D59B7}">
      <dgm:prSet/>
      <dgm:spPr/>
      <dgm:t>
        <a:bodyPr/>
        <a:lstStyle/>
        <a:p>
          <a:endParaRPr lang="ru-RU"/>
        </a:p>
      </dgm:t>
    </dgm:pt>
    <dgm:pt modelId="{DAE7DA11-2FCD-40E0-91F0-E5DC47C991AD}" type="parTrans" cxnId="{048E233C-1230-47A1-A0B0-83C1114D59B7}">
      <dgm:prSet/>
      <dgm:spPr/>
      <dgm:t>
        <a:bodyPr/>
        <a:lstStyle/>
        <a:p>
          <a:endParaRPr lang="ru-RU"/>
        </a:p>
      </dgm:t>
    </dgm:pt>
    <dgm:pt modelId="{8E9AABAF-1942-4435-ACAE-31351C6B8D44}" type="pres">
      <dgm:prSet presAssocID="{E8A1AC89-2DC9-4161-92E7-D03FB3BA3639}" presName="Name0" presStyleCnt="0">
        <dgm:presLayoutVars>
          <dgm:dir/>
          <dgm:animLvl val="lvl"/>
          <dgm:resizeHandles val="exact"/>
        </dgm:presLayoutVars>
      </dgm:prSet>
      <dgm:spPr/>
    </dgm:pt>
    <dgm:pt modelId="{A214BB2E-2143-4C3D-8563-F86F7A6ACDAF}" type="pres">
      <dgm:prSet presAssocID="{D8B8D104-E175-4CAE-BBB3-02DDF73A3606}" presName="Name8" presStyleCnt="0"/>
      <dgm:spPr/>
    </dgm:pt>
    <dgm:pt modelId="{1DE93E8D-2E68-4187-A083-B04056821A8B}" type="pres">
      <dgm:prSet presAssocID="{D8B8D104-E175-4CAE-BBB3-02DDF73A3606}" presName="level" presStyleLbl="node1" presStyleIdx="0" presStyleCnt="8" custScaleY="795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B99A0-8A91-433E-9F1B-E049FC2B312E}" type="pres">
      <dgm:prSet presAssocID="{D8B8D104-E175-4CAE-BBB3-02DDF73A36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F63C1-4C13-45A7-9BB4-5A8671155B4B}" type="pres">
      <dgm:prSet presAssocID="{EBE10DC5-94FB-473D-B9D0-4BED9C50B21F}" presName="Name8" presStyleCnt="0"/>
      <dgm:spPr/>
    </dgm:pt>
    <dgm:pt modelId="{F28A170B-A932-4216-8D52-FF2A779BFBE7}" type="pres">
      <dgm:prSet presAssocID="{EBE10DC5-94FB-473D-B9D0-4BED9C50B21F}" presName="level" presStyleLbl="node1" presStyleIdx="1" presStyleCnt="8" custScaleY="70350" custLinFactNeighborX="106" custLinFactNeighborY="-19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2C1E8-0AAB-4E8C-A60F-0FE4483E8BA2}" type="pres">
      <dgm:prSet presAssocID="{EBE10DC5-94FB-473D-B9D0-4BED9C50B2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BC778-46F9-4D8B-991B-A43FDF6E5538}" type="pres">
      <dgm:prSet presAssocID="{78C0B893-7B33-4138-970A-03BD17026A70}" presName="Name8" presStyleCnt="0"/>
      <dgm:spPr/>
    </dgm:pt>
    <dgm:pt modelId="{CF53EFAF-2FCB-4CD3-BA70-A129555F9096}" type="pres">
      <dgm:prSet presAssocID="{78C0B893-7B33-4138-970A-03BD17026A70}" presName="level" presStyleLbl="node1" presStyleIdx="2" presStyleCnt="8" custScaleY="66831" custLinFactNeighborX="-1188" custLinFactNeighborY="-2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18868-D6DA-4F03-8844-FF13419FF1F6}" type="pres">
      <dgm:prSet presAssocID="{78C0B893-7B33-4138-970A-03BD17026A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9BE7D-1A14-4864-9C97-D5B67A9F2A2D}" type="pres">
      <dgm:prSet presAssocID="{823A127F-C59F-44B5-A22C-724B64B696D6}" presName="Name8" presStyleCnt="0"/>
      <dgm:spPr/>
    </dgm:pt>
    <dgm:pt modelId="{14ACA83B-0CD5-4DF9-83E7-8E06A4599FEB}" type="pres">
      <dgm:prSet presAssocID="{823A127F-C59F-44B5-A22C-724B64B696D6}" presName="level" presStyleLbl="node1" presStyleIdx="3" presStyleCnt="8" custScaleY="76239" custLinFactNeighborX="-374" custLinFactNeighborY="9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867C9-3611-474D-A0A4-5BCBFFFC19D2}" type="pres">
      <dgm:prSet presAssocID="{823A127F-C59F-44B5-A22C-724B64B696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4D415-EE41-49D0-9585-14F8BA746D3A}" type="pres">
      <dgm:prSet presAssocID="{37AA7444-1EDF-4B52-9BF8-1879FF001F73}" presName="Name8" presStyleCnt="0"/>
      <dgm:spPr/>
    </dgm:pt>
    <dgm:pt modelId="{5A2C12B7-F49D-4B3C-931A-25961EB68D06}" type="pres">
      <dgm:prSet presAssocID="{37AA7444-1EDF-4B52-9BF8-1879FF001F73}" presName="level" presStyleLbl="node1" presStyleIdx="4" presStyleCnt="8" custScaleY="76840" custLinFactNeighborX="158" custLinFactNeighborY="3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EF967-03EA-402F-9F76-ADFD0086CFA0}" type="pres">
      <dgm:prSet presAssocID="{37AA7444-1EDF-4B52-9BF8-1879FF001F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A892C-B27E-4271-9728-8E642E161F3E}" type="pres">
      <dgm:prSet presAssocID="{92D2F03F-D53C-4524-B8B1-39259D9ECF25}" presName="Name8" presStyleCnt="0"/>
      <dgm:spPr/>
    </dgm:pt>
    <dgm:pt modelId="{5371BC56-C457-49E2-9EEE-94858A3C3BCF}" type="pres">
      <dgm:prSet presAssocID="{92D2F03F-D53C-4524-B8B1-39259D9ECF25}" presName="level" presStyleLbl="node1" presStyleIdx="5" presStyleCnt="8" custScaleY="70102" custLinFactNeighborX="232" custLinFactNeighborY="-39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AB3C0-F4C7-4011-9527-55F72C543832}" type="pres">
      <dgm:prSet presAssocID="{92D2F03F-D53C-4524-B8B1-39259D9ECF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2740-57EB-4B15-AA80-E3E15598142A}" type="pres">
      <dgm:prSet presAssocID="{B9981DF4-D3CD-4A0E-B8EE-936ED16DB6CF}" presName="Name8" presStyleCnt="0"/>
      <dgm:spPr/>
    </dgm:pt>
    <dgm:pt modelId="{1CC6F94C-DC6C-4A2C-AAFD-3A117E4595AB}" type="pres">
      <dgm:prSet presAssocID="{B9981DF4-D3CD-4A0E-B8EE-936ED16DB6CF}" presName="level" presStyleLbl="node1" presStyleIdx="6" presStyleCnt="8" custScaleY="70058" custLinFactNeighborX="606" custLinFactNeighborY="-66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89FC8-3E86-47DB-B5FA-0FAFE2B8231B}" type="pres">
      <dgm:prSet presAssocID="{B9981DF4-D3CD-4A0E-B8EE-936ED16DB6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6F8F5-7F51-4259-A3B0-D377A9D7128D}" type="pres">
      <dgm:prSet presAssocID="{C1C27C7F-6A5E-409F-BD6E-F878CA64FEDC}" presName="Name8" presStyleCnt="0"/>
      <dgm:spPr/>
    </dgm:pt>
    <dgm:pt modelId="{D518A8C8-B335-479B-8E08-B447DAEA3072}" type="pres">
      <dgm:prSet presAssocID="{C1C27C7F-6A5E-409F-BD6E-F878CA64FEDC}" presName="level" presStyleLbl="node1" presStyleIdx="7" presStyleCnt="8" custScaleY="70575" custLinFactNeighborX="1316" custLinFactNeighborY="-85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E1475-5C2D-4AFA-B1A1-2072F57A8E5C}" type="pres">
      <dgm:prSet presAssocID="{C1C27C7F-6A5E-409F-BD6E-F878CA64FE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155B38-B6D6-46F2-855C-C1716065D63E}" type="presOf" srcId="{E8A1AC89-2DC9-4161-92E7-D03FB3BA3639}" destId="{8E9AABAF-1942-4435-ACAE-31351C6B8D44}" srcOrd="0" destOrd="0" presId="urn:microsoft.com/office/officeart/2005/8/layout/pyramid1"/>
    <dgm:cxn modelId="{FD05A708-580D-4C95-9171-409D3B373BDF}" srcId="{E8A1AC89-2DC9-4161-92E7-D03FB3BA3639}" destId="{92D2F03F-D53C-4524-B8B1-39259D9ECF25}" srcOrd="5" destOrd="0" parTransId="{542EAC15-13D7-4044-9B5E-18A8DD0121FD}" sibTransId="{BB61558D-5880-427E-9F33-8E0BB7E23577}"/>
    <dgm:cxn modelId="{2EB0583C-E81E-4A2A-AA89-45B130CBB57C}" type="presOf" srcId="{78C0B893-7B33-4138-970A-03BD17026A70}" destId="{84C18868-D6DA-4F03-8844-FF13419FF1F6}" srcOrd="1" destOrd="0" presId="urn:microsoft.com/office/officeart/2005/8/layout/pyramid1"/>
    <dgm:cxn modelId="{436304CA-83EC-4FFA-AAA4-9104BBFD64C6}" type="presOf" srcId="{78C0B893-7B33-4138-970A-03BD17026A70}" destId="{CF53EFAF-2FCB-4CD3-BA70-A129555F9096}" srcOrd="0" destOrd="0" presId="urn:microsoft.com/office/officeart/2005/8/layout/pyramid1"/>
    <dgm:cxn modelId="{D63D154E-E175-475C-B5FB-493517A049CD}" type="presOf" srcId="{823A127F-C59F-44B5-A22C-724B64B696D6}" destId="{171867C9-3611-474D-A0A4-5BCBFFFC19D2}" srcOrd="1" destOrd="0" presId="urn:microsoft.com/office/officeart/2005/8/layout/pyramid1"/>
    <dgm:cxn modelId="{048E233C-1230-47A1-A0B0-83C1114D59B7}" srcId="{E8A1AC89-2DC9-4161-92E7-D03FB3BA3639}" destId="{EBE10DC5-94FB-473D-B9D0-4BED9C50B21F}" srcOrd="1" destOrd="0" parTransId="{DAE7DA11-2FCD-40E0-91F0-E5DC47C991AD}" sibTransId="{03ACD8EE-A976-493B-98B8-D78BBCB218C0}"/>
    <dgm:cxn modelId="{B305BC92-A8B3-4370-A90C-C429681243F8}" type="presOf" srcId="{92D2F03F-D53C-4524-B8B1-39259D9ECF25}" destId="{5371BC56-C457-49E2-9EEE-94858A3C3BCF}" srcOrd="0" destOrd="0" presId="urn:microsoft.com/office/officeart/2005/8/layout/pyramid1"/>
    <dgm:cxn modelId="{D27FDB82-0A6A-47F4-B970-3DA96A32BA24}" type="presOf" srcId="{B9981DF4-D3CD-4A0E-B8EE-936ED16DB6CF}" destId="{1CC6F94C-DC6C-4A2C-AAFD-3A117E4595AB}" srcOrd="0" destOrd="0" presId="urn:microsoft.com/office/officeart/2005/8/layout/pyramid1"/>
    <dgm:cxn modelId="{E8DC356B-5D7A-4A8A-BA32-1F3B3EE5F648}" type="presOf" srcId="{EBE10DC5-94FB-473D-B9D0-4BED9C50B21F}" destId="{9742C1E8-0AAB-4E8C-A60F-0FE4483E8BA2}" srcOrd="1" destOrd="0" presId="urn:microsoft.com/office/officeart/2005/8/layout/pyramid1"/>
    <dgm:cxn modelId="{D336EF4A-8FE9-4ECF-994F-85F15B635113}" type="presOf" srcId="{EBE10DC5-94FB-473D-B9D0-4BED9C50B21F}" destId="{F28A170B-A932-4216-8D52-FF2A779BFBE7}" srcOrd="0" destOrd="0" presId="urn:microsoft.com/office/officeart/2005/8/layout/pyramid1"/>
    <dgm:cxn modelId="{E29D6E29-E9C1-4F41-BC2E-04AF1604C96A}" srcId="{E8A1AC89-2DC9-4161-92E7-D03FB3BA3639}" destId="{78C0B893-7B33-4138-970A-03BD17026A70}" srcOrd="2" destOrd="0" parTransId="{92556D6A-8EB9-4A96-94AA-A1A859B7E5DA}" sibTransId="{D56B748D-3BD8-4ECD-8F22-CBF85FE0391A}"/>
    <dgm:cxn modelId="{42528FF7-3E0A-4BC8-B108-80F3B4EA0DF0}" type="presOf" srcId="{B9981DF4-D3CD-4A0E-B8EE-936ED16DB6CF}" destId="{1C989FC8-3E86-47DB-B5FA-0FAFE2B8231B}" srcOrd="1" destOrd="0" presId="urn:microsoft.com/office/officeart/2005/8/layout/pyramid1"/>
    <dgm:cxn modelId="{C861D9B7-F9AF-4C45-B661-C4093D9EF10E}" type="presOf" srcId="{37AA7444-1EDF-4B52-9BF8-1879FF001F73}" destId="{948EF967-03EA-402F-9F76-ADFD0086CFA0}" srcOrd="1" destOrd="0" presId="urn:microsoft.com/office/officeart/2005/8/layout/pyramid1"/>
    <dgm:cxn modelId="{0B48E88C-5C7B-46FB-9F71-4E551FB5BD52}" type="presOf" srcId="{C1C27C7F-6A5E-409F-BD6E-F878CA64FEDC}" destId="{D518A8C8-B335-479B-8E08-B447DAEA3072}" srcOrd="0" destOrd="0" presId="urn:microsoft.com/office/officeart/2005/8/layout/pyramid1"/>
    <dgm:cxn modelId="{B9D636BE-BEEE-46B1-8BE4-FE56FFD268A0}" type="presOf" srcId="{D8B8D104-E175-4CAE-BBB3-02DDF73A3606}" destId="{081B99A0-8A91-433E-9F1B-E049FC2B312E}" srcOrd="1" destOrd="0" presId="urn:microsoft.com/office/officeart/2005/8/layout/pyramid1"/>
    <dgm:cxn modelId="{23C44969-B0B4-4231-AA9A-7F33D33CF752}" type="presOf" srcId="{D8B8D104-E175-4CAE-BBB3-02DDF73A3606}" destId="{1DE93E8D-2E68-4187-A083-B04056821A8B}" srcOrd="0" destOrd="0" presId="urn:microsoft.com/office/officeart/2005/8/layout/pyramid1"/>
    <dgm:cxn modelId="{9B43FA34-D8CE-4341-B7B2-F77DFB058969}" type="presOf" srcId="{37AA7444-1EDF-4B52-9BF8-1879FF001F73}" destId="{5A2C12B7-F49D-4B3C-931A-25961EB68D06}" srcOrd="0" destOrd="0" presId="urn:microsoft.com/office/officeart/2005/8/layout/pyramid1"/>
    <dgm:cxn modelId="{BC2C6CC7-8B14-448A-94B8-9678650F97CB}" type="presOf" srcId="{C1C27C7F-6A5E-409F-BD6E-F878CA64FEDC}" destId="{2C3E1475-5C2D-4AFA-B1A1-2072F57A8E5C}" srcOrd="1" destOrd="0" presId="urn:microsoft.com/office/officeart/2005/8/layout/pyramid1"/>
    <dgm:cxn modelId="{D0D86F1F-9688-452B-B97A-A4183286B05B}" srcId="{E8A1AC89-2DC9-4161-92E7-D03FB3BA3639}" destId="{37AA7444-1EDF-4B52-9BF8-1879FF001F73}" srcOrd="4" destOrd="0" parTransId="{CD46CA66-B0C8-4BF3-A5DC-5127FF8B53A4}" sibTransId="{CDAC8255-CA86-48BB-B3FB-EC7BE233D8D1}"/>
    <dgm:cxn modelId="{DD7A3736-2B03-40E1-8600-F660AF615BDB}" srcId="{E8A1AC89-2DC9-4161-92E7-D03FB3BA3639}" destId="{D8B8D104-E175-4CAE-BBB3-02DDF73A3606}" srcOrd="0" destOrd="0" parTransId="{A9FEC4DB-439A-4306-93F5-30A21FF4EFA0}" sibTransId="{E40A78C6-74C3-484F-A4BC-BF5D0FCC5853}"/>
    <dgm:cxn modelId="{D1FCF855-FFFE-4470-B7C2-C1DCCCEC1155}" type="presOf" srcId="{92D2F03F-D53C-4524-B8B1-39259D9ECF25}" destId="{B3EAB3C0-F4C7-4011-9527-55F72C543832}" srcOrd="1" destOrd="0" presId="urn:microsoft.com/office/officeart/2005/8/layout/pyramid1"/>
    <dgm:cxn modelId="{8DE0066C-DACE-40C5-ADAA-3C5ABD3D0EAD}" srcId="{E8A1AC89-2DC9-4161-92E7-D03FB3BA3639}" destId="{C1C27C7F-6A5E-409F-BD6E-F878CA64FEDC}" srcOrd="7" destOrd="0" parTransId="{07A376CE-2113-4D1D-AA95-C3E2335E70AE}" sibTransId="{86C0BA05-9B60-4BD2-80E4-6391E2070CB2}"/>
    <dgm:cxn modelId="{C29ADEF5-A501-41DB-8F36-0859FE7C895C}" srcId="{E8A1AC89-2DC9-4161-92E7-D03FB3BA3639}" destId="{B9981DF4-D3CD-4A0E-B8EE-936ED16DB6CF}" srcOrd="6" destOrd="0" parTransId="{4ACEBE9E-8577-475A-92C8-2DFF7DDCCE70}" sibTransId="{55884CB5-2F11-4E45-8E5B-FC038342DCB6}"/>
    <dgm:cxn modelId="{E3FBF8BC-5880-4964-9722-7CFF7AC94827}" srcId="{E8A1AC89-2DC9-4161-92E7-D03FB3BA3639}" destId="{823A127F-C59F-44B5-A22C-724B64B696D6}" srcOrd="3" destOrd="0" parTransId="{2D5F8ECD-E9A5-4F5C-993B-81B4E76CA3FC}" sibTransId="{D75AED51-C8D5-4DEF-B5AA-9315B14C4610}"/>
    <dgm:cxn modelId="{298B172C-A2E6-4E97-8498-6027C58B0565}" type="presOf" srcId="{823A127F-C59F-44B5-A22C-724B64B696D6}" destId="{14ACA83B-0CD5-4DF9-83E7-8E06A4599FEB}" srcOrd="0" destOrd="0" presId="urn:microsoft.com/office/officeart/2005/8/layout/pyramid1"/>
    <dgm:cxn modelId="{E96E417C-79E0-436A-886B-D9AC7AABD791}" type="presParOf" srcId="{8E9AABAF-1942-4435-ACAE-31351C6B8D44}" destId="{A214BB2E-2143-4C3D-8563-F86F7A6ACDAF}" srcOrd="0" destOrd="0" presId="urn:microsoft.com/office/officeart/2005/8/layout/pyramid1"/>
    <dgm:cxn modelId="{606EAA98-E1B1-4902-9F7B-86ACB515EEB4}" type="presParOf" srcId="{A214BB2E-2143-4C3D-8563-F86F7A6ACDAF}" destId="{1DE93E8D-2E68-4187-A083-B04056821A8B}" srcOrd="0" destOrd="0" presId="urn:microsoft.com/office/officeart/2005/8/layout/pyramid1"/>
    <dgm:cxn modelId="{0D9FCD28-E404-4F56-92AE-532F4FEC25C6}" type="presParOf" srcId="{A214BB2E-2143-4C3D-8563-F86F7A6ACDAF}" destId="{081B99A0-8A91-433E-9F1B-E049FC2B312E}" srcOrd="1" destOrd="0" presId="urn:microsoft.com/office/officeart/2005/8/layout/pyramid1"/>
    <dgm:cxn modelId="{488DF15D-BCEE-4D95-9A1C-B5283318E971}" type="presParOf" srcId="{8E9AABAF-1942-4435-ACAE-31351C6B8D44}" destId="{8DBF63C1-4C13-45A7-9BB4-5A8671155B4B}" srcOrd="1" destOrd="0" presId="urn:microsoft.com/office/officeart/2005/8/layout/pyramid1"/>
    <dgm:cxn modelId="{60A16ECB-578C-4251-B07C-57ADCC17668B}" type="presParOf" srcId="{8DBF63C1-4C13-45A7-9BB4-5A8671155B4B}" destId="{F28A170B-A932-4216-8D52-FF2A779BFBE7}" srcOrd="0" destOrd="0" presId="urn:microsoft.com/office/officeart/2005/8/layout/pyramid1"/>
    <dgm:cxn modelId="{7DD6A878-BDB7-4BEF-A7A4-B6EA0BC684EC}" type="presParOf" srcId="{8DBF63C1-4C13-45A7-9BB4-5A8671155B4B}" destId="{9742C1E8-0AAB-4E8C-A60F-0FE4483E8BA2}" srcOrd="1" destOrd="0" presId="urn:microsoft.com/office/officeart/2005/8/layout/pyramid1"/>
    <dgm:cxn modelId="{345F9D95-9D95-4EF6-BE2C-C0B0103BD414}" type="presParOf" srcId="{8E9AABAF-1942-4435-ACAE-31351C6B8D44}" destId="{514BC778-46F9-4D8B-991B-A43FDF6E5538}" srcOrd="2" destOrd="0" presId="urn:microsoft.com/office/officeart/2005/8/layout/pyramid1"/>
    <dgm:cxn modelId="{5A052F28-9123-4323-A90F-0FC45B116D22}" type="presParOf" srcId="{514BC778-46F9-4D8B-991B-A43FDF6E5538}" destId="{CF53EFAF-2FCB-4CD3-BA70-A129555F9096}" srcOrd="0" destOrd="0" presId="urn:microsoft.com/office/officeart/2005/8/layout/pyramid1"/>
    <dgm:cxn modelId="{9FA2586C-1ED2-4964-A71B-C3400C66C532}" type="presParOf" srcId="{514BC778-46F9-4D8B-991B-A43FDF6E5538}" destId="{84C18868-D6DA-4F03-8844-FF13419FF1F6}" srcOrd="1" destOrd="0" presId="urn:microsoft.com/office/officeart/2005/8/layout/pyramid1"/>
    <dgm:cxn modelId="{3B81719C-9297-4668-A02C-4EF42E3467EC}" type="presParOf" srcId="{8E9AABAF-1942-4435-ACAE-31351C6B8D44}" destId="{7149BE7D-1A14-4864-9C97-D5B67A9F2A2D}" srcOrd="3" destOrd="0" presId="urn:microsoft.com/office/officeart/2005/8/layout/pyramid1"/>
    <dgm:cxn modelId="{CEC9C4D5-5A33-4F06-8930-E872A1F21C5B}" type="presParOf" srcId="{7149BE7D-1A14-4864-9C97-D5B67A9F2A2D}" destId="{14ACA83B-0CD5-4DF9-83E7-8E06A4599FEB}" srcOrd="0" destOrd="0" presId="urn:microsoft.com/office/officeart/2005/8/layout/pyramid1"/>
    <dgm:cxn modelId="{A4EF6339-B323-48D3-895F-9F50548011B4}" type="presParOf" srcId="{7149BE7D-1A14-4864-9C97-D5B67A9F2A2D}" destId="{171867C9-3611-474D-A0A4-5BCBFFFC19D2}" srcOrd="1" destOrd="0" presId="urn:microsoft.com/office/officeart/2005/8/layout/pyramid1"/>
    <dgm:cxn modelId="{E3CEE400-1D86-4345-8848-3243465CBB31}" type="presParOf" srcId="{8E9AABAF-1942-4435-ACAE-31351C6B8D44}" destId="{59C4D415-EE41-49D0-9585-14F8BA746D3A}" srcOrd="4" destOrd="0" presId="urn:microsoft.com/office/officeart/2005/8/layout/pyramid1"/>
    <dgm:cxn modelId="{25F0959D-B820-4293-A86E-FFCBB3AED8DF}" type="presParOf" srcId="{59C4D415-EE41-49D0-9585-14F8BA746D3A}" destId="{5A2C12B7-F49D-4B3C-931A-25961EB68D06}" srcOrd="0" destOrd="0" presId="urn:microsoft.com/office/officeart/2005/8/layout/pyramid1"/>
    <dgm:cxn modelId="{414DF9FA-CA01-48BB-AC5F-3E87C6C9AC6F}" type="presParOf" srcId="{59C4D415-EE41-49D0-9585-14F8BA746D3A}" destId="{948EF967-03EA-402F-9F76-ADFD0086CFA0}" srcOrd="1" destOrd="0" presId="urn:microsoft.com/office/officeart/2005/8/layout/pyramid1"/>
    <dgm:cxn modelId="{56FD94AA-AA69-4B78-942A-17D841DE2AF1}" type="presParOf" srcId="{8E9AABAF-1942-4435-ACAE-31351C6B8D44}" destId="{FB1A892C-B27E-4271-9728-8E642E161F3E}" srcOrd="5" destOrd="0" presId="urn:microsoft.com/office/officeart/2005/8/layout/pyramid1"/>
    <dgm:cxn modelId="{E3B6608E-E6C1-4E4E-A950-7BBA4FE454A6}" type="presParOf" srcId="{FB1A892C-B27E-4271-9728-8E642E161F3E}" destId="{5371BC56-C457-49E2-9EEE-94858A3C3BCF}" srcOrd="0" destOrd="0" presId="urn:microsoft.com/office/officeart/2005/8/layout/pyramid1"/>
    <dgm:cxn modelId="{C830883B-C51C-4F0A-95A0-5E293AA23EB3}" type="presParOf" srcId="{FB1A892C-B27E-4271-9728-8E642E161F3E}" destId="{B3EAB3C0-F4C7-4011-9527-55F72C543832}" srcOrd="1" destOrd="0" presId="urn:microsoft.com/office/officeart/2005/8/layout/pyramid1"/>
    <dgm:cxn modelId="{D8300152-A7C8-4967-AD59-FF8FCEC38345}" type="presParOf" srcId="{8E9AABAF-1942-4435-ACAE-31351C6B8D44}" destId="{39282740-57EB-4B15-AA80-E3E15598142A}" srcOrd="6" destOrd="0" presId="urn:microsoft.com/office/officeart/2005/8/layout/pyramid1"/>
    <dgm:cxn modelId="{192A74E5-12EE-472F-A537-74EF69ED4ED5}" type="presParOf" srcId="{39282740-57EB-4B15-AA80-E3E15598142A}" destId="{1CC6F94C-DC6C-4A2C-AAFD-3A117E4595AB}" srcOrd="0" destOrd="0" presId="urn:microsoft.com/office/officeart/2005/8/layout/pyramid1"/>
    <dgm:cxn modelId="{34778E2E-C721-4EA6-9204-975C7F594AC7}" type="presParOf" srcId="{39282740-57EB-4B15-AA80-E3E15598142A}" destId="{1C989FC8-3E86-47DB-B5FA-0FAFE2B8231B}" srcOrd="1" destOrd="0" presId="urn:microsoft.com/office/officeart/2005/8/layout/pyramid1"/>
    <dgm:cxn modelId="{61BED529-0E3A-46A2-AD9F-3DA858B6D624}" type="presParOf" srcId="{8E9AABAF-1942-4435-ACAE-31351C6B8D44}" destId="{1076F8F5-7F51-4259-A3B0-D377A9D7128D}" srcOrd="7" destOrd="0" presId="urn:microsoft.com/office/officeart/2005/8/layout/pyramid1"/>
    <dgm:cxn modelId="{DE755F71-E0DD-41C7-AFD0-B30E0F5C783F}" type="presParOf" srcId="{1076F8F5-7F51-4259-A3B0-D377A9D7128D}" destId="{D518A8C8-B335-479B-8E08-B447DAEA3072}" srcOrd="0" destOrd="0" presId="urn:microsoft.com/office/officeart/2005/8/layout/pyramid1"/>
    <dgm:cxn modelId="{BDC6979B-3DDE-4611-9AB8-9131FBA8F91E}" type="presParOf" srcId="{1076F8F5-7F51-4259-A3B0-D377A9D7128D}" destId="{2C3E1475-5C2D-4AFA-B1A1-2072F57A8E5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1AC89-2DC9-4161-92E7-D03FB3BA3639}" type="doc">
      <dgm:prSet loTypeId="urn:microsoft.com/office/officeart/2005/8/layout/pyramid1" loCatId="pyramid" qsTypeId="urn:microsoft.com/office/officeart/2005/8/quickstyle/3d1" qsCatId="3D" csTypeId="urn:microsoft.com/office/officeart/2005/8/colors/colorful1" csCatId="colorful" phldr="1"/>
      <dgm:spPr/>
    </dgm:pt>
    <dgm:pt modelId="{D8B8D104-E175-4CAE-BBB3-02DDF73A3606}">
      <dgm:prSet phldrT="[Текст]" custT="1"/>
      <dgm:spPr/>
      <dgm:t>
        <a:bodyPr/>
        <a:lstStyle/>
        <a:p>
          <a:r>
            <a:rPr lang="kk-KZ" sz="2800" dirty="0" smtClean="0">
              <a:solidFill>
                <a:schemeClr val="bg1"/>
              </a:solidFill>
            </a:rPr>
            <a:t>1</a:t>
          </a:r>
          <a:endParaRPr lang="ru-RU" sz="2800" dirty="0">
            <a:solidFill>
              <a:schemeClr val="bg1"/>
            </a:solidFill>
          </a:endParaRPr>
        </a:p>
      </dgm:t>
    </dgm:pt>
    <dgm:pt modelId="{A9FEC4DB-439A-4306-93F5-30A21FF4EFA0}" type="parTrans" cxnId="{DD7A3736-2B03-40E1-8600-F660AF615BDB}">
      <dgm:prSet/>
      <dgm:spPr/>
      <dgm:t>
        <a:bodyPr/>
        <a:lstStyle/>
        <a:p>
          <a:endParaRPr lang="ru-RU"/>
        </a:p>
      </dgm:t>
    </dgm:pt>
    <dgm:pt modelId="{E40A78C6-74C3-484F-A4BC-BF5D0FCC5853}" type="sibTrans" cxnId="{DD7A3736-2B03-40E1-8600-F660AF615BDB}">
      <dgm:prSet/>
      <dgm:spPr/>
      <dgm:t>
        <a:bodyPr/>
        <a:lstStyle/>
        <a:p>
          <a:endParaRPr lang="ru-RU"/>
        </a:p>
      </dgm:t>
    </dgm:pt>
    <dgm:pt modelId="{78C0B893-7B33-4138-970A-03BD17026A70}">
      <dgm:prSet phldrT="[Текст]" custT="1"/>
      <dgm:spPr/>
      <dgm:t>
        <a:bodyPr/>
        <a:lstStyle/>
        <a:p>
          <a:r>
            <a:rPr lang="kk-KZ" sz="2800" dirty="0" smtClean="0">
              <a:solidFill>
                <a:schemeClr val="bg1"/>
              </a:solidFill>
            </a:rPr>
            <a:t>3</a:t>
          </a:r>
          <a:endParaRPr lang="ru-RU" sz="2800" dirty="0">
            <a:solidFill>
              <a:schemeClr val="bg1"/>
            </a:solidFill>
          </a:endParaRPr>
        </a:p>
      </dgm:t>
    </dgm:pt>
    <dgm:pt modelId="{92556D6A-8EB9-4A96-94AA-A1A859B7E5DA}" type="parTrans" cxnId="{E29D6E29-E9C1-4F41-BC2E-04AF1604C96A}">
      <dgm:prSet/>
      <dgm:spPr/>
      <dgm:t>
        <a:bodyPr/>
        <a:lstStyle/>
        <a:p>
          <a:endParaRPr lang="ru-RU"/>
        </a:p>
      </dgm:t>
    </dgm:pt>
    <dgm:pt modelId="{D56B748D-3BD8-4ECD-8F22-CBF85FE0391A}" type="sibTrans" cxnId="{E29D6E29-E9C1-4F41-BC2E-04AF1604C96A}">
      <dgm:prSet/>
      <dgm:spPr/>
      <dgm:t>
        <a:bodyPr/>
        <a:lstStyle/>
        <a:p>
          <a:endParaRPr lang="ru-RU"/>
        </a:p>
      </dgm:t>
    </dgm:pt>
    <dgm:pt modelId="{823A127F-C59F-44B5-A22C-724B64B696D6}">
      <dgm:prSet phldrT="[Текст]" custT="1"/>
      <dgm:spPr/>
      <dgm:t>
        <a:bodyPr/>
        <a:lstStyle/>
        <a:p>
          <a:r>
            <a:rPr lang="kk-KZ" sz="2800" dirty="0" smtClean="0">
              <a:solidFill>
                <a:schemeClr val="bg1"/>
              </a:solidFill>
            </a:rPr>
            <a:t>4</a:t>
          </a:r>
          <a:endParaRPr lang="ru-RU" sz="2800" dirty="0">
            <a:solidFill>
              <a:schemeClr val="bg1"/>
            </a:solidFill>
          </a:endParaRPr>
        </a:p>
      </dgm:t>
    </dgm:pt>
    <dgm:pt modelId="{2D5F8ECD-E9A5-4F5C-993B-81B4E76CA3FC}" type="parTrans" cxnId="{E3FBF8BC-5880-4964-9722-7CFF7AC94827}">
      <dgm:prSet/>
      <dgm:spPr/>
      <dgm:t>
        <a:bodyPr/>
        <a:lstStyle/>
        <a:p>
          <a:endParaRPr lang="ru-RU"/>
        </a:p>
      </dgm:t>
    </dgm:pt>
    <dgm:pt modelId="{D75AED51-C8D5-4DEF-B5AA-9315B14C4610}" type="sibTrans" cxnId="{E3FBF8BC-5880-4964-9722-7CFF7AC94827}">
      <dgm:prSet/>
      <dgm:spPr/>
      <dgm:t>
        <a:bodyPr/>
        <a:lstStyle/>
        <a:p>
          <a:endParaRPr lang="ru-RU"/>
        </a:p>
      </dgm:t>
    </dgm:pt>
    <dgm:pt modelId="{37AA7444-1EDF-4B52-9BF8-1879FF001F73}">
      <dgm:prSet phldrT="[Текст]" custT="1"/>
      <dgm:spPr/>
      <dgm:t>
        <a:bodyPr/>
        <a:lstStyle/>
        <a:p>
          <a:r>
            <a:rPr lang="kk-KZ" sz="2800" dirty="0" smtClean="0">
              <a:solidFill>
                <a:schemeClr val="bg1"/>
              </a:solidFill>
            </a:rPr>
            <a:t>5</a:t>
          </a:r>
          <a:endParaRPr lang="ru-RU" sz="2800" dirty="0">
            <a:solidFill>
              <a:schemeClr val="bg1"/>
            </a:solidFill>
          </a:endParaRPr>
        </a:p>
      </dgm:t>
    </dgm:pt>
    <dgm:pt modelId="{CD46CA66-B0C8-4BF3-A5DC-5127FF8B53A4}" type="parTrans" cxnId="{D0D86F1F-9688-452B-B97A-A4183286B05B}">
      <dgm:prSet/>
      <dgm:spPr/>
      <dgm:t>
        <a:bodyPr/>
        <a:lstStyle/>
        <a:p>
          <a:endParaRPr lang="ru-RU"/>
        </a:p>
      </dgm:t>
    </dgm:pt>
    <dgm:pt modelId="{CDAC8255-CA86-48BB-B3FB-EC7BE233D8D1}" type="sibTrans" cxnId="{D0D86F1F-9688-452B-B97A-A4183286B05B}">
      <dgm:prSet/>
      <dgm:spPr/>
      <dgm:t>
        <a:bodyPr/>
        <a:lstStyle/>
        <a:p>
          <a:endParaRPr lang="ru-RU"/>
        </a:p>
      </dgm:t>
    </dgm:pt>
    <dgm:pt modelId="{92D2F03F-D53C-4524-B8B1-39259D9ECF25}">
      <dgm:prSet phldrT="[Текст]" custT="1"/>
      <dgm:spPr/>
      <dgm:t>
        <a:bodyPr/>
        <a:lstStyle/>
        <a:p>
          <a:r>
            <a:rPr lang="kk-KZ" sz="2800" dirty="0" smtClean="0">
              <a:solidFill>
                <a:schemeClr val="bg1"/>
              </a:solidFill>
            </a:rPr>
            <a:t>6</a:t>
          </a:r>
          <a:endParaRPr lang="ru-RU" sz="2800" dirty="0">
            <a:solidFill>
              <a:schemeClr val="bg1"/>
            </a:solidFill>
          </a:endParaRPr>
        </a:p>
      </dgm:t>
    </dgm:pt>
    <dgm:pt modelId="{542EAC15-13D7-4044-9B5E-18A8DD0121FD}" type="parTrans" cxnId="{FD05A708-580D-4C95-9171-409D3B373BDF}">
      <dgm:prSet/>
      <dgm:spPr/>
      <dgm:t>
        <a:bodyPr/>
        <a:lstStyle/>
        <a:p>
          <a:endParaRPr lang="ru-RU"/>
        </a:p>
      </dgm:t>
    </dgm:pt>
    <dgm:pt modelId="{BB61558D-5880-427E-9F33-8E0BB7E23577}" type="sibTrans" cxnId="{FD05A708-580D-4C95-9171-409D3B373BDF}">
      <dgm:prSet/>
      <dgm:spPr/>
      <dgm:t>
        <a:bodyPr/>
        <a:lstStyle/>
        <a:p>
          <a:endParaRPr lang="ru-RU"/>
        </a:p>
      </dgm:t>
    </dgm:pt>
    <dgm:pt modelId="{B9981DF4-D3CD-4A0E-B8EE-936ED16DB6CF}">
      <dgm:prSet phldrT="[Текст]" custT="1"/>
      <dgm:spPr/>
      <dgm:t>
        <a:bodyPr/>
        <a:lstStyle/>
        <a:p>
          <a:r>
            <a:rPr lang="kk-KZ" sz="2800" dirty="0" smtClean="0">
              <a:solidFill>
                <a:schemeClr val="bg1"/>
              </a:solidFill>
            </a:rPr>
            <a:t>7</a:t>
          </a:r>
          <a:endParaRPr lang="ru-RU" sz="2800" dirty="0">
            <a:solidFill>
              <a:schemeClr val="bg1"/>
            </a:solidFill>
          </a:endParaRPr>
        </a:p>
      </dgm:t>
    </dgm:pt>
    <dgm:pt modelId="{4ACEBE9E-8577-475A-92C8-2DFF7DDCCE70}" type="parTrans" cxnId="{C29ADEF5-A501-41DB-8F36-0859FE7C895C}">
      <dgm:prSet/>
      <dgm:spPr/>
      <dgm:t>
        <a:bodyPr/>
        <a:lstStyle/>
        <a:p>
          <a:endParaRPr lang="ru-RU"/>
        </a:p>
      </dgm:t>
    </dgm:pt>
    <dgm:pt modelId="{55884CB5-2F11-4E45-8E5B-FC038342DCB6}" type="sibTrans" cxnId="{C29ADEF5-A501-41DB-8F36-0859FE7C895C}">
      <dgm:prSet/>
      <dgm:spPr/>
      <dgm:t>
        <a:bodyPr/>
        <a:lstStyle/>
        <a:p>
          <a:endParaRPr lang="ru-RU"/>
        </a:p>
      </dgm:t>
    </dgm:pt>
    <dgm:pt modelId="{C1C27C7F-6A5E-409F-BD6E-F878CA64FEDC}">
      <dgm:prSet phldrT="[Текст]" custT="1"/>
      <dgm:spPr/>
      <dgm:t>
        <a:bodyPr/>
        <a:lstStyle/>
        <a:p>
          <a:r>
            <a:rPr lang="kk-KZ" sz="2800" dirty="0" smtClean="0">
              <a:solidFill>
                <a:schemeClr val="bg1"/>
              </a:solidFill>
            </a:rPr>
            <a:t>8</a:t>
          </a:r>
          <a:endParaRPr lang="ru-RU" sz="2800" dirty="0">
            <a:solidFill>
              <a:schemeClr val="bg1"/>
            </a:solidFill>
          </a:endParaRPr>
        </a:p>
      </dgm:t>
    </dgm:pt>
    <dgm:pt modelId="{07A376CE-2113-4D1D-AA95-C3E2335E70AE}" type="parTrans" cxnId="{8DE0066C-DACE-40C5-ADAA-3C5ABD3D0EAD}">
      <dgm:prSet/>
      <dgm:spPr/>
      <dgm:t>
        <a:bodyPr/>
        <a:lstStyle/>
        <a:p>
          <a:endParaRPr lang="ru-RU"/>
        </a:p>
      </dgm:t>
    </dgm:pt>
    <dgm:pt modelId="{86C0BA05-9B60-4BD2-80E4-6391E2070CB2}" type="sibTrans" cxnId="{8DE0066C-DACE-40C5-ADAA-3C5ABD3D0EAD}">
      <dgm:prSet/>
      <dgm:spPr/>
      <dgm:t>
        <a:bodyPr/>
        <a:lstStyle/>
        <a:p>
          <a:endParaRPr lang="ru-RU"/>
        </a:p>
      </dgm:t>
    </dgm:pt>
    <dgm:pt modelId="{EBE10DC5-94FB-473D-B9D0-4BED9C50B21F}">
      <dgm:prSet phldrT="[Текст]" custT="1"/>
      <dgm:spPr/>
      <dgm:t>
        <a:bodyPr/>
        <a:lstStyle/>
        <a:p>
          <a:r>
            <a:rPr lang="kk-KZ" sz="2800" dirty="0" smtClean="0">
              <a:solidFill>
                <a:schemeClr val="bg1"/>
              </a:solidFill>
            </a:rPr>
            <a:t>2</a:t>
          </a:r>
          <a:endParaRPr lang="ru-RU" sz="2800" dirty="0">
            <a:solidFill>
              <a:schemeClr val="bg1"/>
            </a:solidFill>
          </a:endParaRPr>
        </a:p>
      </dgm:t>
    </dgm:pt>
    <dgm:pt modelId="{03ACD8EE-A976-493B-98B8-D78BBCB218C0}" type="sibTrans" cxnId="{048E233C-1230-47A1-A0B0-83C1114D59B7}">
      <dgm:prSet/>
      <dgm:spPr/>
      <dgm:t>
        <a:bodyPr/>
        <a:lstStyle/>
        <a:p>
          <a:endParaRPr lang="ru-RU"/>
        </a:p>
      </dgm:t>
    </dgm:pt>
    <dgm:pt modelId="{DAE7DA11-2FCD-40E0-91F0-E5DC47C991AD}" type="parTrans" cxnId="{048E233C-1230-47A1-A0B0-83C1114D59B7}">
      <dgm:prSet/>
      <dgm:spPr/>
      <dgm:t>
        <a:bodyPr/>
        <a:lstStyle/>
        <a:p>
          <a:endParaRPr lang="ru-RU"/>
        </a:p>
      </dgm:t>
    </dgm:pt>
    <dgm:pt modelId="{8E9AABAF-1942-4435-ACAE-31351C6B8D44}" type="pres">
      <dgm:prSet presAssocID="{E8A1AC89-2DC9-4161-92E7-D03FB3BA3639}" presName="Name0" presStyleCnt="0">
        <dgm:presLayoutVars>
          <dgm:dir/>
          <dgm:animLvl val="lvl"/>
          <dgm:resizeHandles val="exact"/>
        </dgm:presLayoutVars>
      </dgm:prSet>
      <dgm:spPr/>
    </dgm:pt>
    <dgm:pt modelId="{A214BB2E-2143-4C3D-8563-F86F7A6ACDAF}" type="pres">
      <dgm:prSet presAssocID="{D8B8D104-E175-4CAE-BBB3-02DDF73A3606}" presName="Name8" presStyleCnt="0"/>
      <dgm:spPr/>
    </dgm:pt>
    <dgm:pt modelId="{1DE93E8D-2E68-4187-A083-B04056821A8B}" type="pres">
      <dgm:prSet presAssocID="{D8B8D104-E175-4CAE-BBB3-02DDF73A3606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B99A0-8A91-433E-9F1B-E049FC2B312E}" type="pres">
      <dgm:prSet presAssocID="{D8B8D104-E175-4CAE-BBB3-02DDF73A36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F63C1-4C13-45A7-9BB4-5A8671155B4B}" type="pres">
      <dgm:prSet presAssocID="{EBE10DC5-94FB-473D-B9D0-4BED9C50B21F}" presName="Name8" presStyleCnt="0"/>
      <dgm:spPr/>
    </dgm:pt>
    <dgm:pt modelId="{F28A170B-A932-4216-8D52-FF2A779BFBE7}" type="pres">
      <dgm:prSet presAssocID="{EBE10DC5-94FB-473D-B9D0-4BED9C50B21F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2C1E8-0AAB-4E8C-A60F-0FE4483E8BA2}" type="pres">
      <dgm:prSet presAssocID="{EBE10DC5-94FB-473D-B9D0-4BED9C50B2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BC778-46F9-4D8B-991B-A43FDF6E5538}" type="pres">
      <dgm:prSet presAssocID="{78C0B893-7B33-4138-970A-03BD17026A70}" presName="Name8" presStyleCnt="0"/>
      <dgm:spPr/>
    </dgm:pt>
    <dgm:pt modelId="{CF53EFAF-2FCB-4CD3-BA70-A129555F9096}" type="pres">
      <dgm:prSet presAssocID="{78C0B893-7B33-4138-970A-03BD17026A70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18868-D6DA-4F03-8844-FF13419FF1F6}" type="pres">
      <dgm:prSet presAssocID="{78C0B893-7B33-4138-970A-03BD17026A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9BE7D-1A14-4864-9C97-D5B67A9F2A2D}" type="pres">
      <dgm:prSet presAssocID="{823A127F-C59F-44B5-A22C-724B64B696D6}" presName="Name8" presStyleCnt="0"/>
      <dgm:spPr/>
    </dgm:pt>
    <dgm:pt modelId="{14ACA83B-0CD5-4DF9-83E7-8E06A4599FEB}" type="pres">
      <dgm:prSet presAssocID="{823A127F-C59F-44B5-A22C-724B64B696D6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867C9-3611-474D-A0A4-5BCBFFFC19D2}" type="pres">
      <dgm:prSet presAssocID="{823A127F-C59F-44B5-A22C-724B64B696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4D415-EE41-49D0-9585-14F8BA746D3A}" type="pres">
      <dgm:prSet presAssocID="{37AA7444-1EDF-4B52-9BF8-1879FF001F73}" presName="Name8" presStyleCnt="0"/>
      <dgm:spPr/>
    </dgm:pt>
    <dgm:pt modelId="{5A2C12B7-F49D-4B3C-931A-25961EB68D06}" type="pres">
      <dgm:prSet presAssocID="{37AA7444-1EDF-4B52-9BF8-1879FF001F73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EF967-03EA-402F-9F76-ADFD0086CFA0}" type="pres">
      <dgm:prSet presAssocID="{37AA7444-1EDF-4B52-9BF8-1879FF001F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A892C-B27E-4271-9728-8E642E161F3E}" type="pres">
      <dgm:prSet presAssocID="{92D2F03F-D53C-4524-B8B1-39259D9ECF25}" presName="Name8" presStyleCnt="0"/>
      <dgm:spPr/>
    </dgm:pt>
    <dgm:pt modelId="{5371BC56-C457-49E2-9EEE-94858A3C3BCF}" type="pres">
      <dgm:prSet presAssocID="{92D2F03F-D53C-4524-B8B1-39259D9ECF25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AB3C0-F4C7-4011-9527-55F72C543832}" type="pres">
      <dgm:prSet presAssocID="{92D2F03F-D53C-4524-B8B1-39259D9ECF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2740-57EB-4B15-AA80-E3E15598142A}" type="pres">
      <dgm:prSet presAssocID="{B9981DF4-D3CD-4A0E-B8EE-936ED16DB6CF}" presName="Name8" presStyleCnt="0"/>
      <dgm:spPr/>
    </dgm:pt>
    <dgm:pt modelId="{1CC6F94C-DC6C-4A2C-AAFD-3A117E4595AB}" type="pres">
      <dgm:prSet presAssocID="{B9981DF4-D3CD-4A0E-B8EE-936ED16DB6CF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89FC8-3E86-47DB-B5FA-0FAFE2B8231B}" type="pres">
      <dgm:prSet presAssocID="{B9981DF4-D3CD-4A0E-B8EE-936ED16DB6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6F8F5-7F51-4259-A3B0-D377A9D7128D}" type="pres">
      <dgm:prSet presAssocID="{C1C27C7F-6A5E-409F-BD6E-F878CA64FEDC}" presName="Name8" presStyleCnt="0"/>
      <dgm:spPr/>
    </dgm:pt>
    <dgm:pt modelId="{D518A8C8-B335-479B-8E08-B447DAEA3072}" type="pres">
      <dgm:prSet presAssocID="{C1C27C7F-6A5E-409F-BD6E-F878CA64FEDC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E1475-5C2D-4AFA-B1A1-2072F57A8E5C}" type="pres">
      <dgm:prSet presAssocID="{C1C27C7F-6A5E-409F-BD6E-F878CA64FE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FB8CF-4C33-4EF4-9DF2-01C376A95D8A}" type="presOf" srcId="{EBE10DC5-94FB-473D-B9D0-4BED9C50B21F}" destId="{F28A170B-A932-4216-8D52-FF2A779BFBE7}" srcOrd="0" destOrd="0" presId="urn:microsoft.com/office/officeart/2005/8/layout/pyramid1"/>
    <dgm:cxn modelId="{2882C263-20F4-488C-B79D-AD0999360B7D}" type="presOf" srcId="{D8B8D104-E175-4CAE-BBB3-02DDF73A3606}" destId="{081B99A0-8A91-433E-9F1B-E049FC2B312E}" srcOrd="1" destOrd="0" presId="urn:microsoft.com/office/officeart/2005/8/layout/pyramid1"/>
    <dgm:cxn modelId="{51B51E07-3901-49D2-B534-7512D3AF8AC3}" type="presOf" srcId="{D8B8D104-E175-4CAE-BBB3-02DDF73A3606}" destId="{1DE93E8D-2E68-4187-A083-B04056821A8B}" srcOrd="0" destOrd="0" presId="urn:microsoft.com/office/officeart/2005/8/layout/pyramid1"/>
    <dgm:cxn modelId="{FD05A708-580D-4C95-9171-409D3B373BDF}" srcId="{E8A1AC89-2DC9-4161-92E7-D03FB3BA3639}" destId="{92D2F03F-D53C-4524-B8B1-39259D9ECF25}" srcOrd="5" destOrd="0" parTransId="{542EAC15-13D7-4044-9B5E-18A8DD0121FD}" sibTransId="{BB61558D-5880-427E-9F33-8E0BB7E23577}"/>
    <dgm:cxn modelId="{F321AB7B-3E9A-4E6B-9043-79F7208281F7}" type="presOf" srcId="{EBE10DC5-94FB-473D-B9D0-4BED9C50B21F}" destId="{9742C1E8-0AAB-4E8C-A60F-0FE4483E8BA2}" srcOrd="1" destOrd="0" presId="urn:microsoft.com/office/officeart/2005/8/layout/pyramid1"/>
    <dgm:cxn modelId="{048E233C-1230-47A1-A0B0-83C1114D59B7}" srcId="{E8A1AC89-2DC9-4161-92E7-D03FB3BA3639}" destId="{EBE10DC5-94FB-473D-B9D0-4BED9C50B21F}" srcOrd="1" destOrd="0" parTransId="{DAE7DA11-2FCD-40E0-91F0-E5DC47C991AD}" sibTransId="{03ACD8EE-A976-493B-98B8-D78BBCB218C0}"/>
    <dgm:cxn modelId="{12AA6CD9-7767-498C-8864-FC2DC9ED8252}" type="presOf" srcId="{37AA7444-1EDF-4B52-9BF8-1879FF001F73}" destId="{948EF967-03EA-402F-9F76-ADFD0086CFA0}" srcOrd="1" destOrd="0" presId="urn:microsoft.com/office/officeart/2005/8/layout/pyramid1"/>
    <dgm:cxn modelId="{E29D6E29-E9C1-4F41-BC2E-04AF1604C96A}" srcId="{E8A1AC89-2DC9-4161-92E7-D03FB3BA3639}" destId="{78C0B893-7B33-4138-970A-03BD17026A70}" srcOrd="2" destOrd="0" parTransId="{92556D6A-8EB9-4A96-94AA-A1A859B7E5DA}" sibTransId="{D56B748D-3BD8-4ECD-8F22-CBF85FE0391A}"/>
    <dgm:cxn modelId="{42CFE126-22E5-414D-ADC7-1B0D4626BB97}" type="presOf" srcId="{823A127F-C59F-44B5-A22C-724B64B696D6}" destId="{171867C9-3611-474D-A0A4-5BCBFFFC19D2}" srcOrd="1" destOrd="0" presId="urn:microsoft.com/office/officeart/2005/8/layout/pyramid1"/>
    <dgm:cxn modelId="{F4F7AB5A-63C6-4B19-A946-144197BCC223}" type="presOf" srcId="{92D2F03F-D53C-4524-B8B1-39259D9ECF25}" destId="{B3EAB3C0-F4C7-4011-9527-55F72C543832}" srcOrd="1" destOrd="0" presId="urn:microsoft.com/office/officeart/2005/8/layout/pyramid1"/>
    <dgm:cxn modelId="{2CA8C750-BB3F-495E-A9E2-7FBF55F88756}" type="presOf" srcId="{C1C27C7F-6A5E-409F-BD6E-F878CA64FEDC}" destId="{2C3E1475-5C2D-4AFA-B1A1-2072F57A8E5C}" srcOrd="1" destOrd="0" presId="urn:microsoft.com/office/officeart/2005/8/layout/pyramid1"/>
    <dgm:cxn modelId="{999E493B-5CDC-4A4B-A73F-17FC07DC5F7B}" type="presOf" srcId="{92D2F03F-D53C-4524-B8B1-39259D9ECF25}" destId="{5371BC56-C457-49E2-9EEE-94858A3C3BCF}" srcOrd="0" destOrd="0" presId="urn:microsoft.com/office/officeart/2005/8/layout/pyramid1"/>
    <dgm:cxn modelId="{D0D86F1F-9688-452B-B97A-A4183286B05B}" srcId="{E8A1AC89-2DC9-4161-92E7-D03FB3BA3639}" destId="{37AA7444-1EDF-4B52-9BF8-1879FF001F73}" srcOrd="4" destOrd="0" parTransId="{CD46CA66-B0C8-4BF3-A5DC-5127FF8B53A4}" sibTransId="{CDAC8255-CA86-48BB-B3FB-EC7BE233D8D1}"/>
    <dgm:cxn modelId="{06684075-9768-4208-A1F8-0A058688C8BC}" type="presOf" srcId="{B9981DF4-D3CD-4A0E-B8EE-936ED16DB6CF}" destId="{1C989FC8-3E86-47DB-B5FA-0FAFE2B8231B}" srcOrd="1" destOrd="0" presId="urn:microsoft.com/office/officeart/2005/8/layout/pyramid1"/>
    <dgm:cxn modelId="{F8F378E2-1742-47B4-B409-DF68A8EDFA4D}" type="presOf" srcId="{37AA7444-1EDF-4B52-9BF8-1879FF001F73}" destId="{5A2C12B7-F49D-4B3C-931A-25961EB68D06}" srcOrd="0" destOrd="0" presId="urn:microsoft.com/office/officeart/2005/8/layout/pyramid1"/>
    <dgm:cxn modelId="{F759D9C4-4110-4CD8-A49E-045218DD7B0B}" type="presOf" srcId="{C1C27C7F-6A5E-409F-BD6E-F878CA64FEDC}" destId="{D518A8C8-B335-479B-8E08-B447DAEA3072}" srcOrd="0" destOrd="0" presId="urn:microsoft.com/office/officeart/2005/8/layout/pyramid1"/>
    <dgm:cxn modelId="{4A3AB8F3-208E-4D8A-8909-8DEC7F2CB304}" type="presOf" srcId="{823A127F-C59F-44B5-A22C-724B64B696D6}" destId="{14ACA83B-0CD5-4DF9-83E7-8E06A4599FEB}" srcOrd="0" destOrd="0" presId="urn:microsoft.com/office/officeart/2005/8/layout/pyramid1"/>
    <dgm:cxn modelId="{DD7A3736-2B03-40E1-8600-F660AF615BDB}" srcId="{E8A1AC89-2DC9-4161-92E7-D03FB3BA3639}" destId="{D8B8D104-E175-4CAE-BBB3-02DDF73A3606}" srcOrd="0" destOrd="0" parTransId="{A9FEC4DB-439A-4306-93F5-30A21FF4EFA0}" sibTransId="{E40A78C6-74C3-484F-A4BC-BF5D0FCC5853}"/>
    <dgm:cxn modelId="{E5831569-0D73-4C32-B58B-1AC878296F54}" type="presOf" srcId="{B9981DF4-D3CD-4A0E-B8EE-936ED16DB6CF}" destId="{1CC6F94C-DC6C-4A2C-AAFD-3A117E4595AB}" srcOrd="0" destOrd="0" presId="urn:microsoft.com/office/officeart/2005/8/layout/pyramid1"/>
    <dgm:cxn modelId="{8DE0066C-DACE-40C5-ADAA-3C5ABD3D0EAD}" srcId="{E8A1AC89-2DC9-4161-92E7-D03FB3BA3639}" destId="{C1C27C7F-6A5E-409F-BD6E-F878CA64FEDC}" srcOrd="7" destOrd="0" parTransId="{07A376CE-2113-4D1D-AA95-C3E2335E70AE}" sibTransId="{86C0BA05-9B60-4BD2-80E4-6391E2070CB2}"/>
    <dgm:cxn modelId="{16B895C8-AFF1-4429-9FAF-C6A433006D91}" type="presOf" srcId="{78C0B893-7B33-4138-970A-03BD17026A70}" destId="{84C18868-D6DA-4F03-8844-FF13419FF1F6}" srcOrd="1" destOrd="0" presId="urn:microsoft.com/office/officeart/2005/8/layout/pyramid1"/>
    <dgm:cxn modelId="{914B90D6-403E-4851-95A2-8E48354CEE2C}" type="presOf" srcId="{E8A1AC89-2DC9-4161-92E7-D03FB3BA3639}" destId="{8E9AABAF-1942-4435-ACAE-31351C6B8D44}" srcOrd="0" destOrd="0" presId="urn:microsoft.com/office/officeart/2005/8/layout/pyramid1"/>
    <dgm:cxn modelId="{E12F9113-1D90-4DEE-A305-5656401A0608}" type="presOf" srcId="{78C0B893-7B33-4138-970A-03BD17026A70}" destId="{CF53EFAF-2FCB-4CD3-BA70-A129555F9096}" srcOrd="0" destOrd="0" presId="urn:microsoft.com/office/officeart/2005/8/layout/pyramid1"/>
    <dgm:cxn modelId="{C29ADEF5-A501-41DB-8F36-0859FE7C895C}" srcId="{E8A1AC89-2DC9-4161-92E7-D03FB3BA3639}" destId="{B9981DF4-D3CD-4A0E-B8EE-936ED16DB6CF}" srcOrd="6" destOrd="0" parTransId="{4ACEBE9E-8577-475A-92C8-2DFF7DDCCE70}" sibTransId="{55884CB5-2F11-4E45-8E5B-FC038342DCB6}"/>
    <dgm:cxn modelId="{E3FBF8BC-5880-4964-9722-7CFF7AC94827}" srcId="{E8A1AC89-2DC9-4161-92E7-D03FB3BA3639}" destId="{823A127F-C59F-44B5-A22C-724B64B696D6}" srcOrd="3" destOrd="0" parTransId="{2D5F8ECD-E9A5-4F5C-993B-81B4E76CA3FC}" sibTransId="{D75AED51-C8D5-4DEF-B5AA-9315B14C4610}"/>
    <dgm:cxn modelId="{A0141F21-2E7B-443D-BB99-8F3A0913C55B}" type="presParOf" srcId="{8E9AABAF-1942-4435-ACAE-31351C6B8D44}" destId="{A214BB2E-2143-4C3D-8563-F86F7A6ACDAF}" srcOrd="0" destOrd="0" presId="urn:microsoft.com/office/officeart/2005/8/layout/pyramid1"/>
    <dgm:cxn modelId="{2380B36F-56CD-4FB4-A073-BB7BB0FA73A3}" type="presParOf" srcId="{A214BB2E-2143-4C3D-8563-F86F7A6ACDAF}" destId="{1DE93E8D-2E68-4187-A083-B04056821A8B}" srcOrd="0" destOrd="0" presId="urn:microsoft.com/office/officeart/2005/8/layout/pyramid1"/>
    <dgm:cxn modelId="{FFA4B221-F1C6-48B3-BBFD-064C28DAB869}" type="presParOf" srcId="{A214BB2E-2143-4C3D-8563-F86F7A6ACDAF}" destId="{081B99A0-8A91-433E-9F1B-E049FC2B312E}" srcOrd="1" destOrd="0" presId="urn:microsoft.com/office/officeart/2005/8/layout/pyramid1"/>
    <dgm:cxn modelId="{77E8615E-038E-4E40-943D-23B527F9BF82}" type="presParOf" srcId="{8E9AABAF-1942-4435-ACAE-31351C6B8D44}" destId="{8DBF63C1-4C13-45A7-9BB4-5A8671155B4B}" srcOrd="1" destOrd="0" presId="urn:microsoft.com/office/officeart/2005/8/layout/pyramid1"/>
    <dgm:cxn modelId="{3DEF4388-FB12-4C55-81F0-33E8E002C30E}" type="presParOf" srcId="{8DBF63C1-4C13-45A7-9BB4-5A8671155B4B}" destId="{F28A170B-A932-4216-8D52-FF2A779BFBE7}" srcOrd="0" destOrd="0" presId="urn:microsoft.com/office/officeart/2005/8/layout/pyramid1"/>
    <dgm:cxn modelId="{0E8C37F1-D2CC-4461-AA62-031EE65C4F45}" type="presParOf" srcId="{8DBF63C1-4C13-45A7-9BB4-5A8671155B4B}" destId="{9742C1E8-0AAB-4E8C-A60F-0FE4483E8BA2}" srcOrd="1" destOrd="0" presId="urn:microsoft.com/office/officeart/2005/8/layout/pyramid1"/>
    <dgm:cxn modelId="{122ED450-F169-49B1-8A3E-2EAABC0DEE58}" type="presParOf" srcId="{8E9AABAF-1942-4435-ACAE-31351C6B8D44}" destId="{514BC778-46F9-4D8B-991B-A43FDF6E5538}" srcOrd="2" destOrd="0" presId="urn:microsoft.com/office/officeart/2005/8/layout/pyramid1"/>
    <dgm:cxn modelId="{C9979E18-4B4B-4F63-B9B7-926D851EA4AA}" type="presParOf" srcId="{514BC778-46F9-4D8B-991B-A43FDF6E5538}" destId="{CF53EFAF-2FCB-4CD3-BA70-A129555F9096}" srcOrd="0" destOrd="0" presId="urn:microsoft.com/office/officeart/2005/8/layout/pyramid1"/>
    <dgm:cxn modelId="{71625B8B-A29D-4A56-B267-18CB2156EB7F}" type="presParOf" srcId="{514BC778-46F9-4D8B-991B-A43FDF6E5538}" destId="{84C18868-D6DA-4F03-8844-FF13419FF1F6}" srcOrd="1" destOrd="0" presId="urn:microsoft.com/office/officeart/2005/8/layout/pyramid1"/>
    <dgm:cxn modelId="{A117C14F-D8D7-41D3-8DA8-215530F0E4BC}" type="presParOf" srcId="{8E9AABAF-1942-4435-ACAE-31351C6B8D44}" destId="{7149BE7D-1A14-4864-9C97-D5B67A9F2A2D}" srcOrd="3" destOrd="0" presId="urn:microsoft.com/office/officeart/2005/8/layout/pyramid1"/>
    <dgm:cxn modelId="{8FDF0BC9-6E32-4300-9F4A-57B910D891C2}" type="presParOf" srcId="{7149BE7D-1A14-4864-9C97-D5B67A9F2A2D}" destId="{14ACA83B-0CD5-4DF9-83E7-8E06A4599FEB}" srcOrd="0" destOrd="0" presId="urn:microsoft.com/office/officeart/2005/8/layout/pyramid1"/>
    <dgm:cxn modelId="{041BB1EB-E0CD-46B9-AABD-46DFC540061A}" type="presParOf" srcId="{7149BE7D-1A14-4864-9C97-D5B67A9F2A2D}" destId="{171867C9-3611-474D-A0A4-5BCBFFFC19D2}" srcOrd="1" destOrd="0" presId="urn:microsoft.com/office/officeart/2005/8/layout/pyramid1"/>
    <dgm:cxn modelId="{5A48D245-6473-4044-8A91-43B7E7900AE5}" type="presParOf" srcId="{8E9AABAF-1942-4435-ACAE-31351C6B8D44}" destId="{59C4D415-EE41-49D0-9585-14F8BA746D3A}" srcOrd="4" destOrd="0" presId="urn:microsoft.com/office/officeart/2005/8/layout/pyramid1"/>
    <dgm:cxn modelId="{CB1C9129-F7EE-468A-9564-C893D613AA9C}" type="presParOf" srcId="{59C4D415-EE41-49D0-9585-14F8BA746D3A}" destId="{5A2C12B7-F49D-4B3C-931A-25961EB68D06}" srcOrd="0" destOrd="0" presId="urn:microsoft.com/office/officeart/2005/8/layout/pyramid1"/>
    <dgm:cxn modelId="{4A4EF4D8-12E8-4764-A7FF-ACC9ADF00B34}" type="presParOf" srcId="{59C4D415-EE41-49D0-9585-14F8BA746D3A}" destId="{948EF967-03EA-402F-9F76-ADFD0086CFA0}" srcOrd="1" destOrd="0" presId="urn:microsoft.com/office/officeart/2005/8/layout/pyramid1"/>
    <dgm:cxn modelId="{810EBB2F-B916-4984-B32D-421CD03B05DA}" type="presParOf" srcId="{8E9AABAF-1942-4435-ACAE-31351C6B8D44}" destId="{FB1A892C-B27E-4271-9728-8E642E161F3E}" srcOrd="5" destOrd="0" presId="urn:microsoft.com/office/officeart/2005/8/layout/pyramid1"/>
    <dgm:cxn modelId="{97E6C286-EA19-4517-8EC2-B728BCDEAB89}" type="presParOf" srcId="{FB1A892C-B27E-4271-9728-8E642E161F3E}" destId="{5371BC56-C457-49E2-9EEE-94858A3C3BCF}" srcOrd="0" destOrd="0" presId="urn:microsoft.com/office/officeart/2005/8/layout/pyramid1"/>
    <dgm:cxn modelId="{AC2088F0-2D57-460E-B4DC-A4B0AC146857}" type="presParOf" srcId="{FB1A892C-B27E-4271-9728-8E642E161F3E}" destId="{B3EAB3C0-F4C7-4011-9527-55F72C543832}" srcOrd="1" destOrd="0" presId="urn:microsoft.com/office/officeart/2005/8/layout/pyramid1"/>
    <dgm:cxn modelId="{CC3FF013-535A-45D4-A37E-AA7403BE1A06}" type="presParOf" srcId="{8E9AABAF-1942-4435-ACAE-31351C6B8D44}" destId="{39282740-57EB-4B15-AA80-E3E15598142A}" srcOrd="6" destOrd="0" presId="urn:microsoft.com/office/officeart/2005/8/layout/pyramid1"/>
    <dgm:cxn modelId="{55F4F765-990E-43FE-934D-427E31861044}" type="presParOf" srcId="{39282740-57EB-4B15-AA80-E3E15598142A}" destId="{1CC6F94C-DC6C-4A2C-AAFD-3A117E4595AB}" srcOrd="0" destOrd="0" presId="urn:microsoft.com/office/officeart/2005/8/layout/pyramid1"/>
    <dgm:cxn modelId="{A51DA8E4-BB6E-468D-8533-6BCBE62A3B14}" type="presParOf" srcId="{39282740-57EB-4B15-AA80-E3E15598142A}" destId="{1C989FC8-3E86-47DB-B5FA-0FAFE2B8231B}" srcOrd="1" destOrd="0" presId="urn:microsoft.com/office/officeart/2005/8/layout/pyramid1"/>
    <dgm:cxn modelId="{17EDED1F-8A88-4FD1-A6F8-8E0C53A9065B}" type="presParOf" srcId="{8E9AABAF-1942-4435-ACAE-31351C6B8D44}" destId="{1076F8F5-7F51-4259-A3B0-D377A9D7128D}" srcOrd="7" destOrd="0" presId="urn:microsoft.com/office/officeart/2005/8/layout/pyramid1"/>
    <dgm:cxn modelId="{FAD3BCF2-1827-4157-9A45-FD87FFA722F3}" type="presParOf" srcId="{1076F8F5-7F51-4259-A3B0-D377A9D7128D}" destId="{D518A8C8-B335-479B-8E08-B447DAEA3072}" srcOrd="0" destOrd="0" presId="urn:microsoft.com/office/officeart/2005/8/layout/pyramid1"/>
    <dgm:cxn modelId="{E785BA50-3030-4959-87A3-EE257795BDDE}" type="presParOf" srcId="{1076F8F5-7F51-4259-A3B0-D377A9D7128D}" destId="{2C3E1475-5C2D-4AFA-B1A1-2072F57A8E5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63730E-198D-4B55-ADDC-9132C61D30FE}" type="doc">
      <dgm:prSet loTypeId="urn:microsoft.com/office/officeart/2005/8/layout/process1" loCatId="process" qsTypeId="urn:microsoft.com/office/officeart/2005/8/quickstyle/3d1" qsCatId="3D" csTypeId="urn:microsoft.com/office/officeart/2005/8/colors/accent0_3" csCatId="mainScheme" phldr="1"/>
      <dgm:spPr/>
    </dgm:pt>
    <dgm:pt modelId="{9CCBCC3C-0217-495C-96CB-21B480EFC6E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285750" indent="-285750">
            <a:lnSpc>
              <a:spcPct val="150000"/>
            </a:lnSpc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анализировать содержание художественных произведений, выявляя авторскую позицию и оценивая содержание произведения;</a:t>
          </a:r>
        </a:p>
        <a:p>
          <a:endParaRPr lang="ru-RU" dirty="0"/>
        </a:p>
      </dgm:t>
    </dgm:pt>
    <dgm:pt modelId="{594A3FFF-F066-4A19-9176-87CC7E02C52D}" type="parTrans" cxnId="{B4D6D18A-3D0F-48E8-855B-73C459E7864A}">
      <dgm:prSet/>
      <dgm:spPr/>
      <dgm:t>
        <a:bodyPr/>
        <a:lstStyle/>
        <a:p>
          <a:endParaRPr lang="ru-RU"/>
        </a:p>
      </dgm:t>
    </dgm:pt>
    <dgm:pt modelId="{1A0F4318-96CB-495F-894C-FEA1D5CDA57E}" type="sibTrans" cxnId="{B4D6D18A-3D0F-48E8-855B-73C459E7864A}">
      <dgm:prSet/>
      <dgm:spPr/>
      <dgm:t>
        <a:bodyPr/>
        <a:lstStyle/>
        <a:p>
          <a:endParaRPr lang="ru-RU"/>
        </a:p>
      </dgm:t>
    </dgm:pt>
    <dgm:pt modelId="{C3053C4C-49CD-4D15-B290-E17552737DD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применять знаки препинания в сложносочиненных и сложноподчиненных предложениях.</a:t>
          </a:r>
        </a:p>
        <a:p>
          <a:pPr defTabSz="28892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ru-RU" sz="3200" dirty="0"/>
        </a:p>
      </dgm:t>
    </dgm:pt>
    <dgm:pt modelId="{E8BF1363-D4CE-4D0B-820F-5E309A2F492D}" type="parTrans" cxnId="{DC52E0BC-EFDB-4EBA-88A8-7197FA3DDB49}">
      <dgm:prSet/>
      <dgm:spPr/>
      <dgm:t>
        <a:bodyPr/>
        <a:lstStyle/>
        <a:p>
          <a:endParaRPr lang="ru-RU"/>
        </a:p>
      </dgm:t>
    </dgm:pt>
    <dgm:pt modelId="{7E6563CC-464C-48DD-9674-9FF4F71EA887}" type="sibTrans" cxnId="{DC52E0BC-EFDB-4EBA-88A8-7197FA3DDB49}">
      <dgm:prSet/>
      <dgm:spPr/>
      <dgm:t>
        <a:bodyPr/>
        <a:lstStyle/>
        <a:p>
          <a:endParaRPr lang="ru-RU"/>
        </a:p>
      </dgm:t>
    </dgm:pt>
    <dgm:pt modelId="{28145F8C-2398-4BD4-B307-E56C51AE5A79}" type="pres">
      <dgm:prSet presAssocID="{A463730E-198D-4B55-ADDC-9132C61D30FE}" presName="Name0" presStyleCnt="0">
        <dgm:presLayoutVars>
          <dgm:dir/>
          <dgm:resizeHandles val="exact"/>
        </dgm:presLayoutVars>
      </dgm:prSet>
      <dgm:spPr/>
    </dgm:pt>
    <dgm:pt modelId="{9B36CE80-4CAB-44B4-857C-726BDFC9FF06}" type="pres">
      <dgm:prSet presAssocID="{9CCBCC3C-0217-495C-96CB-21B480EFC6E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D38C-B825-4678-A1B7-4662857A7ADB}" type="pres">
      <dgm:prSet presAssocID="{1A0F4318-96CB-495F-894C-FEA1D5CDA57E}" presName="sibTrans" presStyleLbl="sibTrans2D1" presStyleIdx="0" presStyleCnt="1"/>
      <dgm:spPr/>
      <dgm:t>
        <a:bodyPr/>
        <a:lstStyle/>
        <a:p>
          <a:endParaRPr lang="ru-RU"/>
        </a:p>
      </dgm:t>
    </dgm:pt>
    <dgm:pt modelId="{C4149A01-7334-4B5E-B3A3-05E5DEA0869A}" type="pres">
      <dgm:prSet presAssocID="{1A0F4318-96CB-495F-894C-FEA1D5CDA57E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218A713B-FC99-4D50-A0A6-9B7D2FC01B5F}" type="pres">
      <dgm:prSet presAssocID="{C3053C4C-49CD-4D15-B290-E17552737DD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52E0BC-EFDB-4EBA-88A8-7197FA3DDB49}" srcId="{A463730E-198D-4B55-ADDC-9132C61D30FE}" destId="{C3053C4C-49CD-4D15-B290-E17552737DDD}" srcOrd="1" destOrd="0" parTransId="{E8BF1363-D4CE-4D0B-820F-5E309A2F492D}" sibTransId="{7E6563CC-464C-48DD-9674-9FF4F71EA887}"/>
    <dgm:cxn modelId="{B4D6D18A-3D0F-48E8-855B-73C459E7864A}" srcId="{A463730E-198D-4B55-ADDC-9132C61D30FE}" destId="{9CCBCC3C-0217-495C-96CB-21B480EFC6E8}" srcOrd="0" destOrd="0" parTransId="{594A3FFF-F066-4A19-9176-87CC7E02C52D}" sibTransId="{1A0F4318-96CB-495F-894C-FEA1D5CDA57E}"/>
    <dgm:cxn modelId="{145C4C7E-A7AA-4E4A-8A3F-2BC80E9D010F}" type="presOf" srcId="{1A0F4318-96CB-495F-894C-FEA1D5CDA57E}" destId="{E602D38C-B825-4678-A1B7-4662857A7ADB}" srcOrd="0" destOrd="0" presId="urn:microsoft.com/office/officeart/2005/8/layout/process1"/>
    <dgm:cxn modelId="{FCC5DE3B-5221-45F6-A09B-DF42A0960FD7}" type="presOf" srcId="{1A0F4318-96CB-495F-894C-FEA1D5CDA57E}" destId="{C4149A01-7334-4B5E-B3A3-05E5DEA0869A}" srcOrd="1" destOrd="0" presId="urn:microsoft.com/office/officeart/2005/8/layout/process1"/>
    <dgm:cxn modelId="{36411241-4A6A-4737-9745-275EC14A63C0}" type="presOf" srcId="{C3053C4C-49CD-4D15-B290-E17552737DDD}" destId="{218A713B-FC99-4D50-A0A6-9B7D2FC01B5F}" srcOrd="0" destOrd="0" presId="urn:microsoft.com/office/officeart/2005/8/layout/process1"/>
    <dgm:cxn modelId="{2A072B08-9248-4CE8-8223-A56BA65BB244}" type="presOf" srcId="{9CCBCC3C-0217-495C-96CB-21B480EFC6E8}" destId="{9B36CE80-4CAB-44B4-857C-726BDFC9FF06}" srcOrd="0" destOrd="0" presId="urn:microsoft.com/office/officeart/2005/8/layout/process1"/>
    <dgm:cxn modelId="{92881202-35E2-422C-8D51-2FD9541602A3}" type="presOf" srcId="{A463730E-198D-4B55-ADDC-9132C61D30FE}" destId="{28145F8C-2398-4BD4-B307-E56C51AE5A79}" srcOrd="0" destOrd="0" presId="urn:microsoft.com/office/officeart/2005/8/layout/process1"/>
    <dgm:cxn modelId="{CF23EEBB-23A7-485B-9290-4EDD65A4635B}" type="presParOf" srcId="{28145F8C-2398-4BD4-B307-E56C51AE5A79}" destId="{9B36CE80-4CAB-44B4-857C-726BDFC9FF06}" srcOrd="0" destOrd="0" presId="urn:microsoft.com/office/officeart/2005/8/layout/process1"/>
    <dgm:cxn modelId="{7D8D9068-D655-4EA5-BA9D-1B4A5A3CCAB0}" type="presParOf" srcId="{28145F8C-2398-4BD4-B307-E56C51AE5A79}" destId="{E602D38C-B825-4678-A1B7-4662857A7ADB}" srcOrd="1" destOrd="0" presId="urn:microsoft.com/office/officeart/2005/8/layout/process1"/>
    <dgm:cxn modelId="{96F7933F-27C3-4AC8-870E-3DCA8F3119E4}" type="presParOf" srcId="{E602D38C-B825-4678-A1B7-4662857A7ADB}" destId="{C4149A01-7334-4B5E-B3A3-05E5DEA0869A}" srcOrd="0" destOrd="0" presId="urn:microsoft.com/office/officeart/2005/8/layout/process1"/>
    <dgm:cxn modelId="{C5C8E368-C527-4A11-9360-56F033C49B54}" type="presParOf" srcId="{28145F8C-2398-4BD4-B307-E56C51AE5A79}" destId="{218A713B-FC99-4D50-A0A6-9B7D2FC01B5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4E327-7A98-4D17-8C91-70AF4A760A9B}">
      <dsp:nvSpPr>
        <dsp:cNvPr id="0" name=""/>
        <dsp:cNvSpPr/>
      </dsp:nvSpPr>
      <dsp:spPr>
        <a:xfrm rot="5400000">
          <a:off x="1659616" y="880665"/>
          <a:ext cx="1519623" cy="252861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A1DCC5-18B1-420E-8E81-1701F970A27C}">
      <dsp:nvSpPr>
        <dsp:cNvPr id="0" name=""/>
        <dsp:cNvSpPr/>
      </dsp:nvSpPr>
      <dsp:spPr>
        <a:xfrm>
          <a:off x="1396776" y="1636177"/>
          <a:ext cx="2301205" cy="200105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анализирует содержание художественного произведения;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6776" y="1636177"/>
        <a:ext cx="2301205" cy="2001053"/>
      </dsp:txXfrm>
    </dsp:sp>
    <dsp:sp modelId="{552F758A-C9CC-4943-B16D-C880A467D29C}">
      <dsp:nvSpPr>
        <dsp:cNvPr id="0" name=""/>
        <dsp:cNvSpPr/>
      </dsp:nvSpPr>
      <dsp:spPr>
        <a:xfrm>
          <a:off x="3258078" y="694505"/>
          <a:ext cx="430726" cy="43072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B41DF0-2EA8-4304-A4FE-2B4CE21813C7}">
      <dsp:nvSpPr>
        <dsp:cNvPr id="0" name=""/>
        <dsp:cNvSpPr/>
      </dsp:nvSpPr>
      <dsp:spPr>
        <a:xfrm rot="5400000">
          <a:off x="4463450" y="189124"/>
          <a:ext cx="1519623" cy="252861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97A7C6-3FE7-4203-8419-BF61E8F0FE84}">
      <dsp:nvSpPr>
        <dsp:cNvPr id="0" name=""/>
        <dsp:cNvSpPr/>
      </dsp:nvSpPr>
      <dsp:spPr>
        <a:xfrm>
          <a:off x="4209787" y="944636"/>
          <a:ext cx="2282851" cy="200105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отвечает на проблемные вопросы, выявляя причины и факты, делает выводы.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9787" y="944636"/>
        <a:ext cx="2282851" cy="2001053"/>
      </dsp:txXfrm>
    </dsp:sp>
    <dsp:sp modelId="{DE25B30E-EE29-465E-995F-3560D5349E85}">
      <dsp:nvSpPr>
        <dsp:cNvPr id="0" name=""/>
        <dsp:cNvSpPr/>
      </dsp:nvSpPr>
      <dsp:spPr>
        <a:xfrm>
          <a:off x="6061912" y="2964"/>
          <a:ext cx="430726" cy="43072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30C292-A283-4358-AD94-83D4A92C77F1}">
      <dsp:nvSpPr>
        <dsp:cNvPr id="0" name=""/>
        <dsp:cNvSpPr/>
      </dsp:nvSpPr>
      <dsp:spPr>
        <a:xfrm rot="5400000">
          <a:off x="7267284" y="-502416"/>
          <a:ext cx="1519623" cy="252861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2B08F8-FD06-4D00-949A-AAB03D888A64}">
      <dsp:nvSpPr>
        <dsp:cNvPr id="0" name=""/>
        <dsp:cNvSpPr/>
      </dsp:nvSpPr>
      <dsp:spPr>
        <a:xfrm>
          <a:off x="7013621" y="253096"/>
          <a:ext cx="2282851" cy="200105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излагает основное содержание текста, используя три сложных предложения, заданной конструкции;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3621" y="253096"/>
        <a:ext cx="2282851" cy="2001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93E8D-2E68-4187-A083-B04056821A8B}">
      <dsp:nvSpPr>
        <dsp:cNvPr id="0" name=""/>
        <dsp:cNvSpPr/>
      </dsp:nvSpPr>
      <dsp:spPr>
        <a:xfrm>
          <a:off x="1991828" y="0"/>
          <a:ext cx="632588" cy="724641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bg1"/>
              </a:solidFill>
            </a:rPr>
            <a:t>1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1991828" y="0"/>
        <a:ext cx="632588" cy="724641"/>
      </dsp:txXfrm>
    </dsp:sp>
    <dsp:sp modelId="{F28A170B-A932-4216-8D52-FF2A779BFBE7}">
      <dsp:nvSpPr>
        <dsp:cNvPr id="0" name=""/>
        <dsp:cNvSpPr/>
      </dsp:nvSpPr>
      <dsp:spPr>
        <a:xfrm>
          <a:off x="1713398" y="706597"/>
          <a:ext cx="1191976" cy="640788"/>
        </a:xfrm>
        <a:prstGeom prst="trapezoid">
          <a:avLst>
            <a:gd name="adj" fmla="val 4364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bg1"/>
              </a:solidFill>
            </a:rPr>
            <a:t>2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1921994" y="706597"/>
        <a:ext cx="774784" cy="640788"/>
      </dsp:txXfrm>
    </dsp:sp>
    <dsp:sp modelId="{CF53EFAF-2FCB-4CD3-BA70-A129555F9096}">
      <dsp:nvSpPr>
        <dsp:cNvPr id="0" name=""/>
        <dsp:cNvSpPr/>
      </dsp:nvSpPr>
      <dsp:spPr>
        <a:xfrm>
          <a:off x="1425958" y="1362733"/>
          <a:ext cx="1723382" cy="608735"/>
        </a:xfrm>
        <a:prstGeom prst="trapezoid">
          <a:avLst>
            <a:gd name="adj" fmla="val 4364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bg1"/>
              </a:solidFill>
            </a:rPr>
            <a:t>3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1727549" y="1362733"/>
        <a:ext cx="1120198" cy="608735"/>
      </dsp:txXfrm>
    </dsp:sp>
    <dsp:sp modelId="{14ACA83B-0CD5-4DF9-83E7-8E06A4599FEB}">
      <dsp:nvSpPr>
        <dsp:cNvPr id="0" name=""/>
        <dsp:cNvSpPr/>
      </dsp:nvSpPr>
      <dsp:spPr>
        <a:xfrm>
          <a:off x="1134612" y="1983027"/>
          <a:ext cx="2329596" cy="694428"/>
        </a:xfrm>
        <a:prstGeom prst="trapezoid">
          <a:avLst>
            <a:gd name="adj" fmla="val 4364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bg1"/>
              </a:solidFill>
            </a:rPr>
            <a:t>4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1542291" y="1983027"/>
        <a:ext cx="1514237" cy="694428"/>
      </dsp:txXfrm>
    </dsp:sp>
    <dsp:sp modelId="{5A2C12B7-F49D-4B3C-931A-25961EB68D06}">
      <dsp:nvSpPr>
        <dsp:cNvPr id="0" name=""/>
        <dsp:cNvSpPr/>
      </dsp:nvSpPr>
      <dsp:spPr>
        <a:xfrm>
          <a:off x="842474" y="2671599"/>
          <a:ext cx="2940588" cy="699902"/>
        </a:xfrm>
        <a:prstGeom prst="trapezoid">
          <a:avLst>
            <a:gd name="adj" fmla="val 43648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bg1"/>
              </a:solidFill>
            </a:rPr>
            <a:t>5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1357077" y="2671599"/>
        <a:ext cx="1911382" cy="699902"/>
      </dsp:txXfrm>
    </dsp:sp>
    <dsp:sp modelId="{5371BC56-C457-49E2-9EEE-94858A3C3BCF}">
      <dsp:nvSpPr>
        <dsp:cNvPr id="0" name=""/>
        <dsp:cNvSpPr/>
      </dsp:nvSpPr>
      <dsp:spPr>
        <a:xfrm>
          <a:off x="567236" y="3332945"/>
          <a:ext cx="3498003" cy="638529"/>
        </a:xfrm>
        <a:prstGeom prst="trapezoid">
          <a:avLst>
            <a:gd name="adj" fmla="val 4364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bg1"/>
              </a:solidFill>
            </a:rPr>
            <a:t>6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1179387" y="3332945"/>
        <a:ext cx="2273702" cy="638529"/>
      </dsp:txXfrm>
    </dsp:sp>
    <dsp:sp modelId="{1CC6F94C-DC6C-4A2C-AAFD-3A117E4595AB}">
      <dsp:nvSpPr>
        <dsp:cNvPr id="0" name=""/>
        <dsp:cNvSpPr/>
      </dsp:nvSpPr>
      <dsp:spPr>
        <a:xfrm>
          <a:off x="305161" y="3946727"/>
          <a:ext cx="4055069" cy="638128"/>
        </a:xfrm>
        <a:prstGeom prst="trapezoid">
          <a:avLst>
            <a:gd name="adj" fmla="val 4364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bg1"/>
              </a:solidFill>
            </a:rPr>
            <a:t>7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1014799" y="3946727"/>
        <a:ext cx="2635795" cy="638128"/>
      </dsp:txXfrm>
    </dsp:sp>
    <dsp:sp modelId="{D518A8C8-B335-479B-8E08-B447DAEA3072}">
      <dsp:nvSpPr>
        <dsp:cNvPr id="0" name=""/>
        <dsp:cNvSpPr/>
      </dsp:nvSpPr>
      <dsp:spPr>
        <a:xfrm>
          <a:off x="0" y="4567430"/>
          <a:ext cx="4616245" cy="642837"/>
        </a:xfrm>
        <a:prstGeom prst="trapezoid">
          <a:avLst>
            <a:gd name="adj" fmla="val 4364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bg1"/>
              </a:solidFill>
            </a:rPr>
            <a:t>8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807843" y="4567430"/>
        <a:ext cx="3000559" cy="642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93E8D-2E68-4187-A083-B04056821A8B}">
      <dsp:nvSpPr>
        <dsp:cNvPr id="0" name=""/>
        <dsp:cNvSpPr/>
      </dsp:nvSpPr>
      <dsp:spPr>
        <a:xfrm>
          <a:off x="1571593" y="0"/>
          <a:ext cx="449026" cy="727405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bg1"/>
              </a:solidFill>
            </a:rPr>
            <a:t>1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1571593" y="0"/>
        <a:ext cx="449026" cy="727405"/>
      </dsp:txXfrm>
    </dsp:sp>
    <dsp:sp modelId="{F28A170B-A932-4216-8D52-FF2A779BFBE7}">
      <dsp:nvSpPr>
        <dsp:cNvPr id="0" name=""/>
        <dsp:cNvSpPr/>
      </dsp:nvSpPr>
      <dsp:spPr>
        <a:xfrm>
          <a:off x="1347080" y="727405"/>
          <a:ext cx="898053" cy="727405"/>
        </a:xfrm>
        <a:prstGeom prst="trapezoid">
          <a:avLst>
            <a:gd name="adj" fmla="val 3086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bg1"/>
              </a:solidFill>
            </a:rPr>
            <a:t>2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1504239" y="727405"/>
        <a:ext cx="583734" cy="727405"/>
      </dsp:txXfrm>
    </dsp:sp>
    <dsp:sp modelId="{CF53EFAF-2FCB-4CD3-BA70-A129555F9096}">
      <dsp:nvSpPr>
        <dsp:cNvPr id="0" name=""/>
        <dsp:cNvSpPr/>
      </dsp:nvSpPr>
      <dsp:spPr>
        <a:xfrm>
          <a:off x="1122566" y="1454810"/>
          <a:ext cx="1347080" cy="727405"/>
        </a:xfrm>
        <a:prstGeom prst="trapezoid">
          <a:avLst>
            <a:gd name="adj" fmla="val 3086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bg1"/>
              </a:solidFill>
            </a:rPr>
            <a:t>3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1358305" y="1454810"/>
        <a:ext cx="875602" cy="727405"/>
      </dsp:txXfrm>
    </dsp:sp>
    <dsp:sp modelId="{14ACA83B-0CD5-4DF9-83E7-8E06A4599FEB}">
      <dsp:nvSpPr>
        <dsp:cNvPr id="0" name=""/>
        <dsp:cNvSpPr/>
      </dsp:nvSpPr>
      <dsp:spPr>
        <a:xfrm>
          <a:off x="898053" y="2182215"/>
          <a:ext cx="1796107" cy="727405"/>
        </a:xfrm>
        <a:prstGeom prst="trapezoid">
          <a:avLst>
            <a:gd name="adj" fmla="val 3086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bg1"/>
              </a:solidFill>
            </a:rPr>
            <a:t>4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1212372" y="2182215"/>
        <a:ext cx="1167469" cy="727405"/>
      </dsp:txXfrm>
    </dsp:sp>
    <dsp:sp modelId="{5A2C12B7-F49D-4B3C-931A-25961EB68D06}">
      <dsp:nvSpPr>
        <dsp:cNvPr id="0" name=""/>
        <dsp:cNvSpPr/>
      </dsp:nvSpPr>
      <dsp:spPr>
        <a:xfrm>
          <a:off x="673540" y="2909621"/>
          <a:ext cx="2245133" cy="727405"/>
        </a:xfrm>
        <a:prstGeom prst="trapezoid">
          <a:avLst>
            <a:gd name="adj" fmla="val 30865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bg1"/>
              </a:solidFill>
            </a:rPr>
            <a:t>5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1066438" y="2909621"/>
        <a:ext cx="1459336" cy="727405"/>
      </dsp:txXfrm>
    </dsp:sp>
    <dsp:sp modelId="{5371BC56-C457-49E2-9EEE-94858A3C3BCF}">
      <dsp:nvSpPr>
        <dsp:cNvPr id="0" name=""/>
        <dsp:cNvSpPr/>
      </dsp:nvSpPr>
      <dsp:spPr>
        <a:xfrm>
          <a:off x="449026" y="3637026"/>
          <a:ext cx="2694160" cy="727405"/>
        </a:xfrm>
        <a:prstGeom prst="trapezoid">
          <a:avLst>
            <a:gd name="adj" fmla="val 3086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bg1"/>
              </a:solidFill>
            </a:rPr>
            <a:t>6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920504" y="3637026"/>
        <a:ext cx="1751204" cy="727405"/>
      </dsp:txXfrm>
    </dsp:sp>
    <dsp:sp modelId="{1CC6F94C-DC6C-4A2C-AAFD-3A117E4595AB}">
      <dsp:nvSpPr>
        <dsp:cNvPr id="0" name=""/>
        <dsp:cNvSpPr/>
      </dsp:nvSpPr>
      <dsp:spPr>
        <a:xfrm>
          <a:off x="224513" y="4364431"/>
          <a:ext cx="3143187" cy="727405"/>
        </a:xfrm>
        <a:prstGeom prst="trapezoid">
          <a:avLst>
            <a:gd name="adj" fmla="val 3086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bg1"/>
              </a:solidFill>
            </a:rPr>
            <a:t>7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774571" y="4364431"/>
        <a:ext cx="2043071" cy="727405"/>
      </dsp:txXfrm>
    </dsp:sp>
    <dsp:sp modelId="{D518A8C8-B335-479B-8E08-B447DAEA3072}">
      <dsp:nvSpPr>
        <dsp:cNvPr id="0" name=""/>
        <dsp:cNvSpPr/>
      </dsp:nvSpPr>
      <dsp:spPr>
        <a:xfrm>
          <a:off x="0" y="5091836"/>
          <a:ext cx="3592213" cy="727405"/>
        </a:xfrm>
        <a:prstGeom prst="trapezoid">
          <a:avLst>
            <a:gd name="adj" fmla="val 3086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chemeClr val="bg1"/>
              </a:solidFill>
            </a:rPr>
            <a:t>8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628637" y="5091836"/>
        <a:ext cx="2334939" cy="727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6CE80-4CAB-44B4-857C-726BDFC9FF06}">
      <dsp:nvSpPr>
        <dsp:cNvPr id="0" name=""/>
        <dsp:cNvSpPr/>
      </dsp:nvSpPr>
      <dsp:spPr>
        <a:xfrm>
          <a:off x="5554" y="0"/>
          <a:ext cx="3382037" cy="297180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285750" lvl="0" indent="-28575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анализировать содержание художественных произведений, выявляя авторскую позицию и оценивая содержание произведения;</a:t>
          </a:r>
        </a:p>
        <a:p>
          <a:pPr lvl="0" algn="ctr" defTabSz="800100"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92595" y="87041"/>
        <a:ext cx="3207955" cy="2797718"/>
      </dsp:txXfrm>
    </dsp:sp>
    <dsp:sp modelId="{E602D38C-B825-4678-A1B7-4662857A7ADB}">
      <dsp:nvSpPr>
        <dsp:cNvPr id="0" name=""/>
        <dsp:cNvSpPr/>
      </dsp:nvSpPr>
      <dsp:spPr>
        <a:xfrm>
          <a:off x="3725796" y="1066527"/>
          <a:ext cx="716992" cy="838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725796" y="1234276"/>
        <a:ext cx="501894" cy="503247"/>
      </dsp:txXfrm>
    </dsp:sp>
    <dsp:sp modelId="{218A713B-FC99-4D50-A0A6-9B7D2FC01B5F}">
      <dsp:nvSpPr>
        <dsp:cNvPr id="0" name=""/>
        <dsp:cNvSpPr/>
      </dsp:nvSpPr>
      <dsp:spPr>
        <a:xfrm>
          <a:off x="4740407" y="0"/>
          <a:ext cx="3382037" cy="297180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применять знаки препинания в сложносочиненных и сложноподчиненных предложениях.</a:t>
          </a:r>
        </a:p>
        <a:p>
          <a:pPr lvl="0" algn="ctr" defTabSz="28892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4827448" y="87041"/>
        <a:ext cx="3207955" cy="2797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160DA-0841-4627-B7D7-DCB29413D24F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0535-0031-4A9B-94C1-CE1C12F9C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7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F0535-0031-4A9B-94C1-CE1C12F9CB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1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68D7-9AA3-46EE-9E3D-FB649E2A77E5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A36A-121A-49C7-906D-75F08C72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6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68D7-9AA3-46EE-9E3D-FB649E2A77E5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A36A-121A-49C7-906D-75F08C72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0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68D7-9AA3-46EE-9E3D-FB649E2A77E5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A36A-121A-49C7-906D-75F08C72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81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68D7-9AA3-46EE-9E3D-FB649E2A77E5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FBA36A-121A-49C7-906D-75F08C72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0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68D7-9AA3-46EE-9E3D-FB649E2A77E5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A36A-121A-49C7-906D-75F08C72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0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68D7-9AA3-46EE-9E3D-FB649E2A77E5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A36A-121A-49C7-906D-75F08C72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3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68D7-9AA3-46EE-9E3D-FB649E2A77E5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A36A-121A-49C7-906D-75F08C72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9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68D7-9AA3-46EE-9E3D-FB649E2A77E5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A36A-121A-49C7-906D-75F08C72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8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68D7-9AA3-46EE-9E3D-FB649E2A77E5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A36A-121A-49C7-906D-75F08C72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6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68D7-9AA3-46EE-9E3D-FB649E2A77E5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A36A-121A-49C7-906D-75F08C72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9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68D7-9AA3-46EE-9E3D-FB649E2A77E5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A36A-121A-49C7-906D-75F08C72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5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68D7-9AA3-46EE-9E3D-FB649E2A77E5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A36A-121A-49C7-906D-75F08C72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3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468D7-9AA3-46EE-9E3D-FB649E2A77E5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A36A-121A-49C7-906D-75F08C72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5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8136" y="615821"/>
            <a:ext cx="10705381" cy="571033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kk-KZ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kk-KZ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и литература</a:t>
            </a:r>
            <a:b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b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История и личность</a:t>
            </a:r>
            <a:b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№41</a:t>
            </a:r>
            <a:b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школы-лицея №66 города Нур-Султан Бержанова Самал Сапаргалиевна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57859" y="1417491"/>
            <a:ext cx="10417833" cy="31280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Абулхаир-хан думал о себе, о судьбе своего народа, о том, как бы защитить свой народ от постоянных вражеских набегов.</a:t>
            </a:r>
          </a:p>
          <a:p>
            <a:pPr marL="342900" indent="-342900" algn="just">
              <a:buFont typeface="+mj-lt"/>
              <a:buAutoNum type="arabicPeriod"/>
            </a:pPr>
            <a:endParaRPr lang="kk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оразмыслив и тщательно все взвесив, Абулхаир-хан решил, что выгоднее будет пойти на поклон к русскому царю. </a:t>
            </a:r>
          </a:p>
          <a:p>
            <a:pPr marL="342900" indent="-342900" algn="just">
              <a:buFont typeface="+mj-lt"/>
              <a:buAutoNum type="arabicPeriod"/>
            </a:pPr>
            <a:endParaRPr lang="kk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Калмыки и башкиры получили покровительство сильного, и их никто не трогает, не рвет на части.</a:t>
            </a:r>
            <a:endParaRPr lang="kk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57859" y="320950"/>
            <a:ext cx="1041783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0738" algn="l"/>
              </a:tabLst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Проверьте себя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02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3583" y="264553"/>
            <a:ext cx="11357113" cy="5486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 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стратегию «Фишбоун», ответьте на вопрос: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Ка­кие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 побудили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Абулхаира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обратиться за помощью к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России?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kk-KZ" sz="2000" b="1" dirty="0" smtClean="0">
              <a:solidFill>
                <a:srgbClr val="014B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ФАКТЫ, АРГУМЕНТЫ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извлечение 2"/>
          <p:cNvSpPr/>
          <p:nvPr/>
        </p:nvSpPr>
        <p:spPr>
          <a:xfrm rot="16200000">
            <a:off x="-563103" y="2595128"/>
            <a:ext cx="3694406" cy="1924549"/>
          </a:xfrm>
          <a:prstGeom prst="flowChartExtra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kk-K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ТЕМА   </a:t>
            </a:r>
          </a:p>
          <a:p>
            <a:pPr>
              <a:spcAft>
                <a:spcPts val="1000"/>
              </a:spcAft>
            </a:pP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</a:p>
          <a:p>
            <a:pPr algn="ctr">
              <a:spcAft>
                <a:spcPts val="10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246372" y="3383082"/>
            <a:ext cx="7673008" cy="36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061463" y="1629711"/>
            <a:ext cx="996001" cy="1760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754189" y="1652574"/>
            <a:ext cx="1118831" cy="1760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744498" y="1635723"/>
            <a:ext cx="1106879" cy="1765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078846" y="3426385"/>
            <a:ext cx="1106882" cy="1978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785758" y="3420041"/>
            <a:ext cx="1118915" cy="1964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6755559" y="3426385"/>
            <a:ext cx="1219200" cy="1856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8433938" y="1724295"/>
            <a:ext cx="1020995" cy="1665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8444056" y="3383081"/>
            <a:ext cx="1020996" cy="17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извлечение 34"/>
          <p:cNvSpPr/>
          <p:nvPr/>
        </p:nvSpPr>
        <p:spPr>
          <a:xfrm rot="16200000">
            <a:off x="8388058" y="2664715"/>
            <a:ext cx="4543567" cy="1450985"/>
          </a:xfrm>
          <a:prstGeom prst="flowChartExtra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273638" y="2835915"/>
            <a:ext cx="327804" cy="3436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Дуга 5"/>
          <p:cNvSpPr/>
          <p:nvPr/>
        </p:nvSpPr>
        <p:spPr>
          <a:xfrm rot="6912145">
            <a:off x="643691" y="3674894"/>
            <a:ext cx="708878" cy="16390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71600" y="2993366"/>
            <a:ext cx="94890" cy="88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zvuk-chaso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7438" y="6200775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3583" y="264553"/>
            <a:ext cx="11357113" cy="5486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k-KZ" sz="2000" b="1" dirty="0" smtClean="0">
              <a:solidFill>
                <a:srgbClr val="014B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извлечение 2"/>
          <p:cNvSpPr/>
          <p:nvPr/>
        </p:nvSpPr>
        <p:spPr>
          <a:xfrm rot="16200000">
            <a:off x="-1111822" y="2681454"/>
            <a:ext cx="4895317" cy="1737260"/>
          </a:xfrm>
          <a:prstGeom prst="flowChartExtra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Ка­кие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побудили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Абулхаира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помощью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204467" y="3386752"/>
            <a:ext cx="8088738" cy="26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446588" y="1439107"/>
            <a:ext cx="1278786" cy="1934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072327" y="1343146"/>
            <a:ext cx="1219221" cy="2082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281196" y="1478415"/>
            <a:ext cx="1132968" cy="1947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439817" y="3412259"/>
            <a:ext cx="1215918" cy="2127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5049731" y="3371923"/>
            <a:ext cx="1118915" cy="1964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6313985" y="3425654"/>
            <a:ext cx="1327841" cy="2107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 rot="18183445">
            <a:off x="2569108" y="1677135"/>
            <a:ext cx="2453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Обезопасить народ и земли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постоянных набегов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7937138">
            <a:off x="5573286" y="1860529"/>
            <a:ext cx="2081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интересы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4362420">
            <a:off x="2681662" y="4595088"/>
            <a:ext cx="2527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 джунгар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4278073">
            <a:off x="5495445" y="4471030"/>
            <a:ext cx="2436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Признает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 его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главным ханом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7779822" y="1570666"/>
            <a:ext cx="921770" cy="1796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774497" y="3366841"/>
            <a:ext cx="1413498" cy="2139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 rot="14203774">
            <a:off x="8110489" y="4140809"/>
            <a:ext cx="2706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и оживление традиционной торговли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4113698">
            <a:off x="6413130" y="4443125"/>
            <a:ext cx="3359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Кочевавшим в пойме рек Есиля, Иртыша, Ори и Яика нужен мир     для сохранения стад скота.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Блок-схема: извлечение 34"/>
          <p:cNvSpPr/>
          <p:nvPr/>
        </p:nvSpPr>
        <p:spPr>
          <a:xfrm rot="16200000">
            <a:off x="8247350" y="2649395"/>
            <a:ext cx="5083969" cy="1522874"/>
          </a:xfrm>
          <a:prstGeom prst="flowChartExtra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обойтись без сильного покровителя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657859" y="320950"/>
            <a:ext cx="1041783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0738" algn="l"/>
              </a:tabLst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Проверьте себя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4416495">
            <a:off x="3987118" y="4438782"/>
            <a:ext cx="2477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Нападение волжских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башкир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калмыков</a:t>
            </a:r>
          </a:p>
        </p:txBody>
      </p:sp>
      <p:sp>
        <p:nvSpPr>
          <p:cNvPr id="6" name="Прямоугольник 5"/>
          <p:cNvSpPr/>
          <p:nvPr/>
        </p:nvSpPr>
        <p:spPr>
          <a:xfrm rot="18065816">
            <a:off x="4204785" y="1533535"/>
            <a:ext cx="2298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Обезо­пасить северо-западные пределы Казахстана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9224372" y="1600767"/>
            <a:ext cx="921770" cy="1796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9224372" y="3432755"/>
            <a:ext cx="1413498" cy="2139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17844609">
            <a:off x="8164907" y="1686621"/>
            <a:ext cx="2520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Транзитные функции степи в развитии караванной торговли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7844609">
            <a:off x="6982235" y="1978426"/>
            <a:ext cx="2083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проблемы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9177" y="300433"/>
            <a:ext cx="11559396" cy="605723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Придаточные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уступительные сообщают об условиях, причинах, вопреки, наперекор которым, несмотря на которые совершается то, о чём говорится в главном предложении. Отвечают на вопросы «Несмотря на что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?»,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«Вопреки чему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связи: 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придаточные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уступки прикрепляются к главному предложению при помощи:</a:t>
            </a:r>
          </a:p>
          <a:p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союзов: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i="1" dirty="0">
                <a:solidFill>
                  <a:srgbClr val="01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хотя, несмотря на то что, невзирая на то что, пускай (в значении «хотя»), пусть (в значении «хотя»), даром что (в значении «хотя»)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союзных слов: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i="1" dirty="0">
                <a:solidFill>
                  <a:srgbClr val="01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как, сколько, что, где, куда, кто и др. — с обязательной частицей ни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отличать </a:t>
            </a:r>
            <a:r>
              <a:rPr lang="ru-RU" sz="1800" b="1" i="1" dirty="0">
                <a:solidFill>
                  <a:srgbClr val="01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 чтобы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 придаточном цели от </a:t>
            </a:r>
            <a:r>
              <a:rPr lang="ru-RU" sz="1800" b="1" i="1" dirty="0">
                <a:solidFill>
                  <a:srgbClr val="01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союзного слова чтобы ни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придаточном уступительном. В придаточном уступительном </a:t>
            </a:r>
            <a:r>
              <a:rPr lang="ru-RU" sz="1800" b="1" i="1" dirty="0">
                <a:solidFill>
                  <a:srgbClr val="01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членом предложения, а </a:t>
            </a:r>
            <a:r>
              <a:rPr lang="ru-RU" sz="1800" b="1" i="1" dirty="0">
                <a:solidFill>
                  <a:srgbClr val="01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усиливает утверждение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Составные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союзы </a:t>
            </a:r>
            <a:r>
              <a:rPr lang="ru-RU" sz="1800" b="1" i="1" dirty="0">
                <a:solidFill>
                  <a:srgbClr val="01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 что, невзирая на то что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обычно, но не всегда, разбиваются на две части, первая из которых (несмотря на то; невзирая на то) отходит в главное предложение и становится указательным словом – обособленным обстоятельством уступки</a:t>
            </a:r>
            <a:r>
              <a:rPr lang="kk-KZ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 выглядит опрятным, чистым, </a:t>
            </a:r>
            <a:r>
              <a:rPr lang="ru-RU" sz="1800" b="1" i="1" dirty="0">
                <a:solidFill>
                  <a:srgbClr val="01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одежда его </a:t>
            </a:r>
            <a:r>
              <a:rPr lang="kk-KZ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зрядно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поношена (Федосеев)</a:t>
            </a:r>
          </a:p>
          <a:p>
            <a:pPr lvl="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предложении: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придаточные уступки могут стоять после главного предложения, перед главным предложением, в середине главного предложения</a:t>
            </a:r>
            <a:r>
              <a:rPr lang="kk-KZ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придаточное уступки стоит перед главным предложением, то в начале главного может находиться сочинительный противительный союз: </a:t>
            </a:r>
            <a:r>
              <a:rPr lang="ru-RU" sz="1800" b="1" i="1" dirty="0">
                <a:solidFill>
                  <a:srgbClr val="01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 однако, да, зато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3583" y="264553"/>
            <a:ext cx="11357113" cy="5486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endParaRPr lang="kk-KZ" sz="2000" b="1" dirty="0" smtClean="0">
              <a:solidFill>
                <a:srgbClr val="014B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пришлось пережить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Абулхаир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хану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прежде чем он принял столь ответственное решение.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ответе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СПП с придаточным 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уступки.</a:t>
            </a:r>
          </a:p>
          <a:p>
            <a:endParaRPr lang="kk-K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– формулирует ответ, используя заданную конструкцию</a:t>
            </a:r>
          </a:p>
          <a:p>
            <a:r>
              <a:rPr lang="kk-KZ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</a:p>
          <a:p>
            <a:pPr marL="342900" indent="-342900">
              <a:buFontTx/>
              <a:buChar char="-"/>
            </a:pPr>
            <a:r>
              <a:rPr lang="kk-K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вывод;</a:t>
            </a:r>
          </a:p>
          <a:p>
            <a:pPr marL="342900" indent="-342900">
              <a:buFontTx/>
              <a:buChar char="-"/>
            </a:pPr>
            <a:r>
              <a:rPr lang="kk-K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kk-K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ответах </a:t>
            </a:r>
            <a:r>
              <a:rPr lang="kk-K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СПП с придаточными уступки;</a:t>
            </a: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zvuk-chaso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8588" y="6310313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57859" y="1031611"/>
            <a:ext cx="10504722" cy="32557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значительная часть султанов, </a:t>
            </a:r>
            <a:r>
              <a:rPr lang="ru-RU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биев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старшин выступала про­тив принятия казахами какого-либо подданства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Абулхаир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-хан направил в Россию своих послов, проявив стремление войти в состав империи.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его многие влиятельные </a:t>
            </a:r>
            <a:r>
              <a:rPr lang="ru-RU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бии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поддержали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свое решение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Абулхаир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-хан не стал менять.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ни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пытался </a:t>
            </a:r>
            <a:r>
              <a:rPr lang="ru-RU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Абулхаир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-хан переубедить свой народ и </a:t>
            </a:r>
            <a:r>
              <a:rPr lang="ru-RU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биев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[они его не слушали]. </a:t>
            </a:r>
          </a:p>
          <a:p>
            <a:pPr algn="just"/>
            <a:endParaRPr lang="kk-K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 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 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старался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[междоусобные распри продолжались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57859" y="320950"/>
            <a:ext cx="1041783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0738" algn="l"/>
              </a:tabLst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Проверьте себя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461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3663892" y="298666"/>
            <a:ext cx="3623095" cy="592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«Три М»</a:t>
            </a:r>
            <a:endParaRPr lang="kk-K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013" y="1324595"/>
            <a:ext cx="10280936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три момента, которые у вас хорошо получились в процессе урока,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действие, которое улучшит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на следующем.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760013" y="2782925"/>
            <a:ext cx="10235322" cy="25444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28555287"/>
              </p:ext>
            </p:extLst>
          </p:nvPr>
        </p:nvGraphicFramePr>
        <p:xfrm>
          <a:off x="1411439" y="2712607"/>
          <a:ext cx="8128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9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70627" y="354810"/>
            <a:ext cx="99692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0738" algn="l"/>
              </a:tabLst>
            </a:pPr>
            <a:r>
              <a:rPr kumimoji="0" lang="kk-KZ" alt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Самостоятельная работа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06684" y="1165043"/>
            <a:ext cx="101301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0738" algn="l"/>
              </a:tabLst>
            </a:pPr>
            <a:r>
              <a:rPr kumimoji="0" lang="kk-KZ" alt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</a:p>
          <a:p>
            <a:r>
              <a:rPr kumimoji="0" lang="kk-KZ" altLang="ru-RU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Напишите небольшую статью на тему: 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 ли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Абулхаир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принять российского подданства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?», </a:t>
            </a:r>
            <a:r>
              <a:rPr kumimoji="0" lang="kk-KZ" altLang="ru-RU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используйте сложные предложения.</a:t>
            </a:r>
            <a:endParaRPr kumimoji="0" lang="ru-RU" altLang="ru-RU" sz="11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4361" y="2922979"/>
            <a:ext cx="9842739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пишет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небольшую статью на заданную тему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</a:p>
          <a:p>
            <a:pPr marL="285750" indent="-285750" algn="just" fontAlgn="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</a:t>
            </a:r>
            <a:r>
              <a:rPr lang="kk-KZ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статьи;</a:t>
            </a:r>
          </a:p>
          <a:p>
            <a:pPr marL="285750" indent="-285750" algn="just" fontAlgn="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kk-KZ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соответствующий стиль текста;</a:t>
            </a:r>
          </a:p>
          <a:p>
            <a:pPr marL="285750" indent="-285750" algn="just" fontAlgn="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kk-KZ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 тему;</a:t>
            </a:r>
          </a:p>
          <a:p>
            <a:pPr marL="285750" indent="-285750" algn="just" fontAlgn="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</a:p>
          <a:p>
            <a:pPr marL="285750" indent="-285750" algn="just" fontAlgn="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kk-KZ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</a:t>
            </a:r>
            <a:r>
              <a:rPr lang="kk-KZ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</a:p>
          <a:p>
            <a:pPr marL="285750" indent="-285750" algn="just" fontAlgn="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kk-KZ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пунктуационные нормы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050715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1653" y="643060"/>
            <a:ext cx="9877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Совсем иным предстает главный герой романа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А.Кекильбаева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«Плеяды-созвездие надежды»-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Абулхаир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, мудрый, дальновидный. «Уж если выпадает ему доля вести народ за собой, то он поведет его к большой достойной цели. Например, к единству между собой и к битве с врагами».</a:t>
            </a:r>
          </a:p>
          <a:p>
            <a:r>
              <a:rPr lang="ru-RU" dirty="0" err="1" smtClean="0">
                <a:solidFill>
                  <a:srgbClr val="333333"/>
                </a:solidFill>
                <a:latin typeface="Helvetica Neue"/>
              </a:rPr>
              <a:t>Абулхаир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Helvetica Neue"/>
              </a:rPr>
              <a:t>уверен,что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казахи не найдут свободные земли, где смогли бы обосноваться, как у себя дома. «Как же нам оставить такую необъятную землю, как наша?» С горечью он вспоминает богатый Сайрам, над которым некогда вились 50 тысяч мирных дымов. А с его падения началось смутное время в степи. Поэтому он признает молитву степняков : «Будем жить в мире и согласии!» И при этом автор согласен с главным героем, который считает, что «…счастье, слава и авторитет страны- в многочисленности потомков. А если родичей у тебя мало, потомство твое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скудно -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ты ничего не добьешься». Но чтобы выполнять этот завет, казахи безмолвно, мужественно расставались с жизнью, когда в течение 96 лет нужно было давать отпор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джунгарам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, чтобы защитить свой народ, не погасить домашний очаг.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Абулхаиру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открылась истина- простая и сложная, как сама жизнь. «Любой человек по-настоящему счастлив только у родного очага, в те… часы и дни, что проводит он в отчем доме… рядом со своими близкими». Народ слабеет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, когда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теряет родственные связи и узлы, по мнению автора романа, необходимо быть теснее друг к другу, не допускать разброда в народе.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114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568" y="505248"/>
            <a:ext cx="9619488" cy="547176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kk-KZ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Щедрая доля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7565" y="1789013"/>
            <a:ext cx="10235322" cy="315404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художественных произведений, выявляя авторскую позицию и оценивая содержание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препинания в сложносочиненных и сложноподчиненных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предложениях.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9105" y="1243708"/>
            <a:ext cx="8907715" cy="42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3583" y="264553"/>
            <a:ext cx="11357113" cy="5486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k-KZ" sz="2000" b="1" dirty="0" smtClean="0">
              <a:solidFill>
                <a:srgbClr val="014B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извлечение 2"/>
          <p:cNvSpPr/>
          <p:nvPr/>
        </p:nvSpPr>
        <p:spPr>
          <a:xfrm rot="16200000">
            <a:off x="-256089" y="2834971"/>
            <a:ext cx="3523259" cy="1188057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решить задачу?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345635" y="3392667"/>
            <a:ext cx="7673008" cy="36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555890" y="1439107"/>
            <a:ext cx="1169483" cy="1743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484413" y="1590261"/>
            <a:ext cx="955526" cy="1591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191956" y="1439107"/>
            <a:ext cx="898997" cy="1682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589020" y="3672012"/>
            <a:ext cx="1215918" cy="2127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5550673" y="3732144"/>
            <a:ext cx="1118915" cy="1964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7170752" y="3697191"/>
            <a:ext cx="1219200" cy="1856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 rot="18183445">
            <a:off x="2653571" y="1971381"/>
            <a:ext cx="2081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набеги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8033046">
            <a:off x="4398806" y="1905173"/>
            <a:ext cx="2081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ыбрать Джунгарию не выгодно 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4330239">
            <a:off x="2482221" y="4522077"/>
            <a:ext cx="2527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Жестокие джунгары, башкиры, калмыки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4330239">
            <a:off x="4182642" y="4374328"/>
            <a:ext cx="3045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Джунгары</a:t>
            </a:r>
            <a:r>
              <a:rPr lang="ru-RU" dirty="0"/>
              <a:t> жестоки, пример потомки  </a:t>
            </a:r>
            <a:r>
              <a:rPr lang="ru-RU" dirty="0" err="1"/>
              <a:t>чингизида</a:t>
            </a:r>
            <a:r>
              <a:rPr lang="ru-RU" dirty="0"/>
              <a:t> </a:t>
            </a:r>
            <a:r>
              <a:rPr lang="ru-RU" dirty="0" err="1"/>
              <a:t>Кубилая</a:t>
            </a:r>
            <a:endParaRPr lang="ru-RU" dirty="0"/>
          </a:p>
          <a:p>
            <a:pPr algn="just"/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4330239">
            <a:off x="6058840" y="3741690"/>
            <a:ext cx="1756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Ничего от нас не нужно</a:t>
            </a:r>
          </a:p>
        </p:txBody>
      </p:sp>
      <p:sp>
        <p:nvSpPr>
          <p:cNvPr id="21" name="Прямоугольник 20"/>
          <p:cNvSpPr/>
          <p:nvPr/>
        </p:nvSpPr>
        <p:spPr>
          <a:xfrm rot="18183445">
            <a:off x="6237897" y="1939759"/>
            <a:ext cx="2080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Выбрать русских</a:t>
            </a:r>
          </a:p>
          <a:p>
            <a:pPr algn="just"/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8868725" y="1622585"/>
            <a:ext cx="686092" cy="1453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8847521" y="3795957"/>
            <a:ext cx="945836" cy="1608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 rot="17713736">
            <a:off x="7924736" y="1723011"/>
            <a:ext cx="2083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переубедить казахов</a:t>
            </a:r>
          </a:p>
          <a:p>
            <a:pPr algn="just"/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4375436">
            <a:off x="7342333" y="4371328"/>
            <a:ext cx="2953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Сражаясь с джунгарами, обре</a:t>
            </a:r>
            <a:r>
              <a:rPr lang="kk-KZ"/>
              <a:t>ч</a:t>
            </a:r>
            <a:r>
              <a:rPr lang="ru-RU"/>
              <a:t>ем народ на гибель и </a:t>
            </a:r>
            <a:r>
              <a:rPr lang="kk-KZ"/>
              <a:t>страдания</a:t>
            </a:r>
            <a:endParaRPr lang="ru-RU"/>
          </a:p>
        </p:txBody>
      </p:sp>
      <p:sp>
        <p:nvSpPr>
          <p:cNvPr id="35" name="Блок-схема: извлечение 34"/>
          <p:cNvSpPr/>
          <p:nvPr/>
        </p:nvSpPr>
        <p:spPr>
          <a:xfrm rot="16200000">
            <a:off x="8217156" y="2679587"/>
            <a:ext cx="5083969" cy="1462489"/>
          </a:xfrm>
          <a:prstGeom prst="flowChartExtra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 не обойтись без сильного покровителя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657859" y="320950"/>
            <a:ext cx="1041783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0738" algn="l"/>
              </a:tabLst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Проверьте себя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03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957" y="2406642"/>
            <a:ext cx="27090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Давайте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вспомним цели урока.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процессе работы достигли ли вы целей урока?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что узнал, чему научился;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над чем необходимо работать.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2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599" y="2554564"/>
            <a:ext cx="772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– формулирует ответ, используя заданную конструкцию</a:t>
            </a:r>
          </a:p>
          <a:p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</a:p>
          <a:p>
            <a:pPr marL="342900" indent="-342900"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вывод;</a:t>
            </a:r>
          </a:p>
          <a:p>
            <a:pPr marL="342900" indent="-342900">
              <a:buFontTx/>
              <a:buChar char="-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в ответе СПП с придаточным уступки;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4886" y="418237"/>
            <a:ext cx="86139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–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ФИШБОУН ПРИДУМАТЬ НАДО</a:t>
            </a: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</a:p>
          <a:p>
            <a:pPr marL="342900" indent="-342900">
              <a:buFontTx/>
              <a:buChar char="-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первое сложное предложение;</a:t>
            </a:r>
          </a:p>
          <a:p>
            <a:pPr marL="342900" indent="-342900">
              <a:buFontTx/>
              <a:buChar char="-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второе сложное предложение;</a:t>
            </a:r>
          </a:p>
          <a:p>
            <a:pPr marL="342900" indent="-342900">
              <a:buFontTx/>
              <a:buChar char="-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третье сложное предложение;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9342" y="3952228"/>
            <a:ext cx="109210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1730 г. влиятельные </a:t>
            </a:r>
            <a:r>
              <a:rPr lang="ru-RU" sz="1400" dirty="0" err="1"/>
              <a:t>бии</a:t>
            </a:r>
            <a:r>
              <a:rPr lang="ru-RU" sz="1400" dirty="0"/>
              <a:t> Младшего </a:t>
            </a:r>
            <a:r>
              <a:rPr lang="ru-RU" sz="1400" dirty="0" err="1"/>
              <a:t>жуза</a:t>
            </a:r>
            <a:r>
              <a:rPr lang="ru-RU" sz="1400" dirty="0"/>
              <a:t> поручили хану </a:t>
            </a:r>
            <a:r>
              <a:rPr lang="ru-RU" sz="1400" dirty="0" err="1"/>
              <a:t>Абулхаиру</a:t>
            </a:r>
            <a:r>
              <a:rPr lang="ru-RU" sz="1400" dirty="0"/>
              <a:t> вести переговоры с русским правитель­ством относительно заключения военного союза с Росси­ей. Однако хан нарушил предписания совета </a:t>
            </a:r>
            <a:r>
              <a:rPr lang="ru-RU" sz="1400" dirty="0" err="1"/>
              <a:t>биев</a:t>
            </a:r>
            <a:r>
              <a:rPr lang="ru-RU" sz="1400" dirty="0"/>
              <a:t>. Вме­сто того чтобы побудить Россию к заключению оборо­нительного союза, он поручил своим послам во главе с </a:t>
            </a:r>
            <a:r>
              <a:rPr lang="ru-RU" sz="1400" dirty="0" err="1"/>
              <a:t>Кутлымбетом</a:t>
            </a:r>
            <a:r>
              <a:rPr lang="ru-RU" sz="1400" dirty="0"/>
              <a:t> </a:t>
            </a:r>
            <a:r>
              <a:rPr lang="ru-RU" sz="1400" dirty="0" err="1"/>
              <a:t>Коштаевым</a:t>
            </a:r>
            <a:r>
              <a:rPr lang="ru-RU" sz="1400" dirty="0"/>
              <a:t> и </a:t>
            </a:r>
            <a:r>
              <a:rPr lang="ru-RU" sz="1400" dirty="0" err="1"/>
              <a:t>Сейткулом</a:t>
            </a:r>
            <a:r>
              <a:rPr lang="ru-RU" sz="1400" dirty="0"/>
              <a:t> </a:t>
            </a:r>
            <a:r>
              <a:rPr lang="ru-RU" sz="1400" dirty="0" err="1"/>
              <a:t>Койдагуловым</a:t>
            </a:r>
            <a:r>
              <a:rPr lang="ru-RU" sz="1400" dirty="0"/>
              <a:t> провести переговоры о принятии Младшего </a:t>
            </a:r>
            <a:r>
              <a:rPr lang="ru-RU" sz="1400" dirty="0" err="1"/>
              <a:t>жуза</a:t>
            </a:r>
            <a:r>
              <a:rPr lang="ru-RU" sz="1400" dirty="0"/>
              <a:t> в со­став России.</a:t>
            </a:r>
          </a:p>
          <a:p>
            <a:r>
              <a:rPr lang="ru-RU" sz="2400" dirty="0"/>
              <a:t>раздоры феодальной верхушки ка­захов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Вопреки  недовольствам сородичей, близкого окружения,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Абулхаир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-хан видел в этом решении спасение народа от внешних врагов.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уговоры, давление, сопротивление русских  и казахских чиновников, он добился аудиенции у императрицы.</a:t>
            </a:r>
          </a:p>
        </p:txBody>
      </p:sp>
    </p:spTree>
    <p:extLst>
      <p:ext uri="{BB962C8B-B14F-4D97-AF65-F5344CB8AC3E}">
        <p14:creationId xmlns:p14="http://schemas.microsoft.com/office/powerpoint/2010/main" val="33123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06642349"/>
              </p:ext>
            </p:extLst>
          </p:nvPr>
        </p:nvGraphicFramePr>
        <p:xfrm>
          <a:off x="493776" y="1517903"/>
          <a:ext cx="10451592" cy="363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44752" y="722376"/>
            <a:ext cx="6053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b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6" y="406145"/>
            <a:ext cx="4662298" cy="603356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25844" t="20388" r="28163" b="23501"/>
          <a:stretch/>
        </p:blipFill>
        <p:spPr bwMode="auto">
          <a:xfrm>
            <a:off x="5212080" y="406145"/>
            <a:ext cx="6711696" cy="6033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64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036" y="1217610"/>
            <a:ext cx="11440006" cy="5348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75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6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…Пока 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спутники, возбужденные и радостные, </a:t>
            </a:r>
            <a:r>
              <a:rPr lang="ru-RU" sz="16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подсчитывали 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добычу, </a:t>
            </a:r>
            <a:r>
              <a:rPr lang="ru-RU" sz="16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Абулхаир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сидел в </a:t>
            </a:r>
            <a:r>
              <a:rPr lang="ru-RU" sz="16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стороне отрешенный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задумчивый. Он пытался собрать воедино мысли, рассыпанные, </a:t>
            </a:r>
            <a:r>
              <a:rPr lang="ru-RU" sz="16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просо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 никак </a:t>
            </a:r>
            <a:r>
              <a:rPr lang="ru-RU" sz="16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мог 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постичь чего-то чрезвычайно для себя важного. Он словно утратил </a:t>
            </a:r>
            <a:r>
              <a:rPr lang="ru-RU" sz="16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 веру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Ему </a:t>
            </a:r>
            <a:r>
              <a:rPr lang="ru-RU" sz="16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страшно 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даже подумать, что он никогда не заслужит чести и славы, </a:t>
            </a:r>
            <a:r>
              <a:rPr lang="ru-RU" sz="16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бы подвигов для казахов ни совершил, сколько бы гор для них ни своротил... Он так и останется  в их глазах прежде всего сыном простолюдинки...</a:t>
            </a:r>
            <a:endParaRPr lang="ru-RU" sz="16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42875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6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него была только одна возможность переупрямить этих упрямых ослов, доказать им, что он человек, которым нельзя пренебрегать даже самым родовитым и кичливым тюре! И еще надо найти сильного покровителя, чтобы он мог сполна осуществить давно им задуманное. Выбор не так уж велик: либо Россия, либо </a:t>
            </a:r>
            <a:r>
              <a:rPr lang="ru-RU" sz="16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Джунгария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Много ли чести будет, если он обратится к </a:t>
            </a:r>
            <a:r>
              <a:rPr lang="ru-RU" sz="16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джунгарам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Выгоднее пойти на поклон к русскому царю. Заявить открыто и прямо: «Примите под свое крыло, возьмите в свое подданство!..» — тогда, наверное, не выпроводят, похлопав по плечу. И до русских, наверное, дошла весть, что казахи не слабый и безвольный народ, что не хотят они жить под пятой у </a:t>
            </a:r>
            <a:r>
              <a:rPr lang="ru-RU" sz="16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джунгар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Не оглохли же там, в Омске, Уфе, Астрахани! Слышали не раз его имя — имя человека, который вел за собой народ, который не раз побеждал коварных </a:t>
            </a:r>
            <a:r>
              <a:rPr lang="ru-RU" sz="16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джунгар</a:t>
            </a:r>
            <a:r>
              <a:rPr lang="ru-RU" sz="16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142875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6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 что нет хозяина золотого казахского трона, правителя всех трех </a:t>
            </a:r>
            <a:r>
              <a:rPr lang="ru-RU" sz="16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жузов</a:t>
            </a:r>
            <a:r>
              <a:rPr lang="ru-RU" sz="16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Но он будет, будет же когда-нибудь! </a:t>
            </a:r>
            <a:r>
              <a:rPr lang="ru-RU" sz="16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среди казахских султанов может сравниться с ним по влиянию в степи, у кого в руках военная власть? Как-никак он был избран главным сардаром всех </a:t>
            </a:r>
            <a:r>
              <a:rPr lang="ru-RU" sz="16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жузов</a:t>
            </a:r>
            <a:r>
              <a:rPr lang="ru-RU" sz="16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Почему бы ему в таком случае не вступить в переговоры не просто от имени своего улуса, но и от имени всех казахов? В этом случае русские будут разговаривать с ним куда охотнее. </a:t>
            </a:r>
            <a:r>
              <a:rPr lang="ru-RU" sz="16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Джунгары</a:t>
            </a:r>
            <a:r>
              <a:rPr lang="ru-RU" sz="16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известное дело, ненадежны и коварны. Как завтра они поведут себя? За ними простирается Китай... Зная это, русские вряд ли оттолкнут </a:t>
            </a:r>
            <a:endParaRPr lang="ru-RU" sz="16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036" y="0"/>
            <a:ext cx="1176792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</a:pPr>
            <a:r>
              <a:rPr lang="kk-KZ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</a:t>
            </a:r>
            <a:r>
              <a:rPr lang="kk-KZ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kk-KZ" alt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отрывок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2-ой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романа «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Посольство»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А.Кекильбаева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«Плеяды – созвездие надежды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Заполните «Литературную пирамиду» </a:t>
            </a:r>
            <a:endParaRPr lang="ru-RU" alt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921" y="336045"/>
            <a:ext cx="11582400" cy="639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казахов. Это </a:t>
            </a:r>
            <a:r>
              <a:rPr lang="ru-RU" sz="16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sz="16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невыгодно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Царя Петра 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 более в живых, вместо него теперь правит женщина. Быть может, она поймет нужды казахов и... А признает Россия его главным ханом, казахи, ясное дело, не посмеют перечить, тем более, что сами же выбрали его главным сардаром...</a:t>
            </a:r>
            <a:endParaRPr lang="ru-RU" sz="16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6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царица примет его прошение, то ему придется решать другую, не менее трудную задачу. Как отнесутся ко всему этому казахи? Быть союзниками — это еще куда ни шло. А быть подданными?! Найдутся такие, которые будут противиться: «В то время как мы утопаем в крови, лишь бы не оказаться под </a:t>
            </a:r>
            <a:r>
              <a:rPr lang="ru-RU" sz="16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джунгарами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зачем нам самим проситься под власть русских?» На это у него есть ответ: «Если мы окажемся под </a:t>
            </a:r>
            <a:r>
              <a:rPr lang="ru-RU" sz="16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джунгарами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все к тому идет, то вскоре увидим оскаленные морды </a:t>
            </a:r>
            <a:r>
              <a:rPr lang="ru-RU" sz="16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шуршитов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Ведь сказано в священной книге: «Перед концом света нахлынет тьма-тьмущая </a:t>
            </a:r>
            <a:r>
              <a:rPr lang="ru-RU" sz="16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шуршитов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Не лошадь же нас в голову лягнула, не желаем же мы в самом деле приблизить светопреставление!.. Далее продолжая воевать против </a:t>
            </a:r>
            <a:r>
              <a:rPr lang="ru-RU" sz="16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джунгар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мы все равно половину народа нашего обречем на страдания и слезы, а то и на гибель.</a:t>
            </a:r>
            <a:endParaRPr lang="ru-RU" sz="16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42875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же касается русских... Им, русским, от нас ничего не нужно; ни скота нашего, ни пастбищ наших. Будут они себе сеять хлеб, ловить в пограничных реках рыбу, которую не только мы сами не едим, но и собаки наши не хотят есть... Русские не станут посягать на </a:t>
            </a:r>
            <a:r>
              <a:rPr lang="ru-RU" sz="16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курук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наших руках и на наш трон. Нет им дела до наших степей и пустынь. Они будут довольствоваться нашей покорностью.</a:t>
            </a:r>
            <a:endParaRPr lang="ru-RU" sz="16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42875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годы великого бедствия </a:t>
            </a:r>
            <a:r>
              <a:rPr lang="ru-RU" sz="16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джунгары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показали, на что они способны. </a:t>
            </a: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многочисленные </a:t>
            </a:r>
            <a:r>
              <a:rPr lang="ru-RU" sz="16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шуршиты</a:t>
            </a: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превзойдут в жестокости и свирепости. Их государство — этот муравейник — поглотило потомков нашего </a:t>
            </a:r>
            <a:r>
              <a:rPr lang="ru-RU" sz="16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чингизида</a:t>
            </a: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Кубилая</a:t>
            </a: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а ведь они были правителями этой страны. Их заставили забыть родной язык, религию, традиции, родину. Они и нам заявят, эдак хитренько и ласково, </a:t>
            </a:r>
            <a:r>
              <a:rPr lang="ru-RU" sz="16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попади </a:t>
            </a: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под их пяту: «У вас волосы черные, и у нас волосы черные, у вас глаза узкие, и у нас глаза узкие, давайте станем одним народом!..» Что же нам — сидеть и ждать, когда этот дракон явится сюда и поглотит нас?</a:t>
            </a:r>
            <a:endParaRPr lang="ru-RU" sz="16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42875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времена, когда сильный властвует над слабым, большой над маленьким, нам не обойтись без сильного покровителя. Доказательство тому — судьба калмыков и башкир. Их никто не трогает и не рвет на части. Доколе же нам, казахам, мыкаться; испытывать свою горькую судьбу! Что же делать, как решить эту задачу? Задачу всего народа, всего нашего будущего?..</a:t>
            </a:r>
            <a:endParaRPr lang="ru-RU" sz="16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4815028" y="712009"/>
            <a:ext cx="6648100" cy="543026"/>
          </a:xfrm>
          <a:custGeom>
            <a:avLst/>
            <a:gdLst>
              <a:gd name="connsiteX0" fmla="*/ 0 w 3522133"/>
              <a:gd name="connsiteY0" fmla="*/ 213788 h 1282700"/>
              <a:gd name="connsiteX1" fmla="*/ 213788 w 3522133"/>
              <a:gd name="connsiteY1" fmla="*/ 0 h 1282700"/>
              <a:gd name="connsiteX2" fmla="*/ 3308345 w 3522133"/>
              <a:gd name="connsiteY2" fmla="*/ 0 h 1282700"/>
              <a:gd name="connsiteX3" fmla="*/ 3522133 w 3522133"/>
              <a:gd name="connsiteY3" fmla="*/ 213788 h 1282700"/>
              <a:gd name="connsiteX4" fmla="*/ 3522133 w 3522133"/>
              <a:gd name="connsiteY4" fmla="*/ 1068912 h 1282700"/>
              <a:gd name="connsiteX5" fmla="*/ 3308345 w 3522133"/>
              <a:gd name="connsiteY5" fmla="*/ 1282700 h 1282700"/>
              <a:gd name="connsiteX6" fmla="*/ 213788 w 3522133"/>
              <a:gd name="connsiteY6" fmla="*/ 1282700 h 1282700"/>
              <a:gd name="connsiteX7" fmla="*/ 0 w 3522133"/>
              <a:gd name="connsiteY7" fmla="*/ 1068912 h 1282700"/>
              <a:gd name="connsiteX8" fmla="*/ 0 w 3522133"/>
              <a:gd name="connsiteY8" fmla="*/ 213788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1282700">
                <a:moveTo>
                  <a:pt x="0" y="213788"/>
                </a:moveTo>
                <a:cubicBezTo>
                  <a:pt x="0" y="95716"/>
                  <a:pt x="95716" y="0"/>
                  <a:pt x="213788" y="0"/>
                </a:cubicBezTo>
                <a:lnTo>
                  <a:pt x="3308345" y="0"/>
                </a:lnTo>
                <a:cubicBezTo>
                  <a:pt x="3426417" y="0"/>
                  <a:pt x="3522133" y="95716"/>
                  <a:pt x="3522133" y="213788"/>
                </a:cubicBezTo>
                <a:lnTo>
                  <a:pt x="3522133" y="1068912"/>
                </a:lnTo>
                <a:cubicBezTo>
                  <a:pt x="3522133" y="1186984"/>
                  <a:pt x="3426417" y="1282700"/>
                  <a:pt x="3308345" y="1282700"/>
                </a:cubicBezTo>
                <a:lnTo>
                  <a:pt x="213788" y="1282700"/>
                </a:lnTo>
                <a:cubicBezTo>
                  <a:pt x="95716" y="1282700"/>
                  <a:pt x="0" y="1186984"/>
                  <a:pt x="0" y="1068912"/>
                </a:cubicBezTo>
                <a:lnTo>
                  <a:pt x="0" y="21378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546" tIns="264546" rIns="264546" bIns="264546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Имя героя литературного произведения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428932062"/>
              </p:ext>
            </p:extLst>
          </p:nvPr>
        </p:nvGraphicFramePr>
        <p:xfrm>
          <a:off x="207544" y="845389"/>
          <a:ext cx="4616246" cy="528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4" name="Полилиния 33"/>
          <p:cNvSpPr/>
          <p:nvPr/>
        </p:nvSpPr>
        <p:spPr>
          <a:xfrm>
            <a:off x="4823790" y="1395845"/>
            <a:ext cx="6648100" cy="543026"/>
          </a:xfrm>
          <a:custGeom>
            <a:avLst/>
            <a:gdLst>
              <a:gd name="connsiteX0" fmla="*/ 0 w 3522133"/>
              <a:gd name="connsiteY0" fmla="*/ 213788 h 1282700"/>
              <a:gd name="connsiteX1" fmla="*/ 213788 w 3522133"/>
              <a:gd name="connsiteY1" fmla="*/ 0 h 1282700"/>
              <a:gd name="connsiteX2" fmla="*/ 3308345 w 3522133"/>
              <a:gd name="connsiteY2" fmla="*/ 0 h 1282700"/>
              <a:gd name="connsiteX3" fmla="*/ 3522133 w 3522133"/>
              <a:gd name="connsiteY3" fmla="*/ 213788 h 1282700"/>
              <a:gd name="connsiteX4" fmla="*/ 3522133 w 3522133"/>
              <a:gd name="connsiteY4" fmla="*/ 1068912 h 1282700"/>
              <a:gd name="connsiteX5" fmla="*/ 3308345 w 3522133"/>
              <a:gd name="connsiteY5" fmla="*/ 1282700 h 1282700"/>
              <a:gd name="connsiteX6" fmla="*/ 213788 w 3522133"/>
              <a:gd name="connsiteY6" fmla="*/ 1282700 h 1282700"/>
              <a:gd name="connsiteX7" fmla="*/ 0 w 3522133"/>
              <a:gd name="connsiteY7" fmla="*/ 1068912 h 1282700"/>
              <a:gd name="connsiteX8" fmla="*/ 0 w 3522133"/>
              <a:gd name="connsiteY8" fmla="*/ 213788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1282700">
                <a:moveTo>
                  <a:pt x="0" y="213788"/>
                </a:moveTo>
                <a:cubicBezTo>
                  <a:pt x="0" y="95716"/>
                  <a:pt x="95716" y="0"/>
                  <a:pt x="213788" y="0"/>
                </a:cubicBezTo>
                <a:lnTo>
                  <a:pt x="3308345" y="0"/>
                </a:lnTo>
                <a:cubicBezTo>
                  <a:pt x="3426417" y="0"/>
                  <a:pt x="3522133" y="95716"/>
                  <a:pt x="3522133" y="213788"/>
                </a:cubicBezTo>
                <a:lnTo>
                  <a:pt x="3522133" y="1068912"/>
                </a:lnTo>
                <a:cubicBezTo>
                  <a:pt x="3522133" y="1186984"/>
                  <a:pt x="3426417" y="1282700"/>
                  <a:pt x="3308345" y="1282700"/>
                </a:cubicBezTo>
                <a:lnTo>
                  <a:pt x="213788" y="1282700"/>
                </a:lnTo>
                <a:cubicBezTo>
                  <a:pt x="95716" y="1282700"/>
                  <a:pt x="0" y="1186984"/>
                  <a:pt x="0" y="1068912"/>
                </a:cubicBezTo>
                <a:lnTo>
                  <a:pt x="0" y="21378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546" tIns="264546" rIns="264546" bIns="264546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Два слова, описывающих героя (внешность, возраст, черты характера).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4823790" y="2034091"/>
            <a:ext cx="6639338" cy="543026"/>
          </a:xfrm>
          <a:custGeom>
            <a:avLst/>
            <a:gdLst>
              <a:gd name="connsiteX0" fmla="*/ 0 w 3522133"/>
              <a:gd name="connsiteY0" fmla="*/ 213788 h 1282700"/>
              <a:gd name="connsiteX1" fmla="*/ 213788 w 3522133"/>
              <a:gd name="connsiteY1" fmla="*/ 0 h 1282700"/>
              <a:gd name="connsiteX2" fmla="*/ 3308345 w 3522133"/>
              <a:gd name="connsiteY2" fmla="*/ 0 h 1282700"/>
              <a:gd name="connsiteX3" fmla="*/ 3522133 w 3522133"/>
              <a:gd name="connsiteY3" fmla="*/ 213788 h 1282700"/>
              <a:gd name="connsiteX4" fmla="*/ 3522133 w 3522133"/>
              <a:gd name="connsiteY4" fmla="*/ 1068912 h 1282700"/>
              <a:gd name="connsiteX5" fmla="*/ 3308345 w 3522133"/>
              <a:gd name="connsiteY5" fmla="*/ 1282700 h 1282700"/>
              <a:gd name="connsiteX6" fmla="*/ 213788 w 3522133"/>
              <a:gd name="connsiteY6" fmla="*/ 1282700 h 1282700"/>
              <a:gd name="connsiteX7" fmla="*/ 0 w 3522133"/>
              <a:gd name="connsiteY7" fmla="*/ 1068912 h 1282700"/>
              <a:gd name="connsiteX8" fmla="*/ 0 w 3522133"/>
              <a:gd name="connsiteY8" fmla="*/ 213788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1282700">
                <a:moveTo>
                  <a:pt x="0" y="213788"/>
                </a:moveTo>
                <a:cubicBezTo>
                  <a:pt x="0" y="95716"/>
                  <a:pt x="95716" y="0"/>
                  <a:pt x="213788" y="0"/>
                </a:cubicBezTo>
                <a:lnTo>
                  <a:pt x="3308345" y="0"/>
                </a:lnTo>
                <a:cubicBezTo>
                  <a:pt x="3426417" y="0"/>
                  <a:pt x="3522133" y="95716"/>
                  <a:pt x="3522133" y="213788"/>
                </a:cubicBezTo>
                <a:lnTo>
                  <a:pt x="3522133" y="1068912"/>
                </a:lnTo>
                <a:cubicBezTo>
                  <a:pt x="3522133" y="1186984"/>
                  <a:pt x="3426417" y="1282700"/>
                  <a:pt x="3308345" y="1282700"/>
                </a:cubicBezTo>
                <a:lnTo>
                  <a:pt x="213788" y="1282700"/>
                </a:lnTo>
                <a:cubicBezTo>
                  <a:pt x="95716" y="1282700"/>
                  <a:pt x="0" y="1186984"/>
                  <a:pt x="0" y="1068912"/>
                </a:cubicBezTo>
                <a:lnTo>
                  <a:pt x="0" y="21378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546" tIns="264546" rIns="264546" bIns="264546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 smtClean="0">
                <a:solidFill>
                  <a:schemeClr val="tx1"/>
                </a:solidFill>
              </a:rPr>
              <a:t>3.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слова, описывающих место действия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4828281" y="2717927"/>
            <a:ext cx="6648100" cy="543026"/>
          </a:xfrm>
          <a:custGeom>
            <a:avLst/>
            <a:gdLst>
              <a:gd name="connsiteX0" fmla="*/ 0 w 3522133"/>
              <a:gd name="connsiteY0" fmla="*/ 213788 h 1282700"/>
              <a:gd name="connsiteX1" fmla="*/ 213788 w 3522133"/>
              <a:gd name="connsiteY1" fmla="*/ 0 h 1282700"/>
              <a:gd name="connsiteX2" fmla="*/ 3308345 w 3522133"/>
              <a:gd name="connsiteY2" fmla="*/ 0 h 1282700"/>
              <a:gd name="connsiteX3" fmla="*/ 3522133 w 3522133"/>
              <a:gd name="connsiteY3" fmla="*/ 213788 h 1282700"/>
              <a:gd name="connsiteX4" fmla="*/ 3522133 w 3522133"/>
              <a:gd name="connsiteY4" fmla="*/ 1068912 h 1282700"/>
              <a:gd name="connsiteX5" fmla="*/ 3308345 w 3522133"/>
              <a:gd name="connsiteY5" fmla="*/ 1282700 h 1282700"/>
              <a:gd name="connsiteX6" fmla="*/ 213788 w 3522133"/>
              <a:gd name="connsiteY6" fmla="*/ 1282700 h 1282700"/>
              <a:gd name="connsiteX7" fmla="*/ 0 w 3522133"/>
              <a:gd name="connsiteY7" fmla="*/ 1068912 h 1282700"/>
              <a:gd name="connsiteX8" fmla="*/ 0 w 3522133"/>
              <a:gd name="connsiteY8" fmla="*/ 213788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1282700">
                <a:moveTo>
                  <a:pt x="0" y="213788"/>
                </a:moveTo>
                <a:cubicBezTo>
                  <a:pt x="0" y="95716"/>
                  <a:pt x="95716" y="0"/>
                  <a:pt x="213788" y="0"/>
                </a:cubicBezTo>
                <a:lnTo>
                  <a:pt x="3308345" y="0"/>
                </a:lnTo>
                <a:cubicBezTo>
                  <a:pt x="3426417" y="0"/>
                  <a:pt x="3522133" y="95716"/>
                  <a:pt x="3522133" y="213788"/>
                </a:cubicBezTo>
                <a:lnTo>
                  <a:pt x="3522133" y="1068912"/>
                </a:lnTo>
                <a:cubicBezTo>
                  <a:pt x="3522133" y="1186984"/>
                  <a:pt x="3426417" y="1282700"/>
                  <a:pt x="3308345" y="1282700"/>
                </a:cubicBezTo>
                <a:lnTo>
                  <a:pt x="213788" y="1282700"/>
                </a:lnTo>
                <a:cubicBezTo>
                  <a:pt x="95716" y="1282700"/>
                  <a:pt x="0" y="1186984"/>
                  <a:pt x="0" y="1068912"/>
                </a:cubicBezTo>
                <a:lnTo>
                  <a:pt x="0" y="21378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546" tIns="264546" rIns="264546" bIns="264546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>
                <a:solidFill>
                  <a:schemeClr val="tx1"/>
                </a:solidFill>
              </a:rPr>
              <a:t>4</a:t>
            </a:r>
            <a:r>
              <a:rPr lang="kk-KZ" dirty="0" smtClean="0">
                <a:solidFill>
                  <a:schemeClr val="tx1"/>
                </a:solidFill>
              </a:rPr>
              <a:t>.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слова, характеризующих проблему (тему) произведения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828281" y="3423224"/>
            <a:ext cx="6648100" cy="543026"/>
          </a:xfrm>
          <a:custGeom>
            <a:avLst/>
            <a:gdLst>
              <a:gd name="connsiteX0" fmla="*/ 0 w 3522133"/>
              <a:gd name="connsiteY0" fmla="*/ 213788 h 1282700"/>
              <a:gd name="connsiteX1" fmla="*/ 213788 w 3522133"/>
              <a:gd name="connsiteY1" fmla="*/ 0 h 1282700"/>
              <a:gd name="connsiteX2" fmla="*/ 3308345 w 3522133"/>
              <a:gd name="connsiteY2" fmla="*/ 0 h 1282700"/>
              <a:gd name="connsiteX3" fmla="*/ 3522133 w 3522133"/>
              <a:gd name="connsiteY3" fmla="*/ 213788 h 1282700"/>
              <a:gd name="connsiteX4" fmla="*/ 3522133 w 3522133"/>
              <a:gd name="connsiteY4" fmla="*/ 1068912 h 1282700"/>
              <a:gd name="connsiteX5" fmla="*/ 3308345 w 3522133"/>
              <a:gd name="connsiteY5" fmla="*/ 1282700 h 1282700"/>
              <a:gd name="connsiteX6" fmla="*/ 213788 w 3522133"/>
              <a:gd name="connsiteY6" fmla="*/ 1282700 h 1282700"/>
              <a:gd name="connsiteX7" fmla="*/ 0 w 3522133"/>
              <a:gd name="connsiteY7" fmla="*/ 1068912 h 1282700"/>
              <a:gd name="connsiteX8" fmla="*/ 0 w 3522133"/>
              <a:gd name="connsiteY8" fmla="*/ 213788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1282700">
                <a:moveTo>
                  <a:pt x="0" y="213788"/>
                </a:moveTo>
                <a:cubicBezTo>
                  <a:pt x="0" y="95716"/>
                  <a:pt x="95716" y="0"/>
                  <a:pt x="213788" y="0"/>
                </a:cubicBezTo>
                <a:lnTo>
                  <a:pt x="3308345" y="0"/>
                </a:lnTo>
                <a:cubicBezTo>
                  <a:pt x="3426417" y="0"/>
                  <a:pt x="3522133" y="95716"/>
                  <a:pt x="3522133" y="213788"/>
                </a:cubicBezTo>
                <a:lnTo>
                  <a:pt x="3522133" y="1068912"/>
                </a:lnTo>
                <a:cubicBezTo>
                  <a:pt x="3522133" y="1186984"/>
                  <a:pt x="3426417" y="1282700"/>
                  <a:pt x="3308345" y="1282700"/>
                </a:cubicBezTo>
                <a:lnTo>
                  <a:pt x="213788" y="1282700"/>
                </a:lnTo>
                <a:cubicBezTo>
                  <a:pt x="95716" y="1282700"/>
                  <a:pt x="0" y="1186984"/>
                  <a:pt x="0" y="1068912"/>
                </a:cubicBezTo>
                <a:lnTo>
                  <a:pt x="0" y="21378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546" tIns="264546" rIns="264546" bIns="264546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 smtClean="0">
                <a:solidFill>
                  <a:schemeClr val="tx1"/>
                </a:solidFill>
              </a:rPr>
              <a:t>5.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слов, повествующих о первом событии.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4837043" y="4128521"/>
            <a:ext cx="6639338" cy="543026"/>
          </a:xfrm>
          <a:custGeom>
            <a:avLst/>
            <a:gdLst>
              <a:gd name="connsiteX0" fmla="*/ 0 w 3522133"/>
              <a:gd name="connsiteY0" fmla="*/ 213788 h 1282700"/>
              <a:gd name="connsiteX1" fmla="*/ 213788 w 3522133"/>
              <a:gd name="connsiteY1" fmla="*/ 0 h 1282700"/>
              <a:gd name="connsiteX2" fmla="*/ 3308345 w 3522133"/>
              <a:gd name="connsiteY2" fmla="*/ 0 h 1282700"/>
              <a:gd name="connsiteX3" fmla="*/ 3522133 w 3522133"/>
              <a:gd name="connsiteY3" fmla="*/ 213788 h 1282700"/>
              <a:gd name="connsiteX4" fmla="*/ 3522133 w 3522133"/>
              <a:gd name="connsiteY4" fmla="*/ 1068912 h 1282700"/>
              <a:gd name="connsiteX5" fmla="*/ 3308345 w 3522133"/>
              <a:gd name="connsiteY5" fmla="*/ 1282700 h 1282700"/>
              <a:gd name="connsiteX6" fmla="*/ 213788 w 3522133"/>
              <a:gd name="connsiteY6" fmla="*/ 1282700 h 1282700"/>
              <a:gd name="connsiteX7" fmla="*/ 0 w 3522133"/>
              <a:gd name="connsiteY7" fmla="*/ 1068912 h 1282700"/>
              <a:gd name="connsiteX8" fmla="*/ 0 w 3522133"/>
              <a:gd name="connsiteY8" fmla="*/ 213788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1282700">
                <a:moveTo>
                  <a:pt x="0" y="213788"/>
                </a:moveTo>
                <a:cubicBezTo>
                  <a:pt x="0" y="95716"/>
                  <a:pt x="95716" y="0"/>
                  <a:pt x="213788" y="0"/>
                </a:cubicBezTo>
                <a:lnTo>
                  <a:pt x="3308345" y="0"/>
                </a:lnTo>
                <a:cubicBezTo>
                  <a:pt x="3426417" y="0"/>
                  <a:pt x="3522133" y="95716"/>
                  <a:pt x="3522133" y="213788"/>
                </a:cubicBezTo>
                <a:lnTo>
                  <a:pt x="3522133" y="1068912"/>
                </a:lnTo>
                <a:cubicBezTo>
                  <a:pt x="3522133" y="1186984"/>
                  <a:pt x="3426417" y="1282700"/>
                  <a:pt x="3308345" y="1282700"/>
                </a:cubicBezTo>
                <a:lnTo>
                  <a:pt x="213788" y="1282700"/>
                </a:lnTo>
                <a:cubicBezTo>
                  <a:pt x="95716" y="1282700"/>
                  <a:pt x="0" y="1186984"/>
                  <a:pt x="0" y="1068912"/>
                </a:cubicBezTo>
                <a:lnTo>
                  <a:pt x="0" y="21378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546" tIns="264546" rIns="264546" bIns="264546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 smtClean="0">
                <a:solidFill>
                  <a:schemeClr val="tx1"/>
                </a:solidFill>
              </a:rPr>
              <a:t>6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Шесть слов, повествующих о втором событии (что происходит с героем и его окружением по ходу сюжета).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4828281" y="5050403"/>
            <a:ext cx="6648100" cy="543026"/>
          </a:xfrm>
          <a:custGeom>
            <a:avLst/>
            <a:gdLst>
              <a:gd name="connsiteX0" fmla="*/ 0 w 3522133"/>
              <a:gd name="connsiteY0" fmla="*/ 213788 h 1282700"/>
              <a:gd name="connsiteX1" fmla="*/ 213788 w 3522133"/>
              <a:gd name="connsiteY1" fmla="*/ 0 h 1282700"/>
              <a:gd name="connsiteX2" fmla="*/ 3308345 w 3522133"/>
              <a:gd name="connsiteY2" fmla="*/ 0 h 1282700"/>
              <a:gd name="connsiteX3" fmla="*/ 3522133 w 3522133"/>
              <a:gd name="connsiteY3" fmla="*/ 213788 h 1282700"/>
              <a:gd name="connsiteX4" fmla="*/ 3522133 w 3522133"/>
              <a:gd name="connsiteY4" fmla="*/ 1068912 h 1282700"/>
              <a:gd name="connsiteX5" fmla="*/ 3308345 w 3522133"/>
              <a:gd name="connsiteY5" fmla="*/ 1282700 h 1282700"/>
              <a:gd name="connsiteX6" fmla="*/ 213788 w 3522133"/>
              <a:gd name="connsiteY6" fmla="*/ 1282700 h 1282700"/>
              <a:gd name="connsiteX7" fmla="*/ 0 w 3522133"/>
              <a:gd name="connsiteY7" fmla="*/ 1068912 h 1282700"/>
              <a:gd name="connsiteX8" fmla="*/ 0 w 3522133"/>
              <a:gd name="connsiteY8" fmla="*/ 213788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1282700">
                <a:moveTo>
                  <a:pt x="0" y="213788"/>
                </a:moveTo>
                <a:cubicBezTo>
                  <a:pt x="0" y="95716"/>
                  <a:pt x="95716" y="0"/>
                  <a:pt x="213788" y="0"/>
                </a:cubicBezTo>
                <a:lnTo>
                  <a:pt x="3308345" y="0"/>
                </a:lnTo>
                <a:cubicBezTo>
                  <a:pt x="3426417" y="0"/>
                  <a:pt x="3522133" y="95716"/>
                  <a:pt x="3522133" y="213788"/>
                </a:cubicBezTo>
                <a:lnTo>
                  <a:pt x="3522133" y="1068912"/>
                </a:lnTo>
                <a:cubicBezTo>
                  <a:pt x="3522133" y="1186984"/>
                  <a:pt x="3426417" y="1282700"/>
                  <a:pt x="3308345" y="1282700"/>
                </a:cubicBezTo>
                <a:lnTo>
                  <a:pt x="213788" y="1282700"/>
                </a:lnTo>
                <a:cubicBezTo>
                  <a:pt x="95716" y="1282700"/>
                  <a:pt x="0" y="1186984"/>
                  <a:pt x="0" y="1068912"/>
                </a:cubicBezTo>
                <a:lnTo>
                  <a:pt x="0" y="21378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546" tIns="264546" rIns="264546" bIns="264546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 smtClean="0">
                <a:solidFill>
                  <a:schemeClr val="tx1"/>
                </a:solidFill>
              </a:rPr>
              <a:t>7.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слов, повествующих о третьем событии (что предпринимается для решения проблемы).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4832771" y="5734239"/>
            <a:ext cx="6648100" cy="543026"/>
          </a:xfrm>
          <a:custGeom>
            <a:avLst/>
            <a:gdLst>
              <a:gd name="connsiteX0" fmla="*/ 0 w 3522133"/>
              <a:gd name="connsiteY0" fmla="*/ 213788 h 1282700"/>
              <a:gd name="connsiteX1" fmla="*/ 213788 w 3522133"/>
              <a:gd name="connsiteY1" fmla="*/ 0 h 1282700"/>
              <a:gd name="connsiteX2" fmla="*/ 3308345 w 3522133"/>
              <a:gd name="connsiteY2" fmla="*/ 0 h 1282700"/>
              <a:gd name="connsiteX3" fmla="*/ 3522133 w 3522133"/>
              <a:gd name="connsiteY3" fmla="*/ 213788 h 1282700"/>
              <a:gd name="connsiteX4" fmla="*/ 3522133 w 3522133"/>
              <a:gd name="connsiteY4" fmla="*/ 1068912 h 1282700"/>
              <a:gd name="connsiteX5" fmla="*/ 3308345 w 3522133"/>
              <a:gd name="connsiteY5" fmla="*/ 1282700 h 1282700"/>
              <a:gd name="connsiteX6" fmla="*/ 213788 w 3522133"/>
              <a:gd name="connsiteY6" fmla="*/ 1282700 h 1282700"/>
              <a:gd name="connsiteX7" fmla="*/ 0 w 3522133"/>
              <a:gd name="connsiteY7" fmla="*/ 1068912 h 1282700"/>
              <a:gd name="connsiteX8" fmla="*/ 0 w 3522133"/>
              <a:gd name="connsiteY8" fmla="*/ 213788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1282700">
                <a:moveTo>
                  <a:pt x="0" y="213788"/>
                </a:moveTo>
                <a:cubicBezTo>
                  <a:pt x="0" y="95716"/>
                  <a:pt x="95716" y="0"/>
                  <a:pt x="213788" y="0"/>
                </a:cubicBezTo>
                <a:lnTo>
                  <a:pt x="3308345" y="0"/>
                </a:lnTo>
                <a:cubicBezTo>
                  <a:pt x="3426417" y="0"/>
                  <a:pt x="3522133" y="95716"/>
                  <a:pt x="3522133" y="213788"/>
                </a:cubicBezTo>
                <a:lnTo>
                  <a:pt x="3522133" y="1068912"/>
                </a:lnTo>
                <a:cubicBezTo>
                  <a:pt x="3522133" y="1186984"/>
                  <a:pt x="3426417" y="1282700"/>
                  <a:pt x="3308345" y="1282700"/>
                </a:cubicBezTo>
                <a:lnTo>
                  <a:pt x="213788" y="1282700"/>
                </a:lnTo>
                <a:cubicBezTo>
                  <a:pt x="95716" y="1282700"/>
                  <a:pt x="0" y="1186984"/>
                  <a:pt x="0" y="1068912"/>
                </a:cubicBezTo>
                <a:lnTo>
                  <a:pt x="0" y="21378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546" tIns="264546" rIns="264546" bIns="264546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 smtClean="0">
                <a:solidFill>
                  <a:schemeClr val="tx1"/>
                </a:solidFill>
              </a:rPr>
              <a:t>8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Восемь слов, описывающих решение проблемы.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1706" y="264334"/>
            <a:ext cx="1071400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«Литературная пирамида» </a:t>
            </a:r>
            <a:endParaRPr lang="ru-RU" altLang="ru-RU" sz="1050" b="1" dirty="0">
              <a:solidFill>
                <a:srgbClr val="002060"/>
              </a:solidFill>
            </a:endParaRPr>
          </a:p>
        </p:txBody>
      </p:sp>
      <p:pic>
        <p:nvPicPr>
          <p:cNvPr id="3" name="zvuk-chaso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37190" y="6033583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4363" y="135420"/>
            <a:ext cx="1041783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0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0738" algn="l"/>
              </a:tabLst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Проверьте себя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03122268"/>
              </p:ext>
            </p:extLst>
          </p:nvPr>
        </p:nvGraphicFramePr>
        <p:xfrm>
          <a:off x="212035" y="647604"/>
          <a:ext cx="3592214" cy="58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олилиния 5"/>
          <p:cNvSpPr/>
          <p:nvPr/>
        </p:nvSpPr>
        <p:spPr>
          <a:xfrm>
            <a:off x="4815028" y="712009"/>
            <a:ext cx="6648100" cy="543026"/>
          </a:xfrm>
          <a:custGeom>
            <a:avLst/>
            <a:gdLst>
              <a:gd name="connsiteX0" fmla="*/ 0 w 3522133"/>
              <a:gd name="connsiteY0" fmla="*/ 213788 h 1282700"/>
              <a:gd name="connsiteX1" fmla="*/ 213788 w 3522133"/>
              <a:gd name="connsiteY1" fmla="*/ 0 h 1282700"/>
              <a:gd name="connsiteX2" fmla="*/ 3308345 w 3522133"/>
              <a:gd name="connsiteY2" fmla="*/ 0 h 1282700"/>
              <a:gd name="connsiteX3" fmla="*/ 3522133 w 3522133"/>
              <a:gd name="connsiteY3" fmla="*/ 213788 h 1282700"/>
              <a:gd name="connsiteX4" fmla="*/ 3522133 w 3522133"/>
              <a:gd name="connsiteY4" fmla="*/ 1068912 h 1282700"/>
              <a:gd name="connsiteX5" fmla="*/ 3308345 w 3522133"/>
              <a:gd name="connsiteY5" fmla="*/ 1282700 h 1282700"/>
              <a:gd name="connsiteX6" fmla="*/ 213788 w 3522133"/>
              <a:gd name="connsiteY6" fmla="*/ 1282700 h 1282700"/>
              <a:gd name="connsiteX7" fmla="*/ 0 w 3522133"/>
              <a:gd name="connsiteY7" fmla="*/ 1068912 h 1282700"/>
              <a:gd name="connsiteX8" fmla="*/ 0 w 3522133"/>
              <a:gd name="connsiteY8" fmla="*/ 213788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1282700">
                <a:moveTo>
                  <a:pt x="0" y="213788"/>
                </a:moveTo>
                <a:cubicBezTo>
                  <a:pt x="0" y="95716"/>
                  <a:pt x="95716" y="0"/>
                  <a:pt x="213788" y="0"/>
                </a:cubicBezTo>
                <a:lnTo>
                  <a:pt x="3308345" y="0"/>
                </a:lnTo>
                <a:cubicBezTo>
                  <a:pt x="3426417" y="0"/>
                  <a:pt x="3522133" y="95716"/>
                  <a:pt x="3522133" y="213788"/>
                </a:cubicBezTo>
                <a:lnTo>
                  <a:pt x="3522133" y="1068912"/>
                </a:lnTo>
                <a:cubicBezTo>
                  <a:pt x="3522133" y="1186984"/>
                  <a:pt x="3426417" y="1282700"/>
                  <a:pt x="3308345" y="1282700"/>
                </a:cubicBezTo>
                <a:lnTo>
                  <a:pt x="213788" y="1282700"/>
                </a:lnTo>
                <a:cubicBezTo>
                  <a:pt x="95716" y="1282700"/>
                  <a:pt x="0" y="1186984"/>
                  <a:pt x="0" y="1068912"/>
                </a:cubicBezTo>
                <a:lnTo>
                  <a:pt x="0" y="21378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546" tIns="264546" rIns="264546" bIns="264546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 smtClean="0">
                <a:solidFill>
                  <a:schemeClr val="tx1"/>
                </a:solidFill>
              </a:rPr>
              <a:t>1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Абулхаир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815027" y="1314586"/>
            <a:ext cx="6648100" cy="543026"/>
          </a:xfrm>
          <a:custGeom>
            <a:avLst/>
            <a:gdLst>
              <a:gd name="connsiteX0" fmla="*/ 0 w 3522133"/>
              <a:gd name="connsiteY0" fmla="*/ 213788 h 1282700"/>
              <a:gd name="connsiteX1" fmla="*/ 213788 w 3522133"/>
              <a:gd name="connsiteY1" fmla="*/ 0 h 1282700"/>
              <a:gd name="connsiteX2" fmla="*/ 3308345 w 3522133"/>
              <a:gd name="connsiteY2" fmla="*/ 0 h 1282700"/>
              <a:gd name="connsiteX3" fmla="*/ 3522133 w 3522133"/>
              <a:gd name="connsiteY3" fmla="*/ 213788 h 1282700"/>
              <a:gd name="connsiteX4" fmla="*/ 3522133 w 3522133"/>
              <a:gd name="connsiteY4" fmla="*/ 1068912 h 1282700"/>
              <a:gd name="connsiteX5" fmla="*/ 3308345 w 3522133"/>
              <a:gd name="connsiteY5" fmla="*/ 1282700 h 1282700"/>
              <a:gd name="connsiteX6" fmla="*/ 213788 w 3522133"/>
              <a:gd name="connsiteY6" fmla="*/ 1282700 h 1282700"/>
              <a:gd name="connsiteX7" fmla="*/ 0 w 3522133"/>
              <a:gd name="connsiteY7" fmla="*/ 1068912 h 1282700"/>
              <a:gd name="connsiteX8" fmla="*/ 0 w 3522133"/>
              <a:gd name="connsiteY8" fmla="*/ 213788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1282700">
                <a:moveTo>
                  <a:pt x="0" y="213788"/>
                </a:moveTo>
                <a:cubicBezTo>
                  <a:pt x="0" y="95716"/>
                  <a:pt x="95716" y="0"/>
                  <a:pt x="213788" y="0"/>
                </a:cubicBezTo>
                <a:lnTo>
                  <a:pt x="3308345" y="0"/>
                </a:lnTo>
                <a:cubicBezTo>
                  <a:pt x="3426417" y="0"/>
                  <a:pt x="3522133" y="95716"/>
                  <a:pt x="3522133" y="213788"/>
                </a:cubicBezTo>
                <a:lnTo>
                  <a:pt x="3522133" y="1068912"/>
                </a:lnTo>
                <a:cubicBezTo>
                  <a:pt x="3522133" y="1186984"/>
                  <a:pt x="3426417" y="1282700"/>
                  <a:pt x="3308345" y="1282700"/>
                </a:cubicBezTo>
                <a:lnTo>
                  <a:pt x="213788" y="1282700"/>
                </a:lnTo>
                <a:cubicBezTo>
                  <a:pt x="95716" y="1282700"/>
                  <a:pt x="0" y="1186984"/>
                  <a:pt x="0" y="1068912"/>
                </a:cubicBezTo>
                <a:lnTo>
                  <a:pt x="0" y="21378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546" tIns="264546" rIns="264546" bIns="264546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 smtClean="0">
                <a:solidFill>
                  <a:schemeClr val="tx1"/>
                </a:solidFill>
              </a:rPr>
              <a:t>2.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Мудрый, дальновидный</a:t>
            </a:r>
            <a:r>
              <a:rPr lang="kk-KZ" dirty="0" smtClean="0">
                <a:solidFill>
                  <a:schemeClr val="tx1"/>
                </a:solidFill>
              </a:rPr>
              <a:t>.</a:t>
            </a:r>
            <a:endParaRPr lang="ru-RU" sz="16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4770988" y="1902139"/>
            <a:ext cx="6648101" cy="543026"/>
          </a:xfrm>
          <a:custGeom>
            <a:avLst/>
            <a:gdLst>
              <a:gd name="connsiteX0" fmla="*/ 0 w 3522133"/>
              <a:gd name="connsiteY0" fmla="*/ 213788 h 1282700"/>
              <a:gd name="connsiteX1" fmla="*/ 213788 w 3522133"/>
              <a:gd name="connsiteY1" fmla="*/ 0 h 1282700"/>
              <a:gd name="connsiteX2" fmla="*/ 3308345 w 3522133"/>
              <a:gd name="connsiteY2" fmla="*/ 0 h 1282700"/>
              <a:gd name="connsiteX3" fmla="*/ 3522133 w 3522133"/>
              <a:gd name="connsiteY3" fmla="*/ 213788 h 1282700"/>
              <a:gd name="connsiteX4" fmla="*/ 3522133 w 3522133"/>
              <a:gd name="connsiteY4" fmla="*/ 1068912 h 1282700"/>
              <a:gd name="connsiteX5" fmla="*/ 3308345 w 3522133"/>
              <a:gd name="connsiteY5" fmla="*/ 1282700 h 1282700"/>
              <a:gd name="connsiteX6" fmla="*/ 213788 w 3522133"/>
              <a:gd name="connsiteY6" fmla="*/ 1282700 h 1282700"/>
              <a:gd name="connsiteX7" fmla="*/ 0 w 3522133"/>
              <a:gd name="connsiteY7" fmla="*/ 1068912 h 1282700"/>
              <a:gd name="connsiteX8" fmla="*/ 0 w 3522133"/>
              <a:gd name="connsiteY8" fmla="*/ 213788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1282700">
                <a:moveTo>
                  <a:pt x="0" y="213788"/>
                </a:moveTo>
                <a:cubicBezTo>
                  <a:pt x="0" y="95716"/>
                  <a:pt x="95716" y="0"/>
                  <a:pt x="213788" y="0"/>
                </a:cubicBezTo>
                <a:lnTo>
                  <a:pt x="3308345" y="0"/>
                </a:lnTo>
                <a:cubicBezTo>
                  <a:pt x="3426417" y="0"/>
                  <a:pt x="3522133" y="95716"/>
                  <a:pt x="3522133" y="213788"/>
                </a:cubicBezTo>
                <a:lnTo>
                  <a:pt x="3522133" y="1068912"/>
                </a:lnTo>
                <a:cubicBezTo>
                  <a:pt x="3522133" y="1186984"/>
                  <a:pt x="3426417" y="1282700"/>
                  <a:pt x="3308345" y="1282700"/>
                </a:cubicBezTo>
                <a:lnTo>
                  <a:pt x="213788" y="1282700"/>
                </a:lnTo>
                <a:cubicBezTo>
                  <a:pt x="95716" y="1282700"/>
                  <a:pt x="0" y="1186984"/>
                  <a:pt x="0" y="1068912"/>
                </a:cubicBezTo>
                <a:lnTo>
                  <a:pt x="0" y="21378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546" tIns="264546" rIns="264546" bIns="264546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 smtClean="0">
                <a:solidFill>
                  <a:schemeClr val="tx1"/>
                </a:solidFill>
              </a:rPr>
              <a:t>3.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Казахское ханство, Казахская Степь, родина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784246" y="2612674"/>
            <a:ext cx="6648100" cy="543026"/>
          </a:xfrm>
          <a:custGeom>
            <a:avLst/>
            <a:gdLst>
              <a:gd name="connsiteX0" fmla="*/ 0 w 3522133"/>
              <a:gd name="connsiteY0" fmla="*/ 213788 h 1282700"/>
              <a:gd name="connsiteX1" fmla="*/ 213788 w 3522133"/>
              <a:gd name="connsiteY1" fmla="*/ 0 h 1282700"/>
              <a:gd name="connsiteX2" fmla="*/ 3308345 w 3522133"/>
              <a:gd name="connsiteY2" fmla="*/ 0 h 1282700"/>
              <a:gd name="connsiteX3" fmla="*/ 3522133 w 3522133"/>
              <a:gd name="connsiteY3" fmla="*/ 213788 h 1282700"/>
              <a:gd name="connsiteX4" fmla="*/ 3522133 w 3522133"/>
              <a:gd name="connsiteY4" fmla="*/ 1068912 h 1282700"/>
              <a:gd name="connsiteX5" fmla="*/ 3308345 w 3522133"/>
              <a:gd name="connsiteY5" fmla="*/ 1282700 h 1282700"/>
              <a:gd name="connsiteX6" fmla="*/ 213788 w 3522133"/>
              <a:gd name="connsiteY6" fmla="*/ 1282700 h 1282700"/>
              <a:gd name="connsiteX7" fmla="*/ 0 w 3522133"/>
              <a:gd name="connsiteY7" fmla="*/ 1068912 h 1282700"/>
              <a:gd name="connsiteX8" fmla="*/ 0 w 3522133"/>
              <a:gd name="connsiteY8" fmla="*/ 213788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1282700">
                <a:moveTo>
                  <a:pt x="0" y="213788"/>
                </a:moveTo>
                <a:cubicBezTo>
                  <a:pt x="0" y="95716"/>
                  <a:pt x="95716" y="0"/>
                  <a:pt x="213788" y="0"/>
                </a:cubicBezTo>
                <a:lnTo>
                  <a:pt x="3308345" y="0"/>
                </a:lnTo>
                <a:cubicBezTo>
                  <a:pt x="3426417" y="0"/>
                  <a:pt x="3522133" y="95716"/>
                  <a:pt x="3522133" y="213788"/>
                </a:cubicBezTo>
                <a:lnTo>
                  <a:pt x="3522133" y="1068912"/>
                </a:lnTo>
                <a:cubicBezTo>
                  <a:pt x="3522133" y="1186984"/>
                  <a:pt x="3426417" y="1282700"/>
                  <a:pt x="3308345" y="1282700"/>
                </a:cubicBezTo>
                <a:lnTo>
                  <a:pt x="213788" y="1282700"/>
                </a:lnTo>
                <a:cubicBezTo>
                  <a:pt x="95716" y="1282700"/>
                  <a:pt x="0" y="1186984"/>
                  <a:pt x="0" y="1068912"/>
                </a:cubicBezTo>
                <a:lnTo>
                  <a:pt x="0" y="21378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546" tIns="264546" rIns="264546" bIns="264546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>
                <a:solidFill>
                  <a:schemeClr val="tx1"/>
                </a:solidFill>
              </a:rPr>
              <a:t>4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Набеги, власть, посольство, подданство</a:t>
            </a:r>
            <a:r>
              <a:rPr lang="kk-KZ" dirty="0" smtClean="0"/>
              <a:t>.</a:t>
            </a:r>
            <a:endParaRPr lang="ru-RU" sz="16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4788733" y="3215251"/>
            <a:ext cx="6648100" cy="543026"/>
          </a:xfrm>
          <a:custGeom>
            <a:avLst/>
            <a:gdLst>
              <a:gd name="connsiteX0" fmla="*/ 0 w 3522133"/>
              <a:gd name="connsiteY0" fmla="*/ 213788 h 1282700"/>
              <a:gd name="connsiteX1" fmla="*/ 213788 w 3522133"/>
              <a:gd name="connsiteY1" fmla="*/ 0 h 1282700"/>
              <a:gd name="connsiteX2" fmla="*/ 3308345 w 3522133"/>
              <a:gd name="connsiteY2" fmla="*/ 0 h 1282700"/>
              <a:gd name="connsiteX3" fmla="*/ 3522133 w 3522133"/>
              <a:gd name="connsiteY3" fmla="*/ 213788 h 1282700"/>
              <a:gd name="connsiteX4" fmla="*/ 3522133 w 3522133"/>
              <a:gd name="connsiteY4" fmla="*/ 1068912 h 1282700"/>
              <a:gd name="connsiteX5" fmla="*/ 3308345 w 3522133"/>
              <a:gd name="connsiteY5" fmla="*/ 1282700 h 1282700"/>
              <a:gd name="connsiteX6" fmla="*/ 213788 w 3522133"/>
              <a:gd name="connsiteY6" fmla="*/ 1282700 h 1282700"/>
              <a:gd name="connsiteX7" fmla="*/ 0 w 3522133"/>
              <a:gd name="connsiteY7" fmla="*/ 1068912 h 1282700"/>
              <a:gd name="connsiteX8" fmla="*/ 0 w 3522133"/>
              <a:gd name="connsiteY8" fmla="*/ 213788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1282700">
                <a:moveTo>
                  <a:pt x="0" y="213788"/>
                </a:moveTo>
                <a:cubicBezTo>
                  <a:pt x="0" y="95716"/>
                  <a:pt x="95716" y="0"/>
                  <a:pt x="213788" y="0"/>
                </a:cubicBezTo>
                <a:lnTo>
                  <a:pt x="3308345" y="0"/>
                </a:lnTo>
                <a:cubicBezTo>
                  <a:pt x="3426417" y="0"/>
                  <a:pt x="3522133" y="95716"/>
                  <a:pt x="3522133" y="213788"/>
                </a:cubicBezTo>
                <a:lnTo>
                  <a:pt x="3522133" y="1068912"/>
                </a:lnTo>
                <a:cubicBezTo>
                  <a:pt x="3522133" y="1186984"/>
                  <a:pt x="3426417" y="1282700"/>
                  <a:pt x="3308345" y="1282700"/>
                </a:cubicBezTo>
                <a:lnTo>
                  <a:pt x="213788" y="1282700"/>
                </a:lnTo>
                <a:cubicBezTo>
                  <a:pt x="95716" y="1282700"/>
                  <a:pt x="0" y="1186984"/>
                  <a:pt x="0" y="1068912"/>
                </a:cubicBezTo>
                <a:lnTo>
                  <a:pt x="0" y="21378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546" tIns="264546" rIns="264546" bIns="264546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 smtClean="0">
                <a:solidFill>
                  <a:schemeClr val="tx1"/>
                </a:solidFill>
              </a:rPr>
              <a:t>5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Честь, слава, подвиг, султан, сын простолюдинки.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788519" y="3934756"/>
            <a:ext cx="6639338" cy="543026"/>
          </a:xfrm>
          <a:custGeom>
            <a:avLst/>
            <a:gdLst>
              <a:gd name="connsiteX0" fmla="*/ 0 w 3522133"/>
              <a:gd name="connsiteY0" fmla="*/ 213788 h 1282700"/>
              <a:gd name="connsiteX1" fmla="*/ 213788 w 3522133"/>
              <a:gd name="connsiteY1" fmla="*/ 0 h 1282700"/>
              <a:gd name="connsiteX2" fmla="*/ 3308345 w 3522133"/>
              <a:gd name="connsiteY2" fmla="*/ 0 h 1282700"/>
              <a:gd name="connsiteX3" fmla="*/ 3522133 w 3522133"/>
              <a:gd name="connsiteY3" fmla="*/ 213788 h 1282700"/>
              <a:gd name="connsiteX4" fmla="*/ 3522133 w 3522133"/>
              <a:gd name="connsiteY4" fmla="*/ 1068912 h 1282700"/>
              <a:gd name="connsiteX5" fmla="*/ 3308345 w 3522133"/>
              <a:gd name="connsiteY5" fmla="*/ 1282700 h 1282700"/>
              <a:gd name="connsiteX6" fmla="*/ 213788 w 3522133"/>
              <a:gd name="connsiteY6" fmla="*/ 1282700 h 1282700"/>
              <a:gd name="connsiteX7" fmla="*/ 0 w 3522133"/>
              <a:gd name="connsiteY7" fmla="*/ 1068912 h 1282700"/>
              <a:gd name="connsiteX8" fmla="*/ 0 w 3522133"/>
              <a:gd name="connsiteY8" fmla="*/ 213788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1282700">
                <a:moveTo>
                  <a:pt x="0" y="213788"/>
                </a:moveTo>
                <a:cubicBezTo>
                  <a:pt x="0" y="95716"/>
                  <a:pt x="95716" y="0"/>
                  <a:pt x="213788" y="0"/>
                </a:cubicBezTo>
                <a:lnTo>
                  <a:pt x="3308345" y="0"/>
                </a:lnTo>
                <a:cubicBezTo>
                  <a:pt x="3426417" y="0"/>
                  <a:pt x="3522133" y="95716"/>
                  <a:pt x="3522133" y="213788"/>
                </a:cubicBezTo>
                <a:lnTo>
                  <a:pt x="3522133" y="1068912"/>
                </a:lnTo>
                <a:cubicBezTo>
                  <a:pt x="3522133" y="1186984"/>
                  <a:pt x="3426417" y="1282700"/>
                  <a:pt x="3308345" y="1282700"/>
                </a:cubicBezTo>
                <a:lnTo>
                  <a:pt x="213788" y="1282700"/>
                </a:lnTo>
                <a:cubicBezTo>
                  <a:pt x="95716" y="1282700"/>
                  <a:pt x="0" y="1186984"/>
                  <a:pt x="0" y="1068912"/>
                </a:cubicBezTo>
                <a:lnTo>
                  <a:pt x="0" y="21378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546" tIns="264546" rIns="264546" bIns="264546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Казахи,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противятся, под пятой джунгар, зависимы от русских, война, страдания, гибель</a:t>
            </a:r>
            <a:r>
              <a:rPr lang="kk-KZ" dirty="0" smtClean="0">
                <a:solidFill>
                  <a:schemeClr val="tx1"/>
                </a:solidFill>
              </a:rPr>
              <a:t>.</a:t>
            </a:r>
            <a:endParaRPr lang="ru-RU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4779757" y="4712487"/>
            <a:ext cx="6648100" cy="544351"/>
          </a:xfrm>
          <a:custGeom>
            <a:avLst/>
            <a:gdLst>
              <a:gd name="connsiteX0" fmla="*/ 0 w 3522133"/>
              <a:gd name="connsiteY0" fmla="*/ 213788 h 1282700"/>
              <a:gd name="connsiteX1" fmla="*/ 213788 w 3522133"/>
              <a:gd name="connsiteY1" fmla="*/ 0 h 1282700"/>
              <a:gd name="connsiteX2" fmla="*/ 3308345 w 3522133"/>
              <a:gd name="connsiteY2" fmla="*/ 0 h 1282700"/>
              <a:gd name="connsiteX3" fmla="*/ 3522133 w 3522133"/>
              <a:gd name="connsiteY3" fmla="*/ 213788 h 1282700"/>
              <a:gd name="connsiteX4" fmla="*/ 3522133 w 3522133"/>
              <a:gd name="connsiteY4" fmla="*/ 1068912 h 1282700"/>
              <a:gd name="connsiteX5" fmla="*/ 3308345 w 3522133"/>
              <a:gd name="connsiteY5" fmla="*/ 1282700 h 1282700"/>
              <a:gd name="connsiteX6" fmla="*/ 213788 w 3522133"/>
              <a:gd name="connsiteY6" fmla="*/ 1282700 h 1282700"/>
              <a:gd name="connsiteX7" fmla="*/ 0 w 3522133"/>
              <a:gd name="connsiteY7" fmla="*/ 1068912 h 1282700"/>
              <a:gd name="connsiteX8" fmla="*/ 0 w 3522133"/>
              <a:gd name="connsiteY8" fmla="*/ 213788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1282700">
                <a:moveTo>
                  <a:pt x="0" y="213788"/>
                </a:moveTo>
                <a:cubicBezTo>
                  <a:pt x="0" y="95716"/>
                  <a:pt x="95716" y="0"/>
                  <a:pt x="213788" y="0"/>
                </a:cubicBezTo>
                <a:lnTo>
                  <a:pt x="3308345" y="0"/>
                </a:lnTo>
                <a:cubicBezTo>
                  <a:pt x="3426417" y="0"/>
                  <a:pt x="3522133" y="95716"/>
                  <a:pt x="3522133" y="213788"/>
                </a:cubicBezTo>
                <a:lnTo>
                  <a:pt x="3522133" y="1068912"/>
                </a:lnTo>
                <a:cubicBezTo>
                  <a:pt x="3522133" y="1186984"/>
                  <a:pt x="3426417" y="1282700"/>
                  <a:pt x="3308345" y="1282700"/>
                </a:cubicBezTo>
                <a:lnTo>
                  <a:pt x="213788" y="1282700"/>
                </a:lnTo>
                <a:cubicBezTo>
                  <a:pt x="95716" y="1282700"/>
                  <a:pt x="0" y="1186984"/>
                  <a:pt x="0" y="1068912"/>
                </a:cubicBezTo>
                <a:lnTo>
                  <a:pt x="0" y="21378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546" tIns="264546" rIns="264546" bIns="264546" numCol="1" spcCol="1270" anchor="ctr" anchorCtr="0">
            <a:noAutofit/>
          </a:bodyPr>
          <a:lstStyle/>
          <a:p>
            <a:pPr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k-KZ" dirty="0" smtClean="0">
              <a:solidFill>
                <a:schemeClr val="tx1"/>
              </a:solidFill>
            </a:endParaRPr>
          </a:p>
          <a:p>
            <a:pPr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Покровитель, выбор,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или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Джунгария, предводитель,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народ, убеждение.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/>
          </a:p>
        </p:txBody>
      </p:sp>
      <p:sp>
        <p:nvSpPr>
          <p:cNvPr id="14" name="Полилиния 13"/>
          <p:cNvSpPr/>
          <p:nvPr/>
        </p:nvSpPr>
        <p:spPr>
          <a:xfrm>
            <a:off x="4770989" y="5491543"/>
            <a:ext cx="6648100" cy="942018"/>
          </a:xfrm>
          <a:custGeom>
            <a:avLst/>
            <a:gdLst>
              <a:gd name="connsiteX0" fmla="*/ 0 w 3522133"/>
              <a:gd name="connsiteY0" fmla="*/ 213788 h 1282700"/>
              <a:gd name="connsiteX1" fmla="*/ 213788 w 3522133"/>
              <a:gd name="connsiteY1" fmla="*/ 0 h 1282700"/>
              <a:gd name="connsiteX2" fmla="*/ 3308345 w 3522133"/>
              <a:gd name="connsiteY2" fmla="*/ 0 h 1282700"/>
              <a:gd name="connsiteX3" fmla="*/ 3522133 w 3522133"/>
              <a:gd name="connsiteY3" fmla="*/ 213788 h 1282700"/>
              <a:gd name="connsiteX4" fmla="*/ 3522133 w 3522133"/>
              <a:gd name="connsiteY4" fmla="*/ 1068912 h 1282700"/>
              <a:gd name="connsiteX5" fmla="*/ 3308345 w 3522133"/>
              <a:gd name="connsiteY5" fmla="*/ 1282700 h 1282700"/>
              <a:gd name="connsiteX6" fmla="*/ 213788 w 3522133"/>
              <a:gd name="connsiteY6" fmla="*/ 1282700 h 1282700"/>
              <a:gd name="connsiteX7" fmla="*/ 0 w 3522133"/>
              <a:gd name="connsiteY7" fmla="*/ 1068912 h 1282700"/>
              <a:gd name="connsiteX8" fmla="*/ 0 w 3522133"/>
              <a:gd name="connsiteY8" fmla="*/ 213788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133" h="1282700">
                <a:moveTo>
                  <a:pt x="0" y="213788"/>
                </a:moveTo>
                <a:cubicBezTo>
                  <a:pt x="0" y="95716"/>
                  <a:pt x="95716" y="0"/>
                  <a:pt x="213788" y="0"/>
                </a:cubicBezTo>
                <a:lnTo>
                  <a:pt x="3308345" y="0"/>
                </a:lnTo>
                <a:cubicBezTo>
                  <a:pt x="3426417" y="0"/>
                  <a:pt x="3522133" y="95716"/>
                  <a:pt x="3522133" y="213788"/>
                </a:cubicBezTo>
                <a:lnTo>
                  <a:pt x="3522133" y="1068912"/>
                </a:lnTo>
                <a:cubicBezTo>
                  <a:pt x="3522133" y="1186984"/>
                  <a:pt x="3426417" y="1282700"/>
                  <a:pt x="3308345" y="1282700"/>
                </a:cubicBezTo>
                <a:lnTo>
                  <a:pt x="213788" y="1282700"/>
                </a:lnTo>
                <a:cubicBezTo>
                  <a:pt x="95716" y="1282700"/>
                  <a:pt x="0" y="1186984"/>
                  <a:pt x="0" y="1068912"/>
                </a:cubicBezTo>
                <a:lnTo>
                  <a:pt x="0" y="213788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546" tIns="264546" rIns="264546" bIns="264546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властвует над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над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маленьким, сильный п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окровитель,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калмыков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башкир, к примеру,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у русских.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4313" y="277805"/>
            <a:ext cx="11357113" cy="5486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 </a:t>
            </a:r>
          </a:p>
          <a:p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«Три предложения»</a:t>
            </a:r>
          </a:p>
          <a:p>
            <a:endParaRPr lang="kk-KZ" sz="2000" b="1" dirty="0" smtClean="0">
              <a:solidFill>
                <a:srgbClr val="014B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Передайте основное содержание текста тремя сложными предложениями. В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ответах 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конструкции сложносочиненных и сложноподчиненных предложений.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k-K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– передает содержание текста, используя заданную конструкцию</a:t>
            </a:r>
          </a:p>
          <a:p>
            <a:pPr>
              <a:lnSpc>
                <a:spcPct val="150000"/>
              </a:lnSpc>
            </a:pPr>
            <a:r>
              <a:rPr lang="kk-KZ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k-K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первое сложное предложение;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k-K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второе </a:t>
            </a:r>
            <a:r>
              <a:rPr lang="kk-K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 предложение</a:t>
            </a:r>
            <a:r>
              <a:rPr lang="kk-K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k-K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kk-K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</a:t>
            </a:r>
            <a:r>
              <a:rPr lang="kk-K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 предложение;</a:t>
            </a:r>
          </a:p>
          <a:p>
            <a:pPr marL="342900" indent="-342900">
              <a:buFontTx/>
              <a:buChar char="-"/>
            </a:pPr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kk-K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zvuk-chaso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5600" y="5707063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2847</TotalTime>
  <Words>1844</Words>
  <Application>Microsoft Office PowerPoint</Application>
  <PresentationFormat>Широкоэкранный</PresentationFormat>
  <Paragraphs>238</Paragraphs>
  <Slides>22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Times New Roman</vt:lpstr>
      <vt:lpstr>Тема Office</vt:lpstr>
      <vt:lpstr>Презентация PowerPoint</vt:lpstr>
      <vt:lpstr>Тема урока: Щедрая доля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</dc:creator>
  <cp:lastModifiedBy>ww</cp:lastModifiedBy>
  <cp:revision>183</cp:revision>
  <dcterms:created xsi:type="dcterms:W3CDTF">2020-10-01T20:57:55Z</dcterms:created>
  <dcterms:modified xsi:type="dcterms:W3CDTF">2020-10-17T12:59:25Z</dcterms:modified>
</cp:coreProperties>
</file>