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8" r:id="rId2"/>
    <p:sldId id="256" r:id="rId3"/>
    <p:sldId id="299" r:id="rId4"/>
    <p:sldId id="257" r:id="rId5"/>
    <p:sldId id="308" r:id="rId6"/>
    <p:sldId id="315" r:id="rId7"/>
    <p:sldId id="313" r:id="rId8"/>
    <p:sldId id="260" r:id="rId9"/>
    <p:sldId id="304" r:id="rId10"/>
    <p:sldId id="259" r:id="rId11"/>
    <p:sldId id="301" r:id="rId12"/>
    <p:sldId id="314" r:id="rId13"/>
    <p:sldId id="296" r:id="rId14"/>
    <p:sldId id="295" r:id="rId15"/>
    <p:sldId id="272" r:id="rId16"/>
    <p:sldId id="310" r:id="rId17"/>
    <p:sldId id="316" r:id="rId18"/>
    <p:sldId id="292" r:id="rId19"/>
    <p:sldId id="306" r:id="rId20"/>
    <p:sldId id="309" r:id="rId21"/>
    <p:sldId id="262" r:id="rId22"/>
    <p:sldId id="31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  <a:srgbClr val="00E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6E526-8541-4FF2-AD82-894802AD9591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BAB3FE-112E-4DC2-B34E-C65B3DCF6C9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познакомитесь с жизнью и творчеством казахского писателя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Мухтара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Ауэзова</a:t>
          </a:r>
          <a:endParaRPr lang="ru-RU" dirty="0"/>
        </a:p>
      </dgm:t>
    </dgm:pt>
    <dgm:pt modelId="{08E0A975-9A21-4B50-A037-75EF2D06C9D3}" type="parTrans" cxnId="{133B3097-E802-45E9-B857-9CF795B73851}">
      <dgm:prSet/>
      <dgm:spPr/>
      <dgm:t>
        <a:bodyPr/>
        <a:lstStyle/>
        <a:p>
          <a:endParaRPr lang="ru-RU"/>
        </a:p>
      </dgm:t>
    </dgm:pt>
    <dgm:pt modelId="{1DB4461C-53DE-4082-9B87-7637D02285D6}" type="sibTrans" cxnId="{133B3097-E802-45E9-B857-9CF795B73851}">
      <dgm:prSet/>
      <dgm:spPr/>
      <dgm:t>
        <a:bodyPr/>
        <a:lstStyle/>
        <a:p>
          <a:endParaRPr lang="ru-RU"/>
        </a:p>
      </dgm:t>
    </dgm:pt>
    <dgm:pt modelId="{F71E8FBB-1FFE-4FBD-86FA-4181A13BD5E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будете составлять тезисный план</a:t>
          </a:r>
        </a:p>
      </dgm:t>
    </dgm:pt>
    <dgm:pt modelId="{61D553BA-61E1-4383-8D70-2A693C9411E8}" type="parTrans" cxnId="{DD27C8CF-0FB5-4FC9-BC98-BBCF941E5A15}">
      <dgm:prSet/>
      <dgm:spPr/>
      <dgm:t>
        <a:bodyPr/>
        <a:lstStyle/>
        <a:p>
          <a:endParaRPr lang="ru-RU"/>
        </a:p>
      </dgm:t>
    </dgm:pt>
    <dgm:pt modelId="{CB689667-1AF0-4962-A11D-989D499A0BBC}" type="sibTrans" cxnId="{DD27C8CF-0FB5-4FC9-BC98-BBCF941E5A15}">
      <dgm:prSet/>
      <dgm:spPr/>
      <dgm:t>
        <a:bodyPr/>
        <a:lstStyle/>
        <a:p>
          <a:endParaRPr lang="ru-RU"/>
        </a:p>
      </dgm:t>
    </dgm:pt>
    <dgm:pt modelId="{3C356A45-30E9-4617-BBAB-FFAB70357EF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обосновывать предлагаемые тезисы </a:t>
          </a:r>
        </a:p>
      </dgm:t>
    </dgm:pt>
    <dgm:pt modelId="{CB701654-3C6B-44AF-96F7-E937D8E5DE57}" type="parTrans" cxnId="{72670F3C-2554-4996-9589-85CC9CEA9823}">
      <dgm:prSet/>
      <dgm:spPr/>
      <dgm:t>
        <a:bodyPr/>
        <a:lstStyle/>
        <a:p>
          <a:endParaRPr lang="ru-RU"/>
        </a:p>
      </dgm:t>
    </dgm:pt>
    <dgm:pt modelId="{E94081E3-F4B4-41BD-A09E-653C83F26170}" type="sibTrans" cxnId="{72670F3C-2554-4996-9589-85CC9CEA9823}">
      <dgm:prSet/>
      <dgm:spPr/>
      <dgm:t>
        <a:bodyPr/>
        <a:lstStyle/>
        <a:p>
          <a:endParaRPr lang="ru-RU"/>
        </a:p>
      </dgm:t>
    </dgm:pt>
    <dgm:pt modelId="{2E6A7338-23C9-412B-A0D9-61AE34E51C4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узнаете значение слов общественно – политической тематики   </a:t>
          </a:r>
        </a:p>
      </dgm:t>
    </dgm:pt>
    <dgm:pt modelId="{86D3F736-967B-4172-99F4-D8CB3296F7A8}" type="parTrans" cxnId="{F325466E-2B01-4FCB-B128-1309BEDC9CDC}">
      <dgm:prSet/>
      <dgm:spPr/>
      <dgm:t>
        <a:bodyPr/>
        <a:lstStyle/>
        <a:p>
          <a:endParaRPr lang="ru-RU"/>
        </a:p>
      </dgm:t>
    </dgm:pt>
    <dgm:pt modelId="{83910B90-57FA-4F98-8B44-A30AC91F5D82}" type="sibTrans" cxnId="{F325466E-2B01-4FCB-B128-1309BEDC9CDC}">
      <dgm:prSet/>
      <dgm:spPr/>
      <dgm:t>
        <a:bodyPr/>
        <a:lstStyle/>
        <a:p>
          <a:endParaRPr lang="ru-RU"/>
        </a:p>
      </dgm:t>
    </dgm:pt>
    <dgm:pt modelId="{E5C38057-A7C8-40DD-AF8F-254E2DA559AB}" type="pres">
      <dgm:prSet presAssocID="{0F26E526-8541-4FF2-AD82-894802AD95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6372A-7F4A-4BC6-B8C1-A533697238DA}" type="pres">
      <dgm:prSet presAssocID="{48BAB3FE-112E-4DC2-B34E-C65B3DCF6C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AC0CF-A13E-49AB-8CF6-F42EB9B9D4C9}" type="pres">
      <dgm:prSet presAssocID="{1DB4461C-53DE-4082-9B87-7637D02285D6}" presName="sibTrans" presStyleCnt="0"/>
      <dgm:spPr/>
    </dgm:pt>
    <dgm:pt modelId="{FDEC55CF-4EF3-4331-8239-A789E9D3E239}" type="pres">
      <dgm:prSet presAssocID="{F71E8FBB-1FFE-4FBD-86FA-4181A13BD5EA}" presName="node" presStyleLbl="node1" presStyleIdx="1" presStyleCnt="4" custLinFactX="97620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1B17F-DA45-4B54-A869-2FD0BC1D011D}" type="pres">
      <dgm:prSet presAssocID="{CB689667-1AF0-4962-A11D-989D499A0BBC}" presName="sibTrans" presStyleCnt="0"/>
      <dgm:spPr/>
    </dgm:pt>
    <dgm:pt modelId="{BD5696CD-7728-405B-A153-57007298AB28}" type="pres">
      <dgm:prSet presAssocID="{2E6A7338-23C9-412B-A0D9-61AE34E51C44}" presName="node" presStyleLbl="node1" presStyleIdx="2" presStyleCnt="4" custLinFactX="-100000" custLinFactNeighborX="-148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AB377-1A45-4BE2-916E-CD6E23AE8433}" type="pres">
      <dgm:prSet presAssocID="{83910B90-57FA-4F98-8B44-A30AC91F5D82}" presName="sibTrans" presStyleCnt="0"/>
      <dgm:spPr/>
    </dgm:pt>
    <dgm:pt modelId="{A151766C-7A6D-4C11-9ED8-2792277CCCFB}" type="pres">
      <dgm:prSet presAssocID="{3C356A45-30E9-4617-BBAB-FFAB70357EF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27C8CF-0FB5-4FC9-BC98-BBCF941E5A15}" srcId="{0F26E526-8541-4FF2-AD82-894802AD9591}" destId="{F71E8FBB-1FFE-4FBD-86FA-4181A13BD5EA}" srcOrd="1" destOrd="0" parTransId="{61D553BA-61E1-4383-8D70-2A693C9411E8}" sibTransId="{CB689667-1AF0-4962-A11D-989D499A0BBC}"/>
    <dgm:cxn modelId="{72670F3C-2554-4996-9589-85CC9CEA9823}" srcId="{0F26E526-8541-4FF2-AD82-894802AD9591}" destId="{3C356A45-30E9-4617-BBAB-FFAB70357EF4}" srcOrd="3" destOrd="0" parTransId="{CB701654-3C6B-44AF-96F7-E937D8E5DE57}" sibTransId="{E94081E3-F4B4-41BD-A09E-653C83F26170}"/>
    <dgm:cxn modelId="{133B3097-E802-45E9-B857-9CF795B73851}" srcId="{0F26E526-8541-4FF2-AD82-894802AD9591}" destId="{48BAB3FE-112E-4DC2-B34E-C65B3DCF6C92}" srcOrd="0" destOrd="0" parTransId="{08E0A975-9A21-4B50-A037-75EF2D06C9D3}" sibTransId="{1DB4461C-53DE-4082-9B87-7637D02285D6}"/>
    <dgm:cxn modelId="{25FBC85C-DD2B-4AD3-99A8-4633925C6C9D}" type="presOf" srcId="{2E6A7338-23C9-412B-A0D9-61AE34E51C44}" destId="{BD5696CD-7728-405B-A153-57007298AB28}" srcOrd="0" destOrd="0" presId="urn:microsoft.com/office/officeart/2005/8/layout/hList6"/>
    <dgm:cxn modelId="{665A6E05-4431-4C12-B908-90BA999FB038}" type="presOf" srcId="{0F26E526-8541-4FF2-AD82-894802AD9591}" destId="{E5C38057-A7C8-40DD-AF8F-254E2DA559AB}" srcOrd="0" destOrd="0" presId="urn:microsoft.com/office/officeart/2005/8/layout/hList6"/>
    <dgm:cxn modelId="{F325466E-2B01-4FCB-B128-1309BEDC9CDC}" srcId="{0F26E526-8541-4FF2-AD82-894802AD9591}" destId="{2E6A7338-23C9-412B-A0D9-61AE34E51C44}" srcOrd="2" destOrd="0" parTransId="{86D3F736-967B-4172-99F4-D8CB3296F7A8}" sibTransId="{83910B90-57FA-4F98-8B44-A30AC91F5D82}"/>
    <dgm:cxn modelId="{51CAFD9B-E98F-4DC8-BE34-33982DDC2CBC}" type="presOf" srcId="{3C356A45-30E9-4617-BBAB-FFAB70357EF4}" destId="{A151766C-7A6D-4C11-9ED8-2792277CCCFB}" srcOrd="0" destOrd="0" presId="urn:microsoft.com/office/officeart/2005/8/layout/hList6"/>
    <dgm:cxn modelId="{20975411-57C1-4A5A-8F5B-16A7B59F2217}" type="presOf" srcId="{F71E8FBB-1FFE-4FBD-86FA-4181A13BD5EA}" destId="{FDEC55CF-4EF3-4331-8239-A789E9D3E239}" srcOrd="0" destOrd="0" presId="urn:microsoft.com/office/officeart/2005/8/layout/hList6"/>
    <dgm:cxn modelId="{BFAE9CB7-216C-468B-A385-BCD1839CAC86}" type="presOf" srcId="{48BAB3FE-112E-4DC2-B34E-C65B3DCF6C92}" destId="{A206372A-7F4A-4BC6-B8C1-A533697238DA}" srcOrd="0" destOrd="0" presId="urn:microsoft.com/office/officeart/2005/8/layout/hList6"/>
    <dgm:cxn modelId="{23826B02-53EA-405C-BB56-297883DFB2B5}" type="presParOf" srcId="{E5C38057-A7C8-40DD-AF8F-254E2DA559AB}" destId="{A206372A-7F4A-4BC6-B8C1-A533697238DA}" srcOrd="0" destOrd="0" presId="urn:microsoft.com/office/officeart/2005/8/layout/hList6"/>
    <dgm:cxn modelId="{32DE0559-5ECB-4B84-BFF4-A0460C11F91C}" type="presParOf" srcId="{E5C38057-A7C8-40DD-AF8F-254E2DA559AB}" destId="{B58AC0CF-A13E-49AB-8CF6-F42EB9B9D4C9}" srcOrd="1" destOrd="0" presId="urn:microsoft.com/office/officeart/2005/8/layout/hList6"/>
    <dgm:cxn modelId="{B4CDADA4-49B1-4F97-ADE2-D354279F1E3A}" type="presParOf" srcId="{E5C38057-A7C8-40DD-AF8F-254E2DA559AB}" destId="{FDEC55CF-4EF3-4331-8239-A789E9D3E239}" srcOrd="2" destOrd="0" presId="urn:microsoft.com/office/officeart/2005/8/layout/hList6"/>
    <dgm:cxn modelId="{AD7A1475-90D1-4AAA-A97F-A7239E062D1F}" type="presParOf" srcId="{E5C38057-A7C8-40DD-AF8F-254E2DA559AB}" destId="{DEC1B17F-DA45-4B54-A869-2FD0BC1D011D}" srcOrd="3" destOrd="0" presId="urn:microsoft.com/office/officeart/2005/8/layout/hList6"/>
    <dgm:cxn modelId="{C86DE12A-9240-451B-8160-288D2E520A82}" type="presParOf" srcId="{E5C38057-A7C8-40DD-AF8F-254E2DA559AB}" destId="{BD5696CD-7728-405B-A153-57007298AB28}" srcOrd="4" destOrd="0" presId="urn:microsoft.com/office/officeart/2005/8/layout/hList6"/>
    <dgm:cxn modelId="{6C6B567C-DE17-4146-AC42-125173CE54D9}" type="presParOf" srcId="{E5C38057-A7C8-40DD-AF8F-254E2DA559AB}" destId="{C29AB377-1A45-4BE2-916E-CD6E23AE8433}" srcOrd="5" destOrd="0" presId="urn:microsoft.com/office/officeart/2005/8/layout/hList6"/>
    <dgm:cxn modelId="{F131A247-C58E-4632-AC1C-C7151B1ADAEC}" type="presParOf" srcId="{E5C38057-A7C8-40DD-AF8F-254E2DA559AB}" destId="{A151766C-7A6D-4C11-9ED8-2792277CCCFB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55E6E-4A86-41CE-90B5-7206F22174AA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EC7D5D-4A97-4FDB-97CD-2BE691829347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понимает содержание фрагментов   </a:t>
          </a:r>
        </a:p>
        <a:p>
          <a:pPr rtl="0"/>
          <a:r>
            <a:rPr lang="ru-RU" sz="2300" dirty="0" smtClean="0">
              <a:solidFill>
                <a:srgbClr val="0000CC"/>
              </a:solidFill>
            </a:rPr>
            <a:t>  прозаических произведений;</a:t>
          </a:r>
          <a:endParaRPr lang="ru-RU" sz="2300" dirty="0">
            <a:solidFill>
              <a:srgbClr val="0000CC"/>
            </a:solidFill>
          </a:endParaRPr>
        </a:p>
      </dgm:t>
    </dgm:pt>
    <dgm:pt modelId="{C525375B-A732-4A41-90A3-614AC4E2421D}" type="parTrans" cxnId="{DE3DDDA0-6E25-4BE8-A878-F749360AED5C}">
      <dgm:prSet/>
      <dgm:spPr/>
      <dgm:t>
        <a:bodyPr/>
        <a:lstStyle/>
        <a:p>
          <a:endParaRPr lang="ru-RU"/>
        </a:p>
      </dgm:t>
    </dgm:pt>
    <dgm:pt modelId="{308B304C-A678-493C-A335-5D234D6DEEC5}" type="sibTrans" cxnId="{DE3DDDA0-6E25-4BE8-A878-F749360AED5C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88CA70C7-6220-4C31-81FD-E58E0540F7CD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передаёт известную и новую информацию;</a:t>
          </a:r>
          <a:endParaRPr lang="ru-RU" sz="2300" dirty="0">
            <a:solidFill>
              <a:srgbClr val="0000CC"/>
            </a:solidFill>
          </a:endParaRPr>
        </a:p>
      </dgm:t>
    </dgm:pt>
    <dgm:pt modelId="{3CCCDAB3-44A8-4B6C-A64D-63A66DEB3581}" type="parTrans" cxnId="{0626B6D5-05F7-434C-BD3A-381D7368AFF6}">
      <dgm:prSet/>
      <dgm:spPr/>
      <dgm:t>
        <a:bodyPr/>
        <a:lstStyle/>
        <a:p>
          <a:endParaRPr lang="ru-RU"/>
        </a:p>
      </dgm:t>
    </dgm:pt>
    <dgm:pt modelId="{3D8286C4-B934-4AE2-85BF-C10285984434}" type="sibTrans" cxnId="{0626B6D5-05F7-434C-BD3A-381D7368AFF6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F3C9DE52-3B19-4CD6-8856-F5C187F8649C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составляет тезисный план;</a:t>
          </a:r>
          <a:endParaRPr lang="ru-RU" sz="2300" dirty="0">
            <a:solidFill>
              <a:srgbClr val="0000CC"/>
            </a:solidFill>
          </a:endParaRPr>
        </a:p>
      </dgm:t>
    </dgm:pt>
    <dgm:pt modelId="{07ACBF02-C996-46FA-9D5A-9545D0C3A710}" type="parTrans" cxnId="{8750F801-C344-4851-9D0E-5637475F9516}">
      <dgm:prSet/>
      <dgm:spPr/>
      <dgm:t>
        <a:bodyPr/>
        <a:lstStyle/>
        <a:p>
          <a:endParaRPr lang="ru-RU"/>
        </a:p>
      </dgm:t>
    </dgm:pt>
    <dgm:pt modelId="{EEED534E-CF85-4A0E-8868-A3D0CB46CE39}" type="sibTrans" cxnId="{8750F801-C344-4851-9D0E-5637475F9516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AC479D59-4516-4E2B-A7A8-21B7A71D1F93}">
      <dgm:prSet custT="1"/>
      <dgm:spPr/>
      <dgm:t>
        <a:bodyPr/>
        <a:lstStyle/>
        <a:p>
          <a:pPr rtl="0"/>
          <a:endParaRPr lang="ru-RU" sz="2400" dirty="0">
            <a:solidFill>
              <a:srgbClr val="0000CC"/>
            </a:solidFill>
          </a:endParaRPr>
        </a:p>
      </dgm:t>
    </dgm:pt>
    <dgm:pt modelId="{1DF1256D-998B-4457-9F8D-FFF8BE2D1AF0}" type="parTrans" cxnId="{1636FAFC-D94D-44B0-8447-749F11BA8DB2}">
      <dgm:prSet/>
      <dgm:spPr/>
      <dgm:t>
        <a:bodyPr/>
        <a:lstStyle/>
        <a:p>
          <a:endParaRPr lang="ru-RU"/>
        </a:p>
      </dgm:t>
    </dgm:pt>
    <dgm:pt modelId="{9BA704FD-35B4-48C8-B320-4DFB1504C3DE}" type="sibTrans" cxnId="{1636FAFC-D94D-44B0-8447-749F11BA8DB2}">
      <dgm:prSet/>
      <dgm:spPr/>
      <dgm:t>
        <a:bodyPr/>
        <a:lstStyle/>
        <a:p>
          <a:endParaRPr lang="ru-RU"/>
        </a:p>
      </dgm:t>
    </dgm:pt>
    <dgm:pt modelId="{348CECD2-3433-40B1-A09B-CAC6F7DF703B}">
      <dgm:prSet custT="1"/>
      <dgm:spPr/>
      <dgm:t>
        <a:bodyPr/>
        <a:lstStyle/>
        <a:p>
          <a:r>
            <a:rPr lang="ru-RU" sz="2300" dirty="0" smtClean="0">
              <a:solidFill>
                <a:srgbClr val="0000CC"/>
              </a:solidFill>
            </a:rPr>
            <a:t>демонстрирует понимание слов общественно-</a:t>
          </a:r>
        </a:p>
        <a:p>
          <a:r>
            <a:rPr lang="ru-RU" sz="2300" dirty="0" smtClean="0">
              <a:solidFill>
                <a:srgbClr val="0000CC"/>
              </a:solidFill>
            </a:rPr>
            <a:t> политической тематики;</a:t>
          </a:r>
          <a:endParaRPr lang="ru-RU" sz="2300" dirty="0">
            <a:solidFill>
              <a:srgbClr val="0000CC"/>
            </a:solidFill>
          </a:endParaRPr>
        </a:p>
      </dgm:t>
    </dgm:pt>
    <dgm:pt modelId="{20D62162-C3A2-41A2-9FD6-97A908906F55}" type="parTrans" cxnId="{3099BB16-A939-4A22-92EB-C49C6FBE531E}">
      <dgm:prSet/>
      <dgm:spPr/>
      <dgm:t>
        <a:bodyPr/>
        <a:lstStyle/>
        <a:p>
          <a:endParaRPr lang="ru-RU"/>
        </a:p>
      </dgm:t>
    </dgm:pt>
    <dgm:pt modelId="{54DD8556-7E2A-46C8-9A37-781121605711}" type="sibTrans" cxnId="{3099BB16-A939-4A22-92EB-C49C6FBE531E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F1985231-E823-40F5-99AD-41E9DE18E6DF}">
      <dgm:prSet custT="1"/>
      <dgm:spPr/>
      <dgm:t>
        <a:bodyPr/>
        <a:lstStyle/>
        <a:p>
          <a:r>
            <a:rPr lang="ru-RU" sz="2300" dirty="0" smtClean="0">
              <a:solidFill>
                <a:srgbClr val="0000CC"/>
              </a:solidFill>
            </a:rPr>
            <a:t>владеет объемом словарного запаса ;             </a:t>
          </a:r>
          <a:endParaRPr lang="ru-RU" sz="2300" dirty="0">
            <a:solidFill>
              <a:srgbClr val="0000CC"/>
            </a:solidFill>
          </a:endParaRPr>
        </a:p>
      </dgm:t>
    </dgm:pt>
    <dgm:pt modelId="{99539B4C-2595-4838-8B3A-D30435E11B35}" type="parTrans" cxnId="{191EA28F-B9E6-4BD6-BB6E-2056EFB38253}">
      <dgm:prSet/>
      <dgm:spPr/>
      <dgm:t>
        <a:bodyPr/>
        <a:lstStyle/>
        <a:p>
          <a:endParaRPr lang="ru-RU"/>
        </a:p>
      </dgm:t>
    </dgm:pt>
    <dgm:pt modelId="{D58857AB-6296-4B9F-B05D-10140903027A}" type="sibTrans" cxnId="{191EA28F-B9E6-4BD6-BB6E-2056EFB38253}">
      <dgm:prSet/>
      <dgm:spPr/>
      <dgm:t>
        <a:bodyPr/>
        <a:lstStyle/>
        <a:p>
          <a:endParaRPr lang="ru-RU"/>
        </a:p>
      </dgm:t>
    </dgm:pt>
    <dgm:pt modelId="{D3DCFAF0-1E41-4C94-8032-FCE885404C87}" type="pres">
      <dgm:prSet presAssocID="{1AB55E6E-4A86-41CE-90B5-7206F22174A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94972-865C-43D1-BB18-7967CA95B79A}" type="pres">
      <dgm:prSet presAssocID="{1AB55E6E-4A86-41CE-90B5-7206F22174AA}" presName="dummyMaxCanvas" presStyleCnt="0">
        <dgm:presLayoutVars/>
      </dgm:prSet>
      <dgm:spPr/>
    </dgm:pt>
    <dgm:pt modelId="{A2A433A8-8853-4B8F-BF97-20291B67DBE5}" type="pres">
      <dgm:prSet presAssocID="{1AB55E6E-4A86-41CE-90B5-7206F22174AA}" presName="FiveNodes_1" presStyleLbl="node1" presStyleIdx="0" presStyleCnt="5" custLinFactY="100000" custLinFactNeighborX="12860" custLinFactNeighborY="124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A7FCE-DA9E-4398-BA74-F79F381F0CF6}" type="pres">
      <dgm:prSet presAssocID="{1AB55E6E-4A86-41CE-90B5-7206F22174AA}" presName="FiveNodes_2" presStyleLbl="node1" presStyleIdx="1" presStyleCnt="5" custScaleX="100828" custLinFactNeighborX="2322" custLinFactNeighborY="-2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EA679-700A-45F7-B746-8914F6FF3AEC}" type="pres">
      <dgm:prSet presAssocID="{1AB55E6E-4A86-41CE-90B5-7206F22174AA}" presName="FiveNodes_3" presStyleLbl="node1" presStyleIdx="2" presStyleCnt="5" custScaleX="105569" custScaleY="83506" custLinFactY="-100000" custLinFactNeighborX="-8114" custLinFactNeighborY="-162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E3C46-70E3-4361-AE51-027410716BCA}" type="pres">
      <dgm:prSet presAssocID="{1AB55E6E-4A86-41CE-90B5-7206F22174AA}" presName="FiveNodes_4" presStyleLbl="node1" presStyleIdx="3" presStyleCnt="5" custScaleX="104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F598F-C183-443C-8975-7EA28910DD7F}" type="pres">
      <dgm:prSet presAssocID="{1AB55E6E-4A86-41CE-90B5-7206F22174AA}" presName="FiveNodes_5" presStyleLbl="node1" presStyleIdx="4" presStyleCnt="5" custScaleX="95661" custScaleY="74484" custLinFactNeighborX="623" custLinFactNeighborY="-2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A277E-4D46-4D70-94D6-D5DD56592E54}" type="pres">
      <dgm:prSet presAssocID="{1AB55E6E-4A86-41CE-90B5-7206F22174AA}" presName="FiveConn_1-2" presStyleLbl="fgAccFollowNode1" presStyleIdx="0" presStyleCnt="4" custLinFactNeighborX="10140" custLinFactNeighborY="-1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C7E51-62CA-4B22-A9D9-ACA8E09246C5}" type="pres">
      <dgm:prSet presAssocID="{1AB55E6E-4A86-41CE-90B5-7206F22174AA}" presName="FiveConn_2-3" presStyleLbl="fgAccFollowNode1" presStyleIdx="1" presStyleCnt="4" custLinFactNeighborX="-36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F9008-72B4-41C2-B64D-E8B2C611607D}" type="pres">
      <dgm:prSet presAssocID="{1AB55E6E-4A86-41CE-90B5-7206F22174AA}" presName="FiveConn_3-4" presStyleLbl="fgAccFollowNode1" presStyleIdx="2" presStyleCnt="4" custLinFactNeighborX="-18252" custLinFactNeighborY="8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8C457-F837-40BA-AFAF-3A7EAD01D959}" type="pres">
      <dgm:prSet presAssocID="{1AB55E6E-4A86-41CE-90B5-7206F22174AA}" presName="FiveConn_4-5" presStyleLbl="fgAccFollowNode1" presStyleIdx="3" presStyleCnt="4" custLinFactNeighborX="-42588" custLinFactNeighborY="2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61D5A-ABDB-4379-9B9B-ADD22622D3E0}" type="pres">
      <dgm:prSet presAssocID="{1AB55E6E-4A86-41CE-90B5-7206F22174A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F9F63-DF30-46DA-A56D-BB6D89850CE5}" type="pres">
      <dgm:prSet presAssocID="{1AB55E6E-4A86-41CE-90B5-7206F22174A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A8FB5-9C3B-4E49-A8D6-7B8DA5B78A6C}" type="pres">
      <dgm:prSet presAssocID="{1AB55E6E-4A86-41CE-90B5-7206F22174A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F0D39-C0D0-4A6E-B966-1D282757806B}" type="pres">
      <dgm:prSet presAssocID="{1AB55E6E-4A86-41CE-90B5-7206F22174A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84564-AB6B-4636-9267-F7FEDAF7896B}" type="pres">
      <dgm:prSet presAssocID="{1AB55E6E-4A86-41CE-90B5-7206F22174A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FCEFF3-B354-489F-8052-EEB01A64D472}" type="presOf" srcId="{1AB55E6E-4A86-41CE-90B5-7206F22174AA}" destId="{D3DCFAF0-1E41-4C94-8032-FCE885404C87}" srcOrd="0" destOrd="0" presId="urn:microsoft.com/office/officeart/2005/8/layout/vProcess5"/>
    <dgm:cxn modelId="{A1F8BDA0-18CB-425B-A57C-D8B88497EF92}" type="presOf" srcId="{88CA70C7-6220-4C31-81FD-E58E0540F7CD}" destId="{823EA679-700A-45F7-B746-8914F6FF3AEC}" srcOrd="0" destOrd="0" presId="urn:microsoft.com/office/officeart/2005/8/layout/vProcess5"/>
    <dgm:cxn modelId="{82EAFE0D-1D55-4BF6-87A6-E91780B0C01C}" type="presOf" srcId="{54DD8556-7E2A-46C8-9A37-781121605711}" destId="{5D2A277E-4D46-4D70-94D6-D5DD56592E54}" srcOrd="0" destOrd="0" presId="urn:microsoft.com/office/officeart/2005/8/layout/vProcess5"/>
    <dgm:cxn modelId="{3099BB16-A939-4A22-92EB-C49C6FBE531E}" srcId="{1AB55E6E-4A86-41CE-90B5-7206F22174AA}" destId="{348CECD2-3433-40B1-A09B-CAC6F7DF703B}" srcOrd="0" destOrd="0" parTransId="{20D62162-C3A2-41A2-9FD6-97A908906F55}" sibTransId="{54DD8556-7E2A-46C8-9A37-781121605711}"/>
    <dgm:cxn modelId="{96A95D47-EFAB-4507-89BE-2F323A26E783}" type="presOf" srcId="{348CECD2-3433-40B1-A09B-CAC6F7DF703B}" destId="{A2A433A8-8853-4B8F-BF97-20291B67DBE5}" srcOrd="0" destOrd="0" presId="urn:microsoft.com/office/officeart/2005/8/layout/vProcess5"/>
    <dgm:cxn modelId="{541D11D2-83D1-46DC-B37B-547AEF0C98A9}" type="presOf" srcId="{F3C9DE52-3B19-4CD6-8856-F5C187F8649C}" destId="{9EEF0D39-C0D0-4A6E-B966-1D282757806B}" srcOrd="1" destOrd="0" presId="urn:microsoft.com/office/officeart/2005/8/layout/vProcess5"/>
    <dgm:cxn modelId="{1636FAFC-D94D-44B0-8447-749F11BA8DB2}" srcId="{1AB55E6E-4A86-41CE-90B5-7206F22174AA}" destId="{AC479D59-4516-4E2B-A7A8-21B7A71D1F93}" srcOrd="5" destOrd="0" parTransId="{1DF1256D-998B-4457-9F8D-FFF8BE2D1AF0}" sibTransId="{9BA704FD-35B4-48C8-B320-4DFB1504C3DE}"/>
    <dgm:cxn modelId="{66411B67-9EF7-4A10-9AB7-32CE06DE2989}" type="presOf" srcId="{91EC7D5D-4A97-4FDB-97CD-2BE691829347}" destId="{321A7FCE-DA9E-4398-BA74-F79F381F0CF6}" srcOrd="0" destOrd="0" presId="urn:microsoft.com/office/officeart/2005/8/layout/vProcess5"/>
    <dgm:cxn modelId="{C0C56898-E5C5-418D-A369-10E444974792}" type="presOf" srcId="{3D8286C4-B934-4AE2-85BF-C10285984434}" destId="{103F9008-72B4-41C2-B64D-E8B2C611607D}" srcOrd="0" destOrd="0" presId="urn:microsoft.com/office/officeart/2005/8/layout/vProcess5"/>
    <dgm:cxn modelId="{9ED2DA11-16F4-4104-BED5-539B1B071833}" type="presOf" srcId="{F1985231-E823-40F5-99AD-41E9DE18E6DF}" destId="{09AF598F-C183-443C-8975-7EA28910DD7F}" srcOrd="0" destOrd="0" presId="urn:microsoft.com/office/officeart/2005/8/layout/vProcess5"/>
    <dgm:cxn modelId="{FD16C26A-9197-47D1-B25F-C7B5E5E31526}" type="presOf" srcId="{348CECD2-3433-40B1-A09B-CAC6F7DF703B}" destId="{03361D5A-ABDB-4379-9B9B-ADD22622D3E0}" srcOrd="1" destOrd="0" presId="urn:microsoft.com/office/officeart/2005/8/layout/vProcess5"/>
    <dgm:cxn modelId="{102DBCD7-6A3F-48AF-8CF6-78FCB3A8CBDB}" type="presOf" srcId="{F3C9DE52-3B19-4CD6-8856-F5C187F8649C}" destId="{DEDE3C46-70E3-4361-AE51-027410716BCA}" srcOrd="0" destOrd="0" presId="urn:microsoft.com/office/officeart/2005/8/layout/vProcess5"/>
    <dgm:cxn modelId="{E5BA8181-C846-4183-9AC4-4657DE285FF5}" type="presOf" srcId="{91EC7D5D-4A97-4FDB-97CD-2BE691829347}" destId="{C5AF9F63-DF30-46DA-A56D-BB6D89850CE5}" srcOrd="1" destOrd="0" presId="urn:microsoft.com/office/officeart/2005/8/layout/vProcess5"/>
    <dgm:cxn modelId="{B626FA9D-F349-4EA3-ABFD-AFDA84D8A1A1}" type="presOf" srcId="{F1985231-E823-40F5-99AD-41E9DE18E6DF}" destId="{35584564-AB6B-4636-9267-F7FEDAF7896B}" srcOrd="1" destOrd="0" presId="urn:microsoft.com/office/officeart/2005/8/layout/vProcess5"/>
    <dgm:cxn modelId="{8736182C-0B1E-4FD2-A356-A8ABA16D3D14}" type="presOf" srcId="{308B304C-A678-493C-A335-5D234D6DEEC5}" destId="{16AC7E51-62CA-4B22-A9D9-ACA8E09246C5}" srcOrd="0" destOrd="0" presId="urn:microsoft.com/office/officeart/2005/8/layout/vProcess5"/>
    <dgm:cxn modelId="{8750F801-C344-4851-9D0E-5637475F9516}" srcId="{1AB55E6E-4A86-41CE-90B5-7206F22174AA}" destId="{F3C9DE52-3B19-4CD6-8856-F5C187F8649C}" srcOrd="3" destOrd="0" parTransId="{07ACBF02-C996-46FA-9D5A-9545D0C3A710}" sibTransId="{EEED534E-CF85-4A0E-8868-A3D0CB46CE39}"/>
    <dgm:cxn modelId="{DE3DDDA0-6E25-4BE8-A878-F749360AED5C}" srcId="{1AB55E6E-4A86-41CE-90B5-7206F22174AA}" destId="{91EC7D5D-4A97-4FDB-97CD-2BE691829347}" srcOrd="1" destOrd="0" parTransId="{C525375B-A732-4A41-90A3-614AC4E2421D}" sibTransId="{308B304C-A678-493C-A335-5D234D6DEEC5}"/>
    <dgm:cxn modelId="{4E4252DB-4CBB-4634-8567-F33FFA6123C4}" type="presOf" srcId="{EEED534E-CF85-4A0E-8868-A3D0CB46CE39}" destId="{8D48C457-F837-40BA-AFAF-3A7EAD01D959}" srcOrd="0" destOrd="0" presId="urn:microsoft.com/office/officeart/2005/8/layout/vProcess5"/>
    <dgm:cxn modelId="{0626B6D5-05F7-434C-BD3A-381D7368AFF6}" srcId="{1AB55E6E-4A86-41CE-90B5-7206F22174AA}" destId="{88CA70C7-6220-4C31-81FD-E58E0540F7CD}" srcOrd="2" destOrd="0" parTransId="{3CCCDAB3-44A8-4B6C-A64D-63A66DEB3581}" sibTransId="{3D8286C4-B934-4AE2-85BF-C10285984434}"/>
    <dgm:cxn modelId="{F75CE6D7-34E8-4412-8508-444BC215DEAE}" type="presOf" srcId="{88CA70C7-6220-4C31-81FD-E58E0540F7CD}" destId="{05EA8FB5-9C3B-4E49-A8D6-7B8DA5B78A6C}" srcOrd="1" destOrd="0" presId="urn:microsoft.com/office/officeart/2005/8/layout/vProcess5"/>
    <dgm:cxn modelId="{191EA28F-B9E6-4BD6-BB6E-2056EFB38253}" srcId="{1AB55E6E-4A86-41CE-90B5-7206F22174AA}" destId="{F1985231-E823-40F5-99AD-41E9DE18E6DF}" srcOrd="4" destOrd="0" parTransId="{99539B4C-2595-4838-8B3A-D30435E11B35}" sibTransId="{D58857AB-6296-4B9F-B05D-10140903027A}"/>
    <dgm:cxn modelId="{D992C9B8-5BA8-4AEA-89E5-FFD71A5B6E0B}" type="presParOf" srcId="{D3DCFAF0-1E41-4C94-8032-FCE885404C87}" destId="{06D94972-865C-43D1-BB18-7967CA95B79A}" srcOrd="0" destOrd="0" presId="urn:microsoft.com/office/officeart/2005/8/layout/vProcess5"/>
    <dgm:cxn modelId="{67443F85-60DA-48E5-93DA-9F4935FD0260}" type="presParOf" srcId="{D3DCFAF0-1E41-4C94-8032-FCE885404C87}" destId="{A2A433A8-8853-4B8F-BF97-20291B67DBE5}" srcOrd="1" destOrd="0" presId="urn:microsoft.com/office/officeart/2005/8/layout/vProcess5"/>
    <dgm:cxn modelId="{A49D2043-7A83-4062-A6C2-BBAD44CCB503}" type="presParOf" srcId="{D3DCFAF0-1E41-4C94-8032-FCE885404C87}" destId="{321A7FCE-DA9E-4398-BA74-F79F381F0CF6}" srcOrd="2" destOrd="0" presId="urn:microsoft.com/office/officeart/2005/8/layout/vProcess5"/>
    <dgm:cxn modelId="{9BE85531-A982-4543-9F3B-C84231868CE8}" type="presParOf" srcId="{D3DCFAF0-1E41-4C94-8032-FCE885404C87}" destId="{823EA679-700A-45F7-B746-8914F6FF3AEC}" srcOrd="3" destOrd="0" presId="urn:microsoft.com/office/officeart/2005/8/layout/vProcess5"/>
    <dgm:cxn modelId="{90E6EBCD-9735-462A-8524-57E38B5FEE09}" type="presParOf" srcId="{D3DCFAF0-1E41-4C94-8032-FCE885404C87}" destId="{DEDE3C46-70E3-4361-AE51-027410716BCA}" srcOrd="4" destOrd="0" presId="urn:microsoft.com/office/officeart/2005/8/layout/vProcess5"/>
    <dgm:cxn modelId="{11C7E35D-C111-4B43-9D3D-C72EB5CF5821}" type="presParOf" srcId="{D3DCFAF0-1E41-4C94-8032-FCE885404C87}" destId="{09AF598F-C183-443C-8975-7EA28910DD7F}" srcOrd="5" destOrd="0" presId="urn:microsoft.com/office/officeart/2005/8/layout/vProcess5"/>
    <dgm:cxn modelId="{5BE9A069-8545-4ED9-9D8B-3E3FD0AF19CE}" type="presParOf" srcId="{D3DCFAF0-1E41-4C94-8032-FCE885404C87}" destId="{5D2A277E-4D46-4D70-94D6-D5DD56592E54}" srcOrd="6" destOrd="0" presId="urn:microsoft.com/office/officeart/2005/8/layout/vProcess5"/>
    <dgm:cxn modelId="{21FA7480-573B-4643-BF19-5D0BC5D89B55}" type="presParOf" srcId="{D3DCFAF0-1E41-4C94-8032-FCE885404C87}" destId="{16AC7E51-62CA-4B22-A9D9-ACA8E09246C5}" srcOrd="7" destOrd="0" presId="urn:microsoft.com/office/officeart/2005/8/layout/vProcess5"/>
    <dgm:cxn modelId="{10FEDD4A-DB48-4743-BF15-B22E8EDFCD46}" type="presParOf" srcId="{D3DCFAF0-1E41-4C94-8032-FCE885404C87}" destId="{103F9008-72B4-41C2-B64D-E8B2C611607D}" srcOrd="8" destOrd="0" presId="urn:microsoft.com/office/officeart/2005/8/layout/vProcess5"/>
    <dgm:cxn modelId="{37CC2BFF-CE84-4B9A-99F5-BDC190D0183A}" type="presParOf" srcId="{D3DCFAF0-1E41-4C94-8032-FCE885404C87}" destId="{8D48C457-F837-40BA-AFAF-3A7EAD01D959}" srcOrd="9" destOrd="0" presId="urn:microsoft.com/office/officeart/2005/8/layout/vProcess5"/>
    <dgm:cxn modelId="{DFD54F41-832A-420C-9592-9B16E84D197E}" type="presParOf" srcId="{D3DCFAF0-1E41-4C94-8032-FCE885404C87}" destId="{03361D5A-ABDB-4379-9B9B-ADD22622D3E0}" srcOrd="10" destOrd="0" presId="urn:microsoft.com/office/officeart/2005/8/layout/vProcess5"/>
    <dgm:cxn modelId="{C711BCED-5E6E-4F07-8025-AF9FB89FFF35}" type="presParOf" srcId="{D3DCFAF0-1E41-4C94-8032-FCE885404C87}" destId="{C5AF9F63-DF30-46DA-A56D-BB6D89850CE5}" srcOrd="11" destOrd="0" presId="urn:microsoft.com/office/officeart/2005/8/layout/vProcess5"/>
    <dgm:cxn modelId="{633838FF-7FD4-43C8-9066-1E955290CE79}" type="presParOf" srcId="{D3DCFAF0-1E41-4C94-8032-FCE885404C87}" destId="{05EA8FB5-9C3B-4E49-A8D6-7B8DA5B78A6C}" srcOrd="12" destOrd="0" presId="urn:microsoft.com/office/officeart/2005/8/layout/vProcess5"/>
    <dgm:cxn modelId="{0E96DE73-1B60-4968-BEF0-E3FC5B7BE353}" type="presParOf" srcId="{D3DCFAF0-1E41-4C94-8032-FCE885404C87}" destId="{9EEF0D39-C0D0-4A6E-B966-1D282757806B}" srcOrd="13" destOrd="0" presId="urn:microsoft.com/office/officeart/2005/8/layout/vProcess5"/>
    <dgm:cxn modelId="{6AA51ADD-9D15-40DF-A939-4D63DA5DB5EC}" type="presParOf" srcId="{D3DCFAF0-1E41-4C94-8032-FCE885404C87}" destId="{35584564-AB6B-4636-9267-F7FEDAF7896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B55E6E-4A86-41CE-90B5-7206F22174AA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0A9B5F-5920-4578-A8A0-E34B82A30AD0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-передаёт известную и новую информацию о </a:t>
          </a:r>
        </a:p>
        <a:p>
          <a:pPr rtl="0"/>
          <a:r>
            <a:rPr lang="ru-RU" sz="2300" dirty="0" smtClean="0">
              <a:solidFill>
                <a:srgbClr val="0000CC"/>
              </a:solidFill>
            </a:rPr>
            <a:t>М. Ауэзове по прочитанной статье;</a:t>
          </a:r>
          <a:endParaRPr lang="ru-RU" sz="2300" dirty="0">
            <a:solidFill>
              <a:srgbClr val="0000CC"/>
            </a:solidFill>
          </a:endParaRPr>
        </a:p>
      </dgm:t>
    </dgm:pt>
    <dgm:pt modelId="{8DEF209E-4919-49EF-91BD-2BF1F0B61DFF}" type="parTrans" cxnId="{95D20A8B-4E43-4507-B0A2-90F72BB1563E}">
      <dgm:prSet/>
      <dgm:spPr/>
      <dgm:t>
        <a:bodyPr/>
        <a:lstStyle/>
        <a:p>
          <a:endParaRPr lang="ru-RU"/>
        </a:p>
      </dgm:t>
    </dgm:pt>
    <dgm:pt modelId="{2D125E4D-4C0A-4E01-A22F-7EC691AECBF9}" type="sibTrans" cxnId="{95D20A8B-4E43-4507-B0A2-90F72BB1563E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91EC7D5D-4A97-4FDB-97CD-2BE691829347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-дополняет по просмотренным видеороликам ,        </a:t>
          </a:r>
        </a:p>
        <a:p>
          <a:pPr rtl="0"/>
          <a:r>
            <a:rPr lang="ru-RU" sz="2300" dirty="0" smtClean="0">
              <a:solidFill>
                <a:srgbClr val="0000CC"/>
              </a:solidFill>
            </a:rPr>
            <a:t> составляет тезисный план;</a:t>
          </a:r>
          <a:endParaRPr lang="ru-RU" sz="2300" dirty="0">
            <a:solidFill>
              <a:srgbClr val="0000CC"/>
            </a:solidFill>
          </a:endParaRPr>
        </a:p>
      </dgm:t>
    </dgm:pt>
    <dgm:pt modelId="{C525375B-A732-4A41-90A3-614AC4E2421D}" type="parTrans" cxnId="{DE3DDDA0-6E25-4BE8-A878-F749360AED5C}">
      <dgm:prSet/>
      <dgm:spPr/>
      <dgm:t>
        <a:bodyPr/>
        <a:lstStyle/>
        <a:p>
          <a:endParaRPr lang="ru-RU"/>
        </a:p>
      </dgm:t>
    </dgm:pt>
    <dgm:pt modelId="{308B304C-A678-493C-A335-5D234D6DEEC5}" type="sibTrans" cxnId="{DE3DDDA0-6E25-4BE8-A878-F749360AED5C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88CA70C7-6220-4C31-81FD-E58E0540F7CD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-отвечает на вопросы по содержанию текста</a:t>
          </a:r>
          <a:endParaRPr lang="ru-RU" sz="2300" dirty="0">
            <a:solidFill>
              <a:srgbClr val="0000CC"/>
            </a:solidFill>
          </a:endParaRPr>
        </a:p>
      </dgm:t>
    </dgm:pt>
    <dgm:pt modelId="{3CCCDAB3-44A8-4B6C-A64D-63A66DEB3581}" type="parTrans" cxnId="{0626B6D5-05F7-434C-BD3A-381D7368AFF6}">
      <dgm:prSet/>
      <dgm:spPr/>
      <dgm:t>
        <a:bodyPr/>
        <a:lstStyle/>
        <a:p>
          <a:endParaRPr lang="ru-RU"/>
        </a:p>
      </dgm:t>
    </dgm:pt>
    <dgm:pt modelId="{3D8286C4-B934-4AE2-85BF-C10285984434}" type="sibTrans" cxnId="{0626B6D5-05F7-434C-BD3A-381D7368AFF6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F3C9DE52-3B19-4CD6-8856-F5C187F8649C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-демонстрирует понимание слов общественно-политической тематики (Советская власть, национализм, интеллигенция </a:t>
          </a:r>
          <a:r>
            <a:rPr lang="ru-RU" sz="2300" dirty="0" err="1" smtClean="0">
              <a:solidFill>
                <a:srgbClr val="0000CC"/>
              </a:solidFill>
            </a:rPr>
            <a:t>и.т.д</a:t>
          </a:r>
          <a:r>
            <a:rPr lang="ru-RU" sz="2300" dirty="0" smtClean="0">
              <a:solidFill>
                <a:srgbClr val="0000CC"/>
              </a:solidFill>
            </a:rPr>
            <a:t>.);</a:t>
          </a:r>
          <a:endParaRPr lang="ru-RU" sz="2300" dirty="0">
            <a:solidFill>
              <a:srgbClr val="0000CC"/>
            </a:solidFill>
          </a:endParaRPr>
        </a:p>
      </dgm:t>
    </dgm:pt>
    <dgm:pt modelId="{07ACBF02-C996-46FA-9D5A-9545D0C3A710}" type="parTrans" cxnId="{8750F801-C344-4851-9D0E-5637475F9516}">
      <dgm:prSet/>
      <dgm:spPr/>
      <dgm:t>
        <a:bodyPr/>
        <a:lstStyle/>
        <a:p>
          <a:endParaRPr lang="ru-RU"/>
        </a:p>
      </dgm:t>
    </dgm:pt>
    <dgm:pt modelId="{EEED534E-CF85-4A0E-8868-A3D0CB46CE39}" type="sibTrans" cxnId="{8750F801-C344-4851-9D0E-5637475F9516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AC479D59-4516-4E2B-A7A8-21B7A71D1F93}">
      <dgm:prSet custT="1"/>
      <dgm:spPr/>
      <dgm:t>
        <a:bodyPr/>
        <a:lstStyle/>
        <a:p>
          <a:pPr rtl="0"/>
          <a:r>
            <a:rPr lang="ru-RU" sz="2300" dirty="0" smtClean="0">
              <a:solidFill>
                <a:srgbClr val="0000CC"/>
              </a:solidFill>
            </a:rPr>
            <a:t>-активно использует слова общественно-политической тематики в ответе</a:t>
          </a:r>
          <a:endParaRPr lang="ru-RU" sz="2300" dirty="0">
            <a:solidFill>
              <a:srgbClr val="0000CC"/>
            </a:solidFill>
          </a:endParaRPr>
        </a:p>
      </dgm:t>
    </dgm:pt>
    <dgm:pt modelId="{1DF1256D-998B-4457-9F8D-FFF8BE2D1AF0}" type="parTrans" cxnId="{1636FAFC-D94D-44B0-8447-749F11BA8DB2}">
      <dgm:prSet/>
      <dgm:spPr/>
      <dgm:t>
        <a:bodyPr/>
        <a:lstStyle/>
        <a:p>
          <a:endParaRPr lang="ru-RU"/>
        </a:p>
      </dgm:t>
    </dgm:pt>
    <dgm:pt modelId="{9BA704FD-35B4-48C8-B320-4DFB1504C3DE}" type="sibTrans" cxnId="{1636FAFC-D94D-44B0-8447-749F11BA8DB2}">
      <dgm:prSet/>
      <dgm:spPr/>
      <dgm:t>
        <a:bodyPr/>
        <a:lstStyle/>
        <a:p>
          <a:endParaRPr lang="ru-RU"/>
        </a:p>
      </dgm:t>
    </dgm:pt>
    <dgm:pt modelId="{D3DCFAF0-1E41-4C94-8032-FCE885404C87}" type="pres">
      <dgm:prSet presAssocID="{1AB55E6E-4A86-41CE-90B5-7206F22174A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94972-865C-43D1-BB18-7967CA95B79A}" type="pres">
      <dgm:prSet presAssocID="{1AB55E6E-4A86-41CE-90B5-7206F22174AA}" presName="dummyMaxCanvas" presStyleCnt="0">
        <dgm:presLayoutVars/>
      </dgm:prSet>
      <dgm:spPr/>
    </dgm:pt>
    <dgm:pt modelId="{A2A433A8-8853-4B8F-BF97-20291B67DBE5}" type="pres">
      <dgm:prSet presAssocID="{1AB55E6E-4A86-41CE-90B5-7206F22174AA}" presName="FiveNodes_1" presStyleLbl="node1" presStyleIdx="0" presStyleCnt="5" custLinFactNeighborX="3730" custLinFactNeighborY="15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A7FCE-DA9E-4398-BA74-F79F381F0CF6}" type="pres">
      <dgm:prSet presAssocID="{1AB55E6E-4A86-41CE-90B5-7206F22174AA}" presName="FiveNodes_2" presStyleLbl="node1" presStyleIdx="1" presStyleCnt="5" custScaleX="104390" custLinFactY="39443" custLinFactNeighborX="868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EA679-700A-45F7-B746-8914F6FF3AEC}" type="pres">
      <dgm:prSet presAssocID="{1AB55E6E-4A86-41CE-90B5-7206F22174AA}" presName="FiveNodes_3" presStyleLbl="node1" presStyleIdx="2" presStyleCnt="5" custScaleX="105569" custScaleY="83506" custLinFactY="100000" custLinFactNeighborX="15608" custLinFactNeighborY="123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E3C46-70E3-4361-AE51-027410716BCA}" type="pres">
      <dgm:prSet presAssocID="{1AB55E6E-4A86-41CE-90B5-7206F22174AA}" presName="FiveNodes_4" presStyleLbl="node1" presStyleIdx="3" presStyleCnt="5" custScaleX="104675" custLinFactY="-100000" custLinFactNeighborX="-12639" custLinFactNeighborY="-112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F598F-C183-443C-8975-7EA28910DD7F}" type="pres">
      <dgm:prSet presAssocID="{1AB55E6E-4A86-41CE-90B5-7206F22174AA}" presName="FiveNodes_5" presStyleLbl="node1" presStyleIdx="4" presStyleCnt="5" custScaleX="111418" custScaleY="74484" custLinFactY="-1707" custLinFactNeighborX="-509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A277E-4D46-4D70-94D6-D5DD56592E54}" type="pres">
      <dgm:prSet presAssocID="{1AB55E6E-4A86-41CE-90B5-7206F22174AA}" presName="FiveConn_1-2" presStyleLbl="fgAccFollowNode1" presStyleIdx="0" presStyleCnt="4" custLinFactNeighborX="13824" custLinFactNeighborY="19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C7E51-62CA-4B22-A9D9-ACA8E09246C5}" type="pres">
      <dgm:prSet presAssocID="{1AB55E6E-4A86-41CE-90B5-7206F22174AA}" presName="FiveConn_2-3" presStyleLbl="fgAccFollowNode1" presStyleIdx="1" presStyleCnt="4" custLinFactNeighborX="25674" custLinFactNeighborY="37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F9008-72B4-41C2-B64D-E8B2C611607D}" type="pres">
      <dgm:prSet presAssocID="{1AB55E6E-4A86-41CE-90B5-7206F22174AA}" presName="FiveConn_3-4" presStyleLbl="fgAccFollowNode1" presStyleIdx="2" presStyleCnt="4" custLinFactNeighborX="37524" custLinFactNeighborY="49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8C457-F837-40BA-AFAF-3A7EAD01D959}" type="pres">
      <dgm:prSet presAssocID="{1AB55E6E-4A86-41CE-90B5-7206F22174AA}" presName="FiveConn_4-5" presStyleLbl="fgAccFollowNode1" presStyleIdx="3" presStyleCnt="4" custLinFactNeighborX="51348" custLinFactNeighborY="13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61D5A-ABDB-4379-9B9B-ADD22622D3E0}" type="pres">
      <dgm:prSet presAssocID="{1AB55E6E-4A86-41CE-90B5-7206F22174A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F9F63-DF30-46DA-A56D-BB6D89850CE5}" type="pres">
      <dgm:prSet presAssocID="{1AB55E6E-4A86-41CE-90B5-7206F22174A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A8FB5-9C3B-4E49-A8D6-7B8DA5B78A6C}" type="pres">
      <dgm:prSet presAssocID="{1AB55E6E-4A86-41CE-90B5-7206F22174A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F0D39-C0D0-4A6E-B966-1D282757806B}" type="pres">
      <dgm:prSet presAssocID="{1AB55E6E-4A86-41CE-90B5-7206F22174A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84564-AB6B-4636-9267-F7FEDAF7896B}" type="pres">
      <dgm:prSet presAssocID="{1AB55E6E-4A86-41CE-90B5-7206F22174A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C56DD6-5099-4ACF-8DE0-19BBC20EA2DB}" type="presOf" srcId="{AC479D59-4516-4E2B-A7A8-21B7A71D1F93}" destId="{35584564-AB6B-4636-9267-F7FEDAF7896B}" srcOrd="1" destOrd="0" presId="urn:microsoft.com/office/officeart/2005/8/layout/vProcess5"/>
    <dgm:cxn modelId="{A67A9DA8-3583-44DD-9984-B13DACCB8CDF}" type="presOf" srcId="{F3C9DE52-3B19-4CD6-8856-F5C187F8649C}" destId="{9EEF0D39-C0D0-4A6E-B966-1D282757806B}" srcOrd="1" destOrd="0" presId="urn:microsoft.com/office/officeart/2005/8/layout/vProcess5"/>
    <dgm:cxn modelId="{1636FAFC-D94D-44B0-8447-749F11BA8DB2}" srcId="{1AB55E6E-4A86-41CE-90B5-7206F22174AA}" destId="{AC479D59-4516-4E2B-A7A8-21B7A71D1F93}" srcOrd="4" destOrd="0" parTransId="{1DF1256D-998B-4457-9F8D-FFF8BE2D1AF0}" sibTransId="{9BA704FD-35B4-48C8-B320-4DFB1504C3DE}"/>
    <dgm:cxn modelId="{01106FD9-28C3-4E7A-893A-62D4EE3DDB87}" type="presOf" srcId="{3D8286C4-B934-4AE2-85BF-C10285984434}" destId="{103F9008-72B4-41C2-B64D-E8B2C611607D}" srcOrd="0" destOrd="0" presId="urn:microsoft.com/office/officeart/2005/8/layout/vProcess5"/>
    <dgm:cxn modelId="{37B49C54-08F5-43F7-835E-9AB290D4446A}" type="presOf" srcId="{308B304C-A678-493C-A335-5D234D6DEEC5}" destId="{16AC7E51-62CA-4B22-A9D9-ACA8E09246C5}" srcOrd="0" destOrd="0" presId="urn:microsoft.com/office/officeart/2005/8/layout/vProcess5"/>
    <dgm:cxn modelId="{AE269B62-2A46-44BF-84DE-5CAA711D7C56}" type="presOf" srcId="{91EC7D5D-4A97-4FDB-97CD-2BE691829347}" destId="{321A7FCE-DA9E-4398-BA74-F79F381F0CF6}" srcOrd="0" destOrd="0" presId="urn:microsoft.com/office/officeart/2005/8/layout/vProcess5"/>
    <dgm:cxn modelId="{EE75208B-5080-40D4-AB1A-75BE7E41C04B}" type="presOf" srcId="{91EC7D5D-4A97-4FDB-97CD-2BE691829347}" destId="{C5AF9F63-DF30-46DA-A56D-BB6D89850CE5}" srcOrd="1" destOrd="0" presId="urn:microsoft.com/office/officeart/2005/8/layout/vProcess5"/>
    <dgm:cxn modelId="{135AF326-97F3-4AA0-815C-43A83AB5A2AC}" type="presOf" srcId="{AC479D59-4516-4E2B-A7A8-21B7A71D1F93}" destId="{09AF598F-C183-443C-8975-7EA28910DD7F}" srcOrd="0" destOrd="0" presId="urn:microsoft.com/office/officeart/2005/8/layout/vProcess5"/>
    <dgm:cxn modelId="{377D0130-79B7-445A-AAC7-8561A7680E94}" type="presOf" srcId="{88CA70C7-6220-4C31-81FD-E58E0540F7CD}" destId="{05EA8FB5-9C3B-4E49-A8D6-7B8DA5B78A6C}" srcOrd="1" destOrd="0" presId="urn:microsoft.com/office/officeart/2005/8/layout/vProcess5"/>
    <dgm:cxn modelId="{027ADCFA-4E5C-48E5-B934-F717491A2451}" type="presOf" srcId="{88CA70C7-6220-4C31-81FD-E58E0540F7CD}" destId="{823EA679-700A-45F7-B746-8914F6FF3AEC}" srcOrd="0" destOrd="0" presId="urn:microsoft.com/office/officeart/2005/8/layout/vProcess5"/>
    <dgm:cxn modelId="{95D20A8B-4E43-4507-B0A2-90F72BB1563E}" srcId="{1AB55E6E-4A86-41CE-90B5-7206F22174AA}" destId="{500A9B5F-5920-4578-A8A0-E34B82A30AD0}" srcOrd="0" destOrd="0" parTransId="{8DEF209E-4919-49EF-91BD-2BF1F0B61DFF}" sibTransId="{2D125E4D-4C0A-4E01-A22F-7EC691AECBF9}"/>
    <dgm:cxn modelId="{CD935D16-8728-4328-9C58-A525585A8D35}" type="presOf" srcId="{500A9B5F-5920-4578-A8A0-E34B82A30AD0}" destId="{03361D5A-ABDB-4379-9B9B-ADD22622D3E0}" srcOrd="1" destOrd="0" presId="urn:microsoft.com/office/officeart/2005/8/layout/vProcess5"/>
    <dgm:cxn modelId="{8927FBB9-B959-4944-A45C-D9102C3C22A4}" type="presOf" srcId="{1AB55E6E-4A86-41CE-90B5-7206F22174AA}" destId="{D3DCFAF0-1E41-4C94-8032-FCE885404C87}" srcOrd="0" destOrd="0" presId="urn:microsoft.com/office/officeart/2005/8/layout/vProcess5"/>
    <dgm:cxn modelId="{1C11074B-091B-40A2-8989-C8D1DB241E1F}" type="presOf" srcId="{F3C9DE52-3B19-4CD6-8856-F5C187F8649C}" destId="{DEDE3C46-70E3-4361-AE51-027410716BCA}" srcOrd="0" destOrd="0" presId="urn:microsoft.com/office/officeart/2005/8/layout/vProcess5"/>
    <dgm:cxn modelId="{DE3DDDA0-6E25-4BE8-A878-F749360AED5C}" srcId="{1AB55E6E-4A86-41CE-90B5-7206F22174AA}" destId="{91EC7D5D-4A97-4FDB-97CD-2BE691829347}" srcOrd="1" destOrd="0" parTransId="{C525375B-A732-4A41-90A3-614AC4E2421D}" sibTransId="{308B304C-A678-493C-A335-5D234D6DEEC5}"/>
    <dgm:cxn modelId="{1CC40786-9632-4E06-83EB-1B95867A7347}" type="presOf" srcId="{500A9B5F-5920-4578-A8A0-E34B82A30AD0}" destId="{A2A433A8-8853-4B8F-BF97-20291B67DBE5}" srcOrd="0" destOrd="0" presId="urn:microsoft.com/office/officeart/2005/8/layout/vProcess5"/>
    <dgm:cxn modelId="{8750F801-C344-4851-9D0E-5637475F9516}" srcId="{1AB55E6E-4A86-41CE-90B5-7206F22174AA}" destId="{F3C9DE52-3B19-4CD6-8856-F5C187F8649C}" srcOrd="3" destOrd="0" parTransId="{07ACBF02-C996-46FA-9D5A-9545D0C3A710}" sibTransId="{EEED534E-CF85-4A0E-8868-A3D0CB46CE39}"/>
    <dgm:cxn modelId="{C73D7B52-F76E-445C-84F6-85764060BC84}" type="presOf" srcId="{EEED534E-CF85-4A0E-8868-A3D0CB46CE39}" destId="{8D48C457-F837-40BA-AFAF-3A7EAD01D959}" srcOrd="0" destOrd="0" presId="urn:microsoft.com/office/officeart/2005/8/layout/vProcess5"/>
    <dgm:cxn modelId="{0626B6D5-05F7-434C-BD3A-381D7368AFF6}" srcId="{1AB55E6E-4A86-41CE-90B5-7206F22174AA}" destId="{88CA70C7-6220-4C31-81FD-E58E0540F7CD}" srcOrd="2" destOrd="0" parTransId="{3CCCDAB3-44A8-4B6C-A64D-63A66DEB3581}" sibTransId="{3D8286C4-B934-4AE2-85BF-C10285984434}"/>
    <dgm:cxn modelId="{A5ED3456-262D-4DD8-B33C-2AFFA69A2B2C}" type="presOf" srcId="{2D125E4D-4C0A-4E01-A22F-7EC691AECBF9}" destId="{5D2A277E-4D46-4D70-94D6-D5DD56592E54}" srcOrd="0" destOrd="0" presId="urn:microsoft.com/office/officeart/2005/8/layout/vProcess5"/>
    <dgm:cxn modelId="{F057C656-951A-41A2-90FF-0FD01733E2A8}" type="presParOf" srcId="{D3DCFAF0-1E41-4C94-8032-FCE885404C87}" destId="{06D94972-865C-43D1-BB18-7967CA95B79A}" srcOrd="0" destOrd="0" presId="urn:microsoft.com/office/officeart/2005/8/layout/vProcess5"/>
    <dgm:cxn modelId="{3AC29D01-F0D4-4C04-9E77-FDD8C1CB5652}" type="presParOf" srcId="{D3DCFAF0-1E41-4C94-8032-FCE885404C87}" destId="{A2A433A8-8853-4B8F-BF97-20291B67DBE5}" srcOrd="1" destOrd="0" presId="urn:microsoft.com/office/officeart/2005/8/layout/vProcess5"/>
    <dgm:cxn modelId="{9FD866FC-F1C5-480F-859B-4DE67FED41AE}" type="presParOf" srcId="{D3DCFAF0-1E41-4C94-8032-FCE885404C87}" destId="{321A7FCE-DA9E-4398-BA74-F79F381F0CF6}" srcOrd="2" destOrd="0" presId="urn:microsoft.com/office/officeart/2005/8/layout/vProcess5"/>
    <dgm:cxn modelId="{BAA6D0F2-DD35-44FC-9BA6-683F5817DE38}" type="presParOf" srcId="{D3DCFAF0-1E41-4C94-8032-FCE885404C87}" destId="{823EA679-700A-45F7-B746-8914F6FF3AEC}" srcOrd="3" destOrd="0" presId="urn:microsoft.com/office/officeart/2005/8/layout/vProcess5"/>
    <dgm:cxn modelId="{1C2CB6D2-5C7F-41BE-888F-F54284D92E3A}" type="presParOf" srcId="{D3DCFAF0-1E41-4C94-8032-FCE885404C87}" destId="{DEDE3C46-70E3-4361-AE51-027410716BCA}" srcOrd="4" destOrd="0" presId="urn:microsoft.com/office/officeart/2005/8/layout/vProcess5"/>
    <dgm:cxn modelId="{D0771DFF-7F64-4A96-8315-A983A37558A5}" type="presParOf" srcId="{D3DCFAF0-1E41-4C94-8032-FCE885404C87}" destId="{09AF598F-C183-443C-8975-7EA28910DD7F}" srcOrd="5" destOrd="0" presId="urn:microsoft.com/office/officeart/2005/8/layout/vProcess5"/>
    <dgm:cxn modelId="{A82F0FDA-AEA2-49E0-A03C-41A445701E9C}" type="presParOf" srcId="{D3DCFAF0-1E41-4C94-8032-FCE885404C87}" destId="{5D2A277E-4D46-4D70-94D6-D5DD56592E54}" srcOrd="6" destOrd="0" presId="urn:microsoft.com/office/officeart/2005/8/layout/vProcess5"/>
    <dgm:cxn modelId="{BF89FDBE-2A92-4E7E-BCA5-B9379C2E25B0}" type="presParOf" srcId="{D3DCFAF0-1E41-4C94-8032-FCE885404C87}" destId="{16AC7E51-62CA-4B22-A9D9-ACA8E09246C5}" srcOrd="7" destOrd="0" presId="urn:microsoft.com/office/officeart/2005/8/layout/vProcess5"/>
    <dgm:cxn modelId="{FAF4581F-FA7E-480F-84FB-0F26BAECB019}" type="presParOf" srcId="{D3DCFAF0-1E41-4C94-8032-FCE885404C87}" destId="{103F9008-72B4-41C2-B64D-E8B2C611607D}" srcOrd="8" destOrd="0" presId="urn:microsoft.com/office/officeart/2005/8/layout/vProcess5"/>
    <dgm:cxn modelId="{4582B9B8-326F-47E4-93A0-2BA3B1510EB3}" type="presParOf" srcId="{D3DCFAF0-1E41-4C94-8032-FCE885404C87}" destId="{8D48C457-F837-40BA-AFAF-3A7EAD01D959}" srcOrd="9" destOrd="0" presId="urn:microsoft.com/office/officeart/2005/8/layout/vProcess5"/>
    <dgm:cxn modelId="{E70E98EB-F5DD-4CA8-8361-74AF29D4284C}" type="presParOf" srcId="{D3DCFAF0-1E41-4C94-8032-FCE885404C87}" destId="{03361D5A-ABDB-4379-9B9B-ADD22622D3E0}" srcOrd="10" destOrd="0" presId="urn:microsoft.com/office/officeart/2005/8/layout/vProcess5"/>
    <dgm:cxn modelId="{572623B7-147B-476F-9FBB-AA8D35B69794}" type="presParOf" srcId="{D3DCFAF0-1E41-4C94-8032-FCE885404C87}" destId="{C5AF9F63-DF30-46DA-A56D-BB6D89850CE5}" srcOrd="11" destOrd="0" presId="urn:microsoft.com/office/officeart/2005/8/layout/vProcess5"/>
    <dgm:cxn modelId="{BB66CD36-621E-42FA-9A44-77E94E97B495}" type="presParOf" srcId="{D3DCFAF0-1E41-4C94-8032-FCE885404C87}" destId="{05EA8FB5-9C3B-4E49-A8D6-7B8DA5B78A6C}" srcOrd="12" destOrd="0" presId="urn:microsoft.com/office/officeart/2005/8/layout/vProcess5"/>
    <dgm:cxn modelId="{B34ED263-1FD7-4E68-9853-A413EF29DDD0}" type="presParOf" srcId="{D3DCFAF0-1E41-4C94-8032-FCE885404C87}" destId="{9EEF0D39-C0D0-4A6E-B966-1D282757806B}" srcOrd="13" destOrd="0" presId="urn:microsoft.com/office/officeart/2005/8/layout/vProcess5"/>
    <dgm:cxn modelId="{79CF81E8-0C98-4FB7-A74B-FA051E48E219}" type="presParOf" srcId="{D3DCFAF0-1E41-4C94-8032-FCE885404C87}" destId="{35584564-AB6B-4636-9267-F7FEDAF7896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C39236-ED21-43E2-AA66-DE2717C7804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6D1E34DF-B031-4C7A-B948-21F986881C64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Эпос</a:t>
          </a:r>
          <a:r>
            <a:rPr 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один из трёх родов художественной литературы (наряду с лирикой и драмой).</a:t>
          </a:r>
          <a:endParaRPr lang="ru-RU" sz="2400" dirty="0"/>
        </a:p>
      </dgm:t>
    </dgm:pt>
    <dgm:pt modelId="{58B97903-33F9-442B-BC1F-8B567206920F}" type="parTrans" cxnId="{63F120AE-96AB-4582-BAA5-A03BA31C0632}">
      <dgm:prSet/>
      <dgm:spPr/>
      <dgm:t>
        <a:bodyPr/>
        <a:lstStyle/>
        <a:p>
          <a:endParaRPr lang="ru-RU"/>
        </a:p>
      </dgm:t>
    </dgm:pt>
    <dgm:pt modelId="{F95C838D-C19B-4747-A71C-5576E7AEBD01}" type="sibTrans" cxnId="{63F120AE-96AB-4582-BAA5-A03BA31C0632}">
      <dgm:prSet/>
      <dgm:spPr/>
      <dgm:t>
        <a:bodyPr/>
        <a:lstStyle/>
        <a:p>
          <a:endParaRPr lang="ru-RU"/>
        </a:p>
      </dgm:t>
    </dgm:pt>
    <dgm:pt modelId="{3633325A-A9F5-4150-8A7C-0AC643F1332E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Роман</a:t>
          </a:r>
          <a:r>
            <a:rPr 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-жанр эпического рода  литературы, раскрывающий историю нескольких , иногда многих человеческих судеб на протяжении длительного  времени, порою - целых поколений. Имеет несколько сюжетных  линий, широко охватывает действительность, позволяет передать  наиболее глубокие и сложные процессы жизни.</a:t>
          </a:r>
          <a:endParaRPr lang="ru-RU" sz="2400" dirty="0"/>
        </a:p>
      </dgm:t>
    </dgm:pt>
    <dgm:pt modelId="{427FBF42-A09C-4E03-BB41-EA04B2C9D055}" type="parTrans" cxnId="{2D36C8B0-FB39-4AAB-96E3-7A2A79597ACA}">
      <dgm:prSet/>
      <dgm:spPr/>
      <dgm:t>
        <a:bodyPr/>
        <a:lstStyle/>
        <a:p>
          <a:endParaRPr lang="ru-RU"/>
        </a:p>
      </dgm:t>
    </dgm:pt>
    <dgm:pt modelId="{DA58913A-675B-4FBC-9DE3-F75AE64F265D}" type="sibTrans" cxnId="{2D36C8B0-FB39-4AAB-96E3-7A2A79597ACA}">
      <dgm:prSet/>
      <dgm:spPr/>
      <dgm:t>
        <a:bodyPr/>
        <a:lstStyle/>
        <a:p>
          <a:endParaRPr lang="ru-RU"/>
        </a:p>
      </dgm:t>
    </dgm:pt>
    <dgm:pt modelId="{3B49965B-DA73-4E66-838B-C9056014E9E0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Роман-эпопея</a:t>
          </a:r>
          <a:r>
            <a:rPr 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-разновидность романа, с особой полнотой  охватывающая исторический процесс в многослойном сюжете, включающем многие человеческие судьбы и драматические события </a:t>
          </a:r>
          <a:endParaRPr lang="ru-RU" sz="2400" dirty="0"/>
        </a:p>
      </dgm:t>
    </dgm:pt>
    <dgm:pt modelId="{EC4D55AD-04D9-4046-B744-7349735F4D28}" type="parTrans" cxnId="{5260B3D8-53C6-4F42-9FCD-AAB36F1185CF}">
      <dgm:prSet/>
      <dgm:spPr/>
      <dgm:t>
        <a:bodyPr/>
        <a:lstStyle/>
        <a:p>
          <a:endParaRPr lang="ru-RU"/>
        </a:p>
      </dgm:t>
    </dgm:pt>
    <dgm:pt modelId="{B80C537D-A28F-472C-9608-07F0EF53AFF7}" type="sibTrans" cxnId="{5260B3D8-53C6-4F42-9FCD-AAB36F1185CF}">
      <dgm:prSet/>
      <dgm:spPr/>
      <dgm:t>
        <a:bodyPr/>
        <a:lstStyle/>
        <a:p>
          <a:endParaRPr lang="ru-RU"/>
        </a:p>
      </dgm:t>
    </dgm:pt>
    <dgm:pt modelId="{33E31EC5-1F92-41A4-9202-42EFBAB40FCA}" type="pres">
      <dgm:prSet presAssocID="{F9C39236-ED21-43E2-AA66-DE2717C7804D}" presName="Name0" presStyleCnt="0">
        <dgm:presLayoutVars>
          <dgm:chMax val="7"/>
          <dgm:chPref val="7"/>
          <dgm:dir/>
        </dgm:presLayoutVars>
      </dgm:prSet>
      <dgm:spPr/>
    </dgm:pt>
    <dgm:pt modelId="{8091B630-EFB9-431B-9D09-A73580552506}" type="pres">
      <dgm:prSet presAssocID="{F9C39236-ED21-43E2-AA66-DE2717C7804D}" presName="Name1" presStyleCnt="0"/>
      <dgm:spPr/>
    </dgm:pt>
    <dgm:pt modelId="{6BBC794E-33C9-4E49-95A6-1DC7FA666B59}" type="pres">
      <dgm:prSet presAssocID="{F9C39236-ED21-43E2-AA66-DE2717C7804D}" presName="cycle" presStyleCnt="0"/>
      <dgm:spPr/>
    </dgm:pt>
    <dgm:pt modelId="{184CF832-420A-47CC-B667-D3F77EFECDCB}" type="pres">
      <dgm:prSet presAssocID="{F9C39236-ED21-43E2-AA66-DE2717C7804D}" presName="srcNode" presStyleLbl="node1" presStyleIdx="0" presStyleCnt="3"/>
      <dgm:spPr/>
    </dgm:pt>
    <dgm:pt modelId="{3ABF94C8-D5AF-46CD-9BA0-EB4F74E5DA23}" type="pres">
      <dgm:prSet presAssocID="{F9C39236-ED21-43E2-AA66-DE2717C7804D}" presName="conn" presStyleLbl="parChTrans1D2" presStyleIdx="0" presStyleCnt="1"/>
      <dgm:spPr/>
      <dgm:t>
        <a:bodyPr/>
        <a:lstStyle/>
        <a:p>
          <a:endParaRPr lang="ru-RU"/>
        </a:p>
      </dgm:t>
    </dgm:pt>
    <dgm:pt modelId="{71672AD6-5952-4426-BC66-6EDCD408B598}" type="pres">
      <dgm:prSet presAssocID="{F9C39236-ED21-43E2-AA66-DE2717C7804D}" presName="extraNode" presStyleLbl="node1" presStyleIdx="0" presStyleCnt="3"/>
      <dgm:spPr/>
    </dgm:pt>
    <dgm:pt modelId="{E4D60E42-5A65-4352-8B09-2AE780863597}" type="pres">
      <dgm:prSet presAssocID="{F9C39236-ED21-43E2-AA66-DE2717C7804D}" presName="dstNode" presStyleLbl="node1" presStyleIdx="0" presStyleCnt="3"/>
      <dgm:spPr/>
    </dgm:pt>
    <dgm:pt modelId="{E0E14192-83D0-4E0C-92AE-3066A67ECF5D}" type="pres">
      <dgm:prSet presAssocID="{6D1E34DF-B031-4C7A-B948-21F986881C64}" presName="text_1" presStyleLbl="node1" presStyleIdx="0" presStyleCnt="3" custScaleX="90144" custScaleY="105312" custLinFactNeighborX="1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F4676-04B5-4C35-858B-D26D8B9083E3}" type="pres">
      <dgm:prSet presAssocID="{6D1E34DF-B031-4C7A-B948-21F986881C64}" presName="accent_1" presStyleCnt="0"/>
      <dgm:spPr/>
    </dgm:pt>
    <dgm:pt modelId="{647B3A2A-F697-4375-9373-28A4893EB70B}" type="pres">
      <dgm:prSet presAssocID="{6D1E34DF-B031-4C7A-B948-21F986881C64}" presName="accentRepeatNode" presStyleLbl="solidFgAcc1" presStyleIdx="0" presStyleCnt="3" custLinFactNeighborX="8029" custLinFactNeighborY="1147"/>
      <dgm:spPr/>
    </dgm:pt>
    <dgm:pt modelId="{CD239393-9150-455C-A4CF-518DA2C8CDD7}" type="pres">
      <dgm:prSet presAssocID="{3633325A-A9F5-4150-8A7C-0AC643F1332E}" presName="text_2" presStyleLbl="node1" presStyleIdx="1" presStyleCnt="3" custScaleX="94207" custScaleY="18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6A8FB-039D-45C2-A860-A5E7E535A7AB}" type="pres">
      <dgm:prSet presAssocID="{3633325A-A9F5-4150-8A7C-0AC643F1332E}" presName="accent_2" presStyleCnt="0"/>
      <dgm:spPr/>
    </dgm:pt>
    <dgm:pt modelId="{79298436-A386-4F14-94B7-D8AF8A3DAF62}" type="pres">
      <dgm:prSet presAssocID="{3633325A-A9F5-4150-8A7C-0AC643F1332E}" presName="accentRepeatNode" presStyleLbl="solidFgAcc1" presStyleIdx="1" presStyleCnt="3"/>
      <dgm:spPr/>
    </dgm:pt>
    <dgm:pt modelId="{1AD83162-4165-4A57-BDD5-CD46E5626E7C}" type="pres">
      <dgm:prSet presAssocID="{3B49965B-DA73-4E66-838B-C9056014E9E0}" presName="text_3" presStyleLbl="node1" presStyleIdx="2" presStyleCnt="3" custScaleX="90738" custScaleY="124018" custLinFactNeighborX="1929" custLinFactNeighborY="15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EF46A-7556-46C3-B105-1F96DECE2416}" type="pres">
      <dgm:prSet presAssocID="{3B49965B-DA73-4E66-838B-C9056014E9E0}" presName="accent_3" presStyleCnt="0"/>
      <dgm:spPr/>
    </dgm:pt>
    <dgm:pt modelId="{D8C1E093-C245-4FF8-BAFA-CEF08BE4F8B9}" type="pres">
      <dgm:prSet presAssocID="{3B49965B-DA73-4E66-838B-C9056014E9E0}" presName="accentRepeatNode" presStyleLbl="solidFgAcc1" presStyleIdx="2" presStyleCnt="3" custLinFactNeighborX="6882" custLinFactNeighborY="8029"/>
      <dgm:spPr/>
    </dgm:pt>
  </dgm:ptLst>
  <dgm:cxnLst>
    <dgm:cxn modelId="{5ACDEFA3-DF07-44F4-91CC-E57AE095F331}" type="presOf" srcId="{3B49965B-DA73-4E66-838B-C9056014E9E0}" destId="{1AD83162-4165-4A57-BDD5-CD46E5626E7C}" srcOrd="0" destOrd="0" presId="urn:microsoft.com/office/officeart/2008/layout/VerticalCurvedList"/>
    <dgm:cxn modelId="{5260B3D8-53C6-4F42-9FCD-AAB36F1185CF}" srcId="{F9C39236-ED21-43E2-AA66-DE2717C7804D}" destId="{3B49965B-DA73-4E66-838B-C9056014E9E0}" srcOrd="2" destOrd="0" parTransId="{EC4D55AD-04D9-4046-B744-7349735F4D28}" sibTransId="{B80C537D-A28F-472C-9608-07F0EF53AFF7}"/>
    <dgm:cxn modelId="{2D36C8B0-FB39-4AAB-96E3-7A2A79597ACA}" srcId="{F9C39236-ED21-43E2-AA66-DE2717C7804D}" destId="{3633325A-A9F5-4150-8A7C-0AC643F1332E}" srcOrd="1" destOrd="0" parTransId="{427FBF42-A09C-4E03-BB41-EA04B2C9D055}" sibTransId="{DA58913A-675B-4FBC-9DE3-F75AE64F265D}"/>
    <dgm:cxn modelId="{7823D18D-9518-4D52-A3AB-66B97F014FA2}" type="presOf" srcId="{F95C838D-C19B-4747-A71C-5576E7AEBD01}" destId="{3ABF94C8-D5AF-46CD-9BA0-EB4F74E5DA23}" srcOrd="0" destOrd="0" presId="urn:microsoft.com/office/officeart/2008/layout/VerticalCurvedList"/>
    <dgm:cxn modelId="{63F120AE-96AB-4582-BAA5-A03BA31C0632}" srcId="{F9C39236-ED21-43E2-AA66-DE2717C7804D}" destId="{6D1E34DF-B031-4C7A-B948-21F986881C64}" srcOrd="0" destOrd="0" parTransId="{58B97903-33F9-442B-BC1F-8B567206920F}" sibTransId="{F95C838D-C19B-4747-A71C-5576E7AEBD01}"/>
    <dgm:cxn modelId="{B15BF069-D5C4-48D3-87AC-4B66E4B93216}" type="presOf" srcId="{3633325A-A9F5-4150-8A7C-0AC643F1332E}" destId="{CD239393-9150-455C-A4CF-518DA2C8CDD7}" srcOrd="0" destOrd="0" presId="urn:microsoft.com/office/officeart/2008/layout/VerticalCurvedList"/>
    <dgm:cxn modelId="{FE3E489E-75F1-44A2-9858-0FEEE6121F6F}" type="presOf" srcId="{F9C39236-ED21-43E2-AA66-DE2717C7804D}" destId="{33E31EC5-1F92-41A4-9202-42EFBAB40FCA}" srcOrd="0" destOrd="0" presId="urn:microsoft.com/office/officeart/2008/layout/VerticalCurvedList"/>
    <dgm:cxn modelId="{532DE19A-7AB0-4C0F-87A5-5CD2AC1302C3}" type="presOf" srcId="{6D1E34DF-B031-4C7A-B948-21F986881C64}" destId="{E0E14192-83D0-4E0C-92AE-3066A67ECF5D}" srcOrd="0" destOrd="0" presId="urn:microsoft.com/office/officeart/2008/layout/VerticalCurvedList"/>
    <dgm:cxn modelId="{AD09E90D-0C39-4DC4-BE57-2132988E862A}" type="presParOf" srcId="{33E31EC5-1F92-41A4-9202-42EFBAB40FCA}" destId="{8091B630-EFB9-431B-9D09-A73580552506}" srcOrd="0" destOrd="0" presId="urn:microsoft.com/office/officeart/2008/layout/VerticalCurvedList"/>
    <dgm:cxn modelId="{5149AD34-5B54-4FD1-B8E5-DEF22AA17AFF}" type="presParOf" srcId="{8091B630-EFB9-431B-9D09-A73580552506}" destId="{6BBC794E-33C9-4E49-95A6-1DC7FA666B59}" srcOrd="0" destOrd="0" presId="urn:microsoft.com/office/officeart/2008/layout/VerticalCurvedList"/>
    <dgm:cxn modelId="{555B9C4B-8488-4B9D-8729-BB7A99FA23E2}" type="presParOf" srcId="{6BBC794E-33C9-4E49-95A6-1DC7FA666B59}" destId="{184CF832-420A-47CC-B667-D3F77EFECDCB}" srcOrd="0" destOrd="0" presId="urn:microsoft.com/office/officeart/2008/layout/VerticalCurvedList"/>
    <dgm:cxn modelId="{7DB7BC00-CE90-4F68-9404-7D44ACA1FE54}" type="presParOf" srcId="{6BBC794E-33C9-4E49-95A6-1DC7FA666B59}" destId="{3ABF94C8-D5AF-46CD-9BA0-EB4F74E5DA23}" srcOrd="1" destOrd="0" presId="urn:microsoft.com/office/officeart/2008/layout/VerticalCurvedList"/>
    <dgm:cxn modelId="{C6564D5A-E8D3-4373-A237-96F8F9D7AE57}" type="presParOf" srcId="{6BBC794E-33C9-4E49-95A6-1DC7FA666B59}" destId="{71672AD6-5952-4426-BC66-6EDCD408B598}" srcOrd="2" destOrd="0" presId="urn:microsoft.com/office/officeart/2008/layout/VerticalCurvedList"/>
    <dgm:cxn modelId="{05ED9BC2-63B8-4683-9892-B5EEDC18C603}" type="presParOf" srcId="{6BBC794E-33C9-4E49-95A6-1DC7FA666B59}" destId="{E4D60E42-5A65-4352-8B09-2AE780863597}" srcOrd="3" destOrd="0" presId="urn:microsoft.com/office/officeart/2008/layout/VerticalCurvedList"/>
    <dgm:cxn modelId="{53F35E06-457F-4D64-8B24-67F29B39FE91}" type="presParOf" srcId="{8091B630-EFB9-431B-9D09-A73580552506}" destId="{E0E14192-83D0-4E0C-92AE-3066A67ECF5D}" srcOrd="1" destOrd="0" presId="urn:microsoft.com/office/officeart/2008/layout/VerticalCurvedList"/>
    <dgm:cxn modelId="{C310130A-E516-468E-B6E8-593EAA0AF181}" type="presParOf" srcId="{8091B630-EFB9-431B-9D09-A73580552506}" destId="{80FF4676-04B5-4C35-858B-D26D8B9083E3}" srcOrd="2" destOrd="0" presId="urn:microsoft.com/office/officeart/2008/layout/VerticalCurvedList"/>
    <dgm:cxn modelId="{A2415940-5666-41AB-B948-68005D9B7DD6}" type="presParOf" srcId="{80FF4676-04B5-4C35-858B-D26D8B9083E3}" destId="{647B3A2A-F697-4375-9373-28A4893EB70B}" srcOrd="0" destOrd="0" presId="urn:microsoft.com/office/officeart/2008/layout/VerticalCurvedList"/>
    <dgm:cxn modelId="{8E84EE3A-C419-478B-96CD-66ED26F0E284}" type="presParOf" srcId="{8091B630-EFB9-431B-9D09-A73580552506}" destId="{CD239393-9150-455C-A4CF-518DA2C8CDD7}" srcOrd="3" destOrd="0" presId="urn:microsoft.com/office/officeart/2008/layout/VerticalCurvedList"/>
    <dgm:cxn modelId="{6FF00C48-7DD9-4C3C-8E2C-10BA3A7B1207}" type="presParOf" srcId="{8091B630-EFB9-431B-9D09-A73580552506}" destId="{8C56A8FB-039D-45C2-A860-A5E7E535A7AB}" srcOrd="4" destOrd="0" presId="urn:microsoft.com/office/officeart/2008/layout/VerticalCurvedList"/>
    <dgm:cxn modelId="{974C5E47-42C8-49F3-B841-3251D83751FF}" type="presParOf" srcId="{8C56A8FB-039D-45C2-A860-A5E7E535A7AB}" destId="{79298436-A386-4F14-94B7-D8AF8A3DAF62}" srcOrd="0" destOrd="0" presId="urn:microsoft.com/office/officeart/2008/layout/VerticalCurvedList"/>
    <dgm:cxn modelId="{CED2BF8B-51B0-4887-BD35-0B84729301C3}" type="presParOf" srcId="{8091B630-EFB9-431B-9D09-A73580552506}" destId="{1AD83162-4165-4A57-BDD5-CD46E5626E7C}" srcOrd="5" destOrd="0" presId="urn:microsoft.com/office/officeart/2008/layout/VerticalCurvedList"/>
    <dgm:cxn modelId="{0B7EDBCE-EA37-4D8D-A0F8-8009E8905359}" type="presParOf" srcId="{8091B630-EFB9-431B-9D09-A73580552506}" destId="{3A8EF46A-7556-46C3-B105-1F96DECE2416}" srcOrd="6" destOrd="0" presId="urn:microsoft.com/office/officeart/2008/layout/VerticalCurvedList"/>
    <dgm:cxn modelId="{4EB7D078-8DEF-4F55-AB50-48F4F172B40D}" type="presParOf" srcId="{3A8EF46A-7556-46C3-B105-1F96DECE2416}" destId="{D8C1E093-C245-4FF8-BAFA-CEF08BE4F8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6372A-7F4A-4BC6-B8C1-A533697238DA}">
      <dsp:nvSpPr>
        <dsp:cNvPr id="0" name=""/>
        <dsp:cNvSpPr/>
      </dsp:nvSpPr>
      <dsp:spPr>
        <a:xfrm rot="16200000">
          <a:off x="-1289070" y="1291255"/>
          <a:ext cx="4726547" cy="21440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4301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познакомитесь с жизнью и творчеством казахского писателя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Мухтара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Ауэзова</a:t>
          </a:r>
          <a:endParaRPr lang="ru-RU" sz="2300" kern="1200" dirty="0"/>
        </a:p>
      </dsp:txBody>
      <dsp:txXfrm rot="5400000">
        <a:off x="2185" y="945309"/>
        <a:ext cx="2144036" cy="2835929"/>
      </dsp:txXfrm>
    </dsp:sp>
    <dsp:sp modelId="{FDEC55CF-4EF3-4331-8239-A789E9D3E239}">
      <dsp:nvSpPr>
        <dsp:cNvPr id="0" name=""/>
        <dsp:cNvSpPr/>
      </dsp:nvSpPr>
      <dsp:spPr>
        <a:xfrm rot="16200000">
          <a:off x="3269581" y="1291255"/>
          <a:ext cx="4726547" cy="21440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4301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будете составлять тезисный план</a:t>
          </a:r>
        </a:p>
      </dsp:txBody>
      <dsp:txXfrm rot="5400000">
        <a:off x="4560836" y="945309"/>
        <a:ext cx="2144036" cy="2835929"/>
      </dsp:txXfrm>
    </dsp:sp>
    <dsp:sp modelId="{BD5696CD-7728-405B-A153-57007298AB28}">
      <dsp:nvSpPr>
        <dsp:cNvPr id="0" name=""/>
        <dsp:cNvSpPr/>
      </dsp:nvSpPr>
      <dsp:spPr>
        <a:xfrm rot="16200000">
          <a:off x="938019" y="1291255"/>
          <a:ext cx="4726547" cy="21440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4301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узнаете значение слов общественно – политической тематики   </a:t>
          </a:r>
        </a:p>
      </dsp:txBody>
      <dsp:txXfrm rot="5400000">
        <a:off x="2229274" y="945309"/>
        <a:ext cx="2144036" cy="2835929"/>
      </dsp:txXfrm>
    </dsp:sp>
    <dsp:sp modelId="{A151766C-7A6D-4C11-9ED8-2792277CCCFB}">
      <dsp:nvSpPr>
        <dsp:cNvPr id="0" name=""/>
        <dsp:cNvSpPr/>
      </dsp:nvSpPr>
      <dsp:spPr>
        <a:xfrm rot="16200000">
          <a:off x="5625449" y="1291255"/>
          <a:ext cx="4726547" cy="21440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4301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обосновывать предлагаемые тезисы </a:t>
          </a:r>
        </a:p>
      </dsp:txBody>
      <dsp:txXfrm rot="5400000">
        <a:off x="6916704" y="945309"/>
        <a:ext cx="2144036" cy="2835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433A8-8853-4B8F-BF97-20291B67DBE5}">
      <dsp:nvSpPr>
        <dsp:cNvPr id="0" name=""/>
        <dsp:cNvSpPr/>
      </dsp:nvSpPr>
      <dsp:spPr>
        <a:xfrm>
          <a:off x="1048289" y="2168631"/>
          <a:ext cx="8151554" cy="967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демонстрирует понимание слов общественно-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 политической тематики;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1076633" y="2196975"/>
        <a:ext cx="6994064" cy="911049"/>
      </dsp:txXfrm>
    </dsp:sp>
    <dsp:sp modelId="{321A7FCE-DA9E-4398-BA74-F79F381F0CF6}">
      <dsp:nvSpPr>
        <dsp:cNvPr id="0" name=""/>
        <dsp:cNvSpPr/>
      </dsp:nvSpPr>
      <dsp:spPr>
        <a:xfrm>
          <a:off x="764251" y="1075522"/>
          <a:ext cx="8219049" cy="967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понимает содержание фрагментов  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  прозаических произведений;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792595" y="1103866"/>
        <a:ext cx="6914363" cy="911049"/>
      </dsp:txXfrm>
    </dsp:sp>
    <dsp:sp modelId="{823EA679-700A-45F7-B746-8914F6FF3AEC}">
      <dsp:nvSpPr>
        <dsp:cNvPr id="0" name=""/>
        <dsp:cNvSpPr/>
      </dsp:nvSpPr>
      <dsp:spPr>
        <a:xfrm>
          <a:off x="329042" y="0"/>
          <a:ext cx="8605514" cy="8081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передаёт известную и новую информацию;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352711" y="23669"/>
        <a:ext cx="7251496" cy="760780"/>
      </dsp:txXfrm>
    </dsp:sp>
    <dsp:sp modelId="{DEDE3C46-70E3-4361-AE51-027410716BCA}">
      <dsp:nvSpPr>
        <dsp:cNvPr id="0" name=""/>
        <dsp:cNvSpPr/>
      </dsp:nvSpPr>
      <dsp:spPr>
        <a:xfrm>
          <a:off x="1635617" y="3306436"/>
          <a:ext cx="8532639" cy="967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составляет тезисный план;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1663961" y="3334780"/>
        <a:ext cx="7180337" cy="911049"/>
      </dsp:txXfrm>
    </dsp:sp>
    <dsp:sp modelId="{09AF598F-C183-443C-8975-7EA28910DD7F}">
      <dsp:nvSpPr>
        <dsp:cNvPr id="0" name=""/>
        <dsp:cNvSpPr/>
      </dsp:nvSpPr>
      <dsp:spPr>
        <a:xfrm>
          <a:off x="2662511" y="4506884"/>
          <a:ext cx="7797858" cy="720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владеет объемом словарного запаса ;             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2683623" y="4527996"/>
        <a:ext cx="6571590" cy="678585"/>
      </dsp:txXfrm>
    </dsp:sp>
    <dsp:sp modelId="{5D2A277E-4D46-4D70-94D6-D5DD56592E54}">
      <dsp:nvSpPr>
        <dsp:cNvPr id="0" name=""/>
        <dsp:cNvSpPr/>
      </dsp:nvSpPr>
      <dsp:spPr>
        <a:xfrm>
          <a:off x="7586308" y="643202"/>
          <a:ext cx="629029" cy="629029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727840" y="643202"/>
        <a:ext cx="345965" cy="473344"/>
      </dsp:txXfrm>
    </dsp:sp>
    <dsp:sp modelId="{16AC7E51-62CA-4B22-A9D9-ACA8E09246C5}">
      <dsp:nvSpPr>
        <dsp:cNvPr id="0" name=""/>
        <dsp:cNvSpPr/>
      </dsp:nvSpPr>
      <dsp:spPr>
        <a:xfrm>
          <a:off x="7901623" y="1809131"/>
          <a:ext cx="629029" cy="629029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8043155" y="1809131"/>
        <a:ext cx="345965" cy="473344"/>
      </dsp:txXfrm>
    </dsp:sp>
    <dsp:sp modelId="{103F9008-72B4-41C2-B64D-E8B2C611607D}">
      <dsp:nvSpPr>
        <dsp:cNvPr id="0" name=""/>
        <dsp:cNvSpPr/>
      </dsp:nvSpPr>
      <dsp:spPr>
        <a:xfrm>
          <a:off x="8625154" y="2946174"/>
          <a:ext cx="629029" cy="629029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8766686" y="2946174"/>
        <a:ext cx="345965" cy="473344"/>
      </dsp:txXfrm>
    </dsp:sp>
    <dsp:sp modelId="{8D48C457-F837-40BA-AFAF-3A7EAD01D959}">
      <dsp:nvSpPr>
        <dsp:cNvPr id="0" name=""/>
        <dsp:cNvSpPr/>
      </dsp:nvSpPr>
      <dsp:spPr>
        <a:xfrm>
          <a:off x="9080793" y="4020802"/>
          <a:ext cx="629029" cy="629029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9222325" y="4020802"/>
        <a:ext cx="345965" cy="4733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433A8-8853-4B8F-BF97-20291B67DBE5}">
      <dsp:nvSpPr>
        <dsp:cNvPr id="0" name=""/>
        <dsp:cNvSpPr/>
      </dsp:nvSpPr>
      <dsp:spPr>
        <a:xfrm>
          <a:off x="71366" y="154542"/>
          <a:ext cx="8151554" cy="10032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-передаёт известную и новую информацию о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М. Ауэзове по прочитанной статье;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100750" y="183926"/>
        <a:ext cx="6951578" cy="944491"/>
      </dsp:txXfrm>
    </dsp:sp>
    <dsp:sp modelId="{321A7FCE-DA9E-4398-BA74-F79F381F0CF6}">
      <dsp:nvSpPr>
        <dsp:cNvPr id="0" name=""/>
        <dsp:cNvSpPr/>
      </dsp:nvSpPr>
      <dsp:spPr>
        <a:xfrm>
          <a:off x="904906" y="2541576"/>
          <a:ext cx="8509407" cy="10032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-дополняет по просмотренным видеороликам ,       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 составляет тезисный план;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934290" y="2570960"/>
        <a:ext cx="7134449" cy="944491"/>
      </dsp:txXfrm>
    </dsp:sp>
    <dsp:sp modelId="{823EA679-700A-45F7-B746-8914F6FF3AEC}">
      <dsp:nvSpPr>
        <dsp:cNvPr id="0" name=""/>
        <dsp:cNvSpPr/>
      </dsp:nvSpPr>
      <dsp:spPr>
        <a:xfrm>
          <a:off x="1980919" y="4614510"/>
          <a:ext cx="8605514" cy="837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-отвечает на вопросы по содержанию текста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2005457" y="4639048"/>
        <a:ext cx="7225383" cy="788706"/>
      </dsp:txXfrm>
    </dsp:sp>
    <dsp:sp modelId="{DEDE3C46-70E3-4361-AE51-027410716BCA}">
      <dsp:nvSpPr>
        <dsp:cNvPr id="0" name=""/>
        <dsp:cNvSpPr/>
      </dsp:nvSpPr>
      <dsp:spPr>
        <a:xfrm>
          <a:off x="372656" y="1294793"/>
          <a:ext cx="8532639" cy="10032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-демонстрирует понимание слов общественно-политической тематики (Советская власть, национализм, интеллигенция </a:t>
          </a:r>
          <a:r>
            <a:rPr lang="ru-RU" sz="2300" kern="1200" dirty="0" err="1" smtClean="0">
              <a:solidFill>
                <a:srgbClr val="0000CC"/>
              </a:solidFill>
            </a:rPr>
            <a:t>и.т.д</a:t>
          </a:r>
          <a:r>
            <a:rPr lang="ru-RU" sz="2300" kern="1200" dirty="0" smtClean="0">
              <a:solidFill>
                <a:srgbClr val="0000CC"/>
              </a:solidFill>
            </a:rPr>
            <a:t>.);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402040" y="1324177"/>
        <a:ext cx="7154088" cy="944491"/>
      </dsp:txXfrm>
    </dsp:sp>
    <dsp:sp modelId="{09AF598F-C183-443C-8975-7EA28910DD7F}">
      <dsp:nvSpPr>
        <dsp:cNvPr id="0" name=""/>
        <dsp:cNvSpPr/>
      </dsp:nvSpPr>
      <dsp:spPr>
        <a:xfrm>
          <a:off x="1321418" y="3678015"/>
          <a:ext cx="9082298" cy="7472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00CC"/>
              </a:solidFill>
            </a:rPr>
            <a:t>-активно использует слова общественно-политической тематики в ответе</a:t>
          </a:r>
          <a:endParaRPr lang="ru-RU" sz="2300" kern="1200" dirty="0">
            <a:solidFill>
              <a:srgbClr val="0000CC"/>
            </a:solidFill>
          </a:endParaRPr>
        </a:p>
      </dsp:txBody>
      <dsp:txXfrm>
        <a:off x="1343305" y="3699902"/>
        <a:ext cx="7633723" cy="703493"/>
      </dsp:txXfrm>
    </dsp:sp>
    <dsp:sp modelId="{5D2A277E-4D46-4D70-94D6-D5DD56592E54}">
      <dsp:nvSpPr>
        <dsp:cNvPr id="0" name=""/>
        <dsp:cNvSpPr/>
      </dsp:nvSpPr>
      <dsp:spPr>
        <a:xfrm>
          <a:off x="7356898" y="861723"/>
          <a:ext cx="652118" cy="652118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7503625" y="861723"/>
        <a:ext cx="358664" cy="490719"/>
      </dsp:txXfrm>
    </dsp:sp>
    <dsp:sp modelId="{16AC7E51-62CA-4B22-A9D9-ACA8E09246C5}">
      <dsp:nvSpPr>
        <dsp:cNvPr id="0" name=""/>
        <dsp:cNvSpPr/>
      </dsp:nvSpPr>
      <dsp:spPr>
        <a:xfrm>
          <a:off x="8042894" y="2120239"/>
          <a:ext cx="652118" cy="652118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8189621" y="2120239"/>
        <a:ext cx="358664" cy="490719"/>
      </dsp:txXfrm>
    </dsp:sp>
    <dsp:sp modelId="{103F9008-72B4-41C2-B64D-E8B2C611607D}">
      <dsp:nvSpPr>
        <dsp:cNvPr id="0" name=""/>
        <dsp:cNvSpPr/>
      </dsp:nvSpPr>
      <dsp:spPr>
        <a:xfrm>
          <a:off x="8728890" y="3323389"/>
          <a:ext cx="652118" cy="652118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8875617" y="3323389"/>
        <a:ext cx="358664" cy="490719"/>
      </dsp:txXfrm>
    </dsp:sp>
    <dsp:sp modelId="{8D48C457-F837-40BA-AFAF-3A7EAD01D959}">
      <dsp:nvSpPr>
        <dsp:cNvPr id="0" name=""/>
        <dsp:cNvSpPr/>
      </dsp:nvSpPr>
      <dsp:spPr>
        <a:xfrm>
          <a:off x="9427759" y="4245316"/>
          <a:ext cx="652118" cy="652118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9574486" y="4245316"/>
        <a:ext cx="358664" cy="4907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E7BE3-D4F3-41D5-90CD-7D224AD954F4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DCA09-5021-4C80-A111-93058E869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4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DCA09-5021-4C80-A111-93058E869E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4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7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75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151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9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2400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34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3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80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3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52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2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0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29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3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E3EB2-6111-4E7A-95AF-2B403462D2C5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592544-CABC-4EEE-9D2C-25020E97D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4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825" y="548680"/>
            <a:ext cx="9225623" cy="72008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и литература   9 класс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2826" y="1465530"/>
            <a:ext cx="10035250" cy="4958419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 3    История и личность</a:t>
            </a:r>
            <a:endParaRPr lang="ru-RU" sz="3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Вершина казахской литературы</a:t>
            </a:r>
          </a:p>
          <a:p>
            <a:pPr marL="0" indent="0" algn="ctr">
              <a:buNone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Мухтар Омарханович Ауэзов </a:t>
            </a:r>
          </a:p>
          <a:p>
            <a:pPr marL="0" indent="0" algn="ctr">
              <a:buNone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«Путь Абая»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38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Разработчик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Дауленбаева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Тюлюкуль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Шоштанбековна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Есильский район, ГКП на ПХВ «Школа-лицей №66»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города Нур -Султан </a:t>
            </a:r>
          </a:p>
          <a:p>
            <a:pPr algn="ctr"/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1566" y="245910"/>
            <a:ext cx="4597030" cy="105389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Известная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endParaRPr lang="ru-RU" sz="3200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620669" y="274290"/>
            <a:ext cx="4913588" cy="1131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5000"/>
              </a:lnSpc>
            </a:pPr>
            <a:endParaRPr lang="ru-RU" sz="3200" dirty="0"/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5623519" y="7692"/>
            <a:ext cx="6250802" cy="1199201"/>
          </a:xfrm>
          <a:prstGeom prst="rect">
            <a:avLst/>
          </a:prstGeom>
        </p:spPr>
        <p:txBody>
          <a:bodyPr vert="horz" lIns="91440" tIns="45720" rIns="91440" bIns="45720" numCol="1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5000"/>
              </a:lnSpc>
            </a:pPr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Проверьте себя</a:t>
            </a:r>
          </a:p>
          <a:p>
            <a:pPr algn="ctr">
              <a:lnSpc>
                <a:spcPct val="115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информация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1566" y="1594775"/>
            <a:ext cx="458045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Ауэзов Мухтар Омархан-улы - писатель, известный во многих странах. 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9078" y="3415669"/>
            <a:ext cx="514664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Учёный, педагог, великий казахский писатель, общественный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деятель.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0776" y="4255645"/>
            <a:ext cx="521904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 музей и  </a:t>
            </a:r>
            <a:r>
              <a:rPr lang="ru-RU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 </a:t>
            </a:r>
            <a:r>
              <a:rPr lang="ru-RU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Мухтару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Ауэзову в  г</a:t>
            </a:r>
            <a:r>
              <a:rPr lang="ru-RU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Алматы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6871" y="5095621"/>
            <a:ext cx="514664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Ауэзов 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прозаик, драматург, открывший миру талантливый казахский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народ.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1956" y="1473491"/>
            <a:ext cx="548587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 Ауэз был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рассказчиком 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сказаний, привил ему  любовь к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литературе.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61032" y="2555647"/>
            <a:ext cx="551630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Ауезовых  находилась в родстве с семьей Абая Кунанбаева, дед Мухтара Ауез был другом и почитателем творчества Абая.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189159" y="3837904"/>
            <a:ext cx="5176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говорил на всех тюркских </a:t>
            </a:r>
            <a:r>
              <a:rPr lang="ru-RU" alt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языках, </a:t>
            </a:r>
            <a:r>
              <a:rPr lang="ru-RU" alt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поднял на небывалые  высоты казахский литературный и гуманитарно-научный язык.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89159" y="50694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Вершиной его творчества  является </a:t>
            </a:r>
          </a:p>
          <a:p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-эпопея «Путь Абая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8139" y="2465147"/>
            <a:ext cx="459702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Ауэзов, как и Абай , родом из 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Семипалатинской  области.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082" y="693684"/>
            <a:ext cx="11548465" cy="954812"/>
          </a:xfrm>
        </p:spPr>
        <p:txBody>
          <a:bodyPr>
            <a:noAutofit/>
          </a:bodyPr>
          <a:lstStyle/>
          <a:p>
            <a:pPr marL="342900" indent="-342900" algn="l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аудиоматериал, выпишите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 и термины  общественно-политической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тематики. Объясните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значение.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86079"/>
              </p:ext>
            </p:extLst>
          </p:nvPr>
        </p:nvGraphicFramePr>
        <p:xfrm>
          <a:off x="393690" y="1821118"/>
          <a:ext cx="11185858" cy="42067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185858"/>
              </a:tblGrid>
              <a:tr h="638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99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67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10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67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22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89186" y="120952"/>
            <a:ext cx="1708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163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10" y="682580"/>
            <a:ext cx="11660933" cy="837127"/>
          </a:xfrm>
          <a:noFill/>
        </p:spPr>
        <p:txBody>
          <a:bodyPr>
            <a:noAutofit/>
          </a:bodyPr>
          <a:lstStyle/>
          <a:p>
            <a:pPr marL="342900" indent="-342900" algn="l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69713"/>
              </p:ext>
            </p:extLst>
          </p:nvPr>
        </p:nvGraphicFramePr>
        <p:xfrm>
          <a:off x="299543" y="1056069"/>
          <a:ext cx="11634953" cy="5107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5864"/>
                <a:gridCol w="7789089"/>
              </a:tblGrid>
              <a:tr h="7182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сват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отец жениха или невесты</a:t>
                      </a:r>
                      <a:endParaRPr lang="ru-RU" sz="24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64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семинария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педагогическое учебное заведение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9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Советская власть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существования общества в период </a:t>
                      </a:r>
                      <a:r>
                        <a:rPr lang="ru-RU" sz="24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1917 по 1991 годы</a:t>
                      </a:r>
                      <a:endParaRPr lang="ru-RU" sz="2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1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большевик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член социал-демократической рабочей партии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5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национализм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проявление национального превосходства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555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интеллигенция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люди умственного труда</a:t>
                      </a:r>
                      <a:endParaRPr lang="ru-RU" sz="24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9543" y="257577"/>
            <a:ext cx="11477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Задание№2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                                 Проверьте себя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332" y="324092"/>
            <a:ext cx="10798215" cy="7523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Задание№3      Прочитайте 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оставьте тезисный план к вступительной статье о М. Ауэзове.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310" y="1076448"/>
            <a:ext cx="11524593" cy="547482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rgbClr val="0000CC"/>
                </a:solidFill>
              </a:rPr>
              <a:t>              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100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Мухтар Омарханович  Ауэзов родился 28 сентября1897 года в урочище Чингистау   Абаевского района Семипалатинской области. Будущий писатель рос под духовным влиянием Абая. Отец Омархан   и  дед  Ауэз хорошо знали старинную арабскую грамоту, высоко чтили великого поэта, друга семьи. Дед Ауэз был неистощаемым  рассказчиком народных сказаний,  учил внука грамоте, привил ему любовь к литературе.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1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      В своих воспоминаниях Ауэзов писал: «Мне с детства стали известны произведения Абая . Мой дедушка  Ауэз был  его другом. Дедушка заставлял нас , внуков, помногу раз перечитывать и оригинальные и переводные стихи поэта.Особенно строго  требовал он ,чтобы мы знали наизусть письмо Татьяны. Поэзия Абая оказала огромное влияние на его творческую судьбу. М.Ауэзов навсегда связал своё имя с именем выдающегося предшественника.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1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    Учёба была его заветной мечтой. Поэтому мальчика повезли в Семипалатинск и устроили в мусульманское медресе. Вскоре одиннадцатилетний Мухтар перешёл в городское училище, а после его окончания поступил в Семипалатинскую учительскую семинарию. Очень много времени проводил Ауэзов за чтением книг русских ,казахских, зарубежных писателей и поэтов.В этот же период Ауэзов пишет небольшие рассказы, стихи и статьи, которые начинают публиковаться. Позже он окончил университет в Ленинграде, аспирантуру в Ташкенте.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100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     За годы своей творческой деятельности М. Ауэзов создал много рассказов, повестей, романов, очерков,  пьес, научных статей:   «Сиротская доля»(1921), «В тени прошлого»(1925), «Серый Лютый»(1929), «Выстрел на перевале »(1927); «Мысли разных лет»(1959), «Время и литература»(1962) и др. Но главным  делом его жизни и вершиной творчества стал роман-эпопея «Путь Абая». Герой романа- реальное историческое лицо, великий поэт, основоположник казахской письменной литературы, просветитель  Абай  Кунанбаев. Эта книга- «энциклопедия казахской жизни»: действие романа развивается на протяжении почти полувека, в нем  широко показана жизнь народа- красота его вольнолюбивой души, мечты о лучшем и надежды, самобытной духовный уклад, национальный характер.</a:t>
            </a:r>
            <a:endParaRPr lang="ru-RU" sz="2100" dirty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242738" cy="76999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составить тезисный план ?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421" y="1623848"/>
            <a:ext cx="9806152" cy="4650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Тезисный план -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один из видов структурирования текста.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Тезисом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 кратко сформированное содержание абзацев текста. Каждый пункт тезисного плана представлен двусоставным предложением и передаёт главную мысль всей части.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Смысловая основа текста-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базис для составления тезисного плана.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Тезисный план бывает двух видов: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подробный и краткий</a:t>
            </a:r>
            <a:r>
              <a:rPr lang="ru-RU" sz="2800" dirty="0" smtClean="0">
                <a:solidFill>
                  <a:srgbClr val="0000CC"/>
                </a:solidFill>
              </a:rPr>
              <a:t>.</a:t>
            </a:r>
            <a:endParaRPr lang="ru-R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348" y="154546"/>
            <a:ext cx="11605618" cy="1197735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Проверьте себя</a:t>
            </a:r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Тезисный план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348" y="1352282"/>
            <a:ext cx="11605618" cy="4675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1.Отец  Омархан и дед Ауэз  хорошо знали старинную арабскую грамоту, высоко чтили великого поэта , друга семьи.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2.М.Ауэзов навсегда связал своё имя с именем выдающегося предшественника.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3.Очень много времени Ауэзов 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чтением книг русских, казахских, зарубежных  писателей и поэтов.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4.За годы своей творческой деятельности писатель создал много повестей, романов, очерков, пьес, научных статей,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делом 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вершиной творчества  стал роман-эпопея «Путь Абая».</a:t>
            </a:r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000">
              <a:schemeClr val="accent1">
                <a:lumMod val="20000"/>
                <a:lumOff val="80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385" y="373488"/>
            <a:ext cx="5281505" cy="93505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Изучите и запомните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500834"/>
              </p:ext>
            </p:extLst>
          </p:nvPr>
        </p:nvGraphicFramePr>
        <p:xfrm>
          <a:off x="378373" y="1107584"/>
          <a:ext cx="11461530" cy="5498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21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уть Абая (1)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903" y="472966"/>
            <a:ext cx="11193518" cy="5691352"/>
          </a:xfrm>
        </p:spPr>
      </p:pic>
    </p:spTree>
    <p:extLst>
      <p:ext uri="{BB962C8B-B14F-4D97-AF65-F5344CB8AC3E}">
        <p14:creationId xmlns:p14="http://schemas.microsoft.com/office/powerpoint/2010/main" val="40464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4"/>
          <p:cNvSpPr/>
          <p:nvPr/>
        </p:nvSpPr>
        <p:spPr bwMode="auto">
          <a:xfrm>
            <a:off x="3085494" y="2349167"/>
            <a:ext cx="1644879" cy="798283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50" name="Freeform 24"/>
          <p:cNvSpPr/>
          <p:nvPr/>
        </p:nvSpPr>
        <p:spPr bwMode="auto">
          <a:xfrm rot="20984590">
            <a:off x="2531360" y="3302426"/>
            <a:ext cx="2198597" cy="97334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B18FDE7-BC00-4077-A255-0A799B37D450}"/>
              </a:ext>
            </a:extLst>
          </p:cNvPr>
          <p:cNvSpPr txBox="1"/>
          <p:nvPr/>
        </p:nvSpPr>
        <p:spPr>
          <a:xfrm>
            <a:off x="3423337" y="40808"/>
            <a:ext cx="3295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АБАЯ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4"/>
          <p:cNvSpPr/>
          <p:nvPr/>
        </p:nvSpPr>
        <p:spPr bwMode="auto">
          <a:xfrm rot="720000">
            <a:off x="4195996" y="3662451"/>
            <a:ext cx="2974249" cy="705828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9" name="Freeform 24"/>
          <p:cNvSpPr/>
          <p:nvPr/>
        </p:nvSpPr>
        <p:spPr bwMode="auto">
          <a:xfrm>
            <a:off x="3488915" y="1312923"/>
            <a:ext cx="1167678" cy="757926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44" name="Freeform 24"/>
          <p:cNvSpPr/>
          <p:nvPr/>
        </p:nvSpPr>
        <p:spPr bwMode="auto">
          <a:xfrm rot="5637063">
            <a:off x="4448620" y="2737459"/>
            <a:ext cx="1543697" cy="2360991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46" name="椭圆 43"/>
          <p:cNvSpPr/>
          <p:nvPr/>
        </p:nvSpPr>
        <p:spPr>
          <a:xfrm>
            <a:off x="6322747" y="3100760"/>
            <a:ext cx="614646" cy="59559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38" name="Freeform 24"/>
          <p:cNvSpPr/>
          <p:nvPr/>
        </p:nvSpPr>
        <p:spPr bwMode="auto">
          <a:xfrm rot="5400000">
            <a:off x="2474787" y="2402138"/>
            <a:ext cx="5552241" cy="235993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43" name="椭圆 43"/>
          <p:cNvSpPr/>
          <p:nvPr/>
        </p:nvSpPr>
        <p:spPr>
          <a:xfrm>
            <a:off x="6224769" y="720598"/>
            <a:ext cx="788131" cy="8852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47" name="椭圆 43"/>
          <p:cNvSpPr/>
          <p:nvPr/>
        </p:nvSpPr>
        <p:spPr>
          <a:xfrm>
            <a:off x="6673428" y="4311614"/>
            <a:ext cx="579188" cy="5402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41" name="椭圆 50"/>
          <p:cNvSpPr/>
          <p:nvPr/>
        </p:nvSpPr>
        <p:spPr>
          <a:xfrm>
            <a:off x="3262468" y="859993"/>
            <a:ext cx="635408" cy="637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7" name="椭圆 45"/>
          <p:cNvSpPr/>
          <p:nvPr/>
        </p:nvSpPr>
        <p:spPr>
          <a:xfrm>
            <a:off x="2819356" y="1998427"/>
            <a:ext cx="624956" cy="5974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>
              <a:defRPr/>
            </a:pPr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49" name="Freeform 24"/>
          <p:cNvSpPr/>
          <p:nvPr/>
        </p:nvSpPr>
        <p:spPr bwMode="auto">
          <a:xfrm rot="8315819">
            <a:off x="2675889" y="4655926"/>
            <a:ext cx="1248755" cy="922888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14" name="椭圆 42"/>
          <p:cNvSpPr/>
          <p:nvPr/>
        </p:nvSpPr>
        <p:spPr>
          <a:xfrm>
            <a:off x="2320674" y="5033762"/>
            <a:ext cx="639399" cy="6738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51" name="椭圆 42"/>
          <p:cNvSpPr/>
          <p:nvPr/>
        </p:nvSpPr>
        <p:spPr>
          <a:xfrm>
            <a:off x="2232416" y="3099698"/>
            <a:ext cx="646313" cy="6242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29" name="Рисунок 28" descr="http://sozvuchie.by/images/2017/09/IMG_86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58" y="3682027"/>
            <a:ext cx="3119160" cy="280668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B w="82550" h="44450" prst="angle"/>
            <a:contourClr>
              <a:srgbClr val="FFFFFF"/>
            </a:contourClr>
          </a:sp3d>
        </p:spPr>
      </p:pic>
      <p:sp>
        <p:nvSpPr>
          <p:cNvPr id="42" name="Freeform 25"/>
          <p:cNvSpPr/>
          <p:nvPr/>
        </p:nvSpPr>
        <p:spPr bwMode="auto">
          <a:xfrm rot="9955099">
            <a:off x="4290797" y="2083046"/>
            <a:ext cx="2835631" cy="764288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54" name="椭圆 43"/>
          <p:cNvSpPr/>
          <p:nvPr/>
        </p:nvSpPr>
        <p:spPr>
          <a:xfrm>
            <a:off x="6643644" y="2013851"/>
            <a:ext cx="668988" cy="7318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F476E7C-597E-4CB8-8446-BB9F0F9398C4}"/>
              </a:ext>
            </a:extLst>
          </p:cNvPr>
          <p:cNvSpPr txBox="1"/>
          <p:nvPr/>
        </p:nvSpPr>
        <p:spPr>
          <a:xfrm>
            <a:off x="275963" y="222405"/>
            <a:ext cx="3333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1.Какое произведение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Ауэзова  является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вершиной его творчества? 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97680" y="1605885"/>
            <a:ext cx="24779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25"/>
              </a:lnSpc>
              <a:spcAft>
                <a:spcPts val="0"/>
              </a:spcAft>
            </a:pPr>
            <a:r>
              <a:rPr lang="ru-RU" spc="3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2.Как долго длилась работа автора над романом-эпопеей </a:t>
            </a:r>
            <a:r>
              <a:rPr lang="ru-RU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B18FDE7-BC00-4077-A255-0A799B37D450}"/>
              </a:ext>
            </a:extLst>
          </p:cNvPr>
          <p:cNvSpPr txBox="1"/>
          <p:nvPr/>
        </p:nvSpPr>
        <p:spPr>
          <a:xfrm>
            <a:off x="516472" y="2869423"/>
            <a:ext cx="1757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3.Кто является героем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86DB97A-E245-4218-8B4B-EC59DA48053A}"/>
              </a:ext>
            </a:extLst>
          </p:cNvPr>
          <p:cNvSpPr txBox="1"/>
          <p:nvPr/>
        </p:nvSpPr>
        <p:spPr>
          <a:xfrm>
            <a:off x="371037" y="4404485"/>
            <a:ext cx="22693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4.Каков важнейший композиционный приём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произведении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Ауэзова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"Путь Абая"?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18FDE7-BC00-4077-A255-0A799B37D450}"/>
              </a:ext>
            </a:extLst>
          </p:cNvPr>
          <p:cNvSpPr txBox="1"/>
          <p:nvPr/>
        </p:nvSpPr>
        <p:spPr>
          <a:xfrm>
            <a:off x="10129939" y="110175"/>
            <a:ext cx="1658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E91BAD8A-011D-4A0A-B58D-852D39BBFBB5}"/>
              </a:ext>
            </a:extLst>
          </p:cNvPr>
          <p:cNvSpPr txBox="1"/>
          <p:nvPr/>
        </p:nvSpPr>
        <p:spPr>
          <a:xfrm>
            <a:off x="7054804" y="892882"/>
            <a:ext cx="2913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5.В чём состояло несчастье всех казахских женщин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E91BAD8A-011D-4A0A-B58D-852D39BBFBB5}"/>
              </a:ext>
            </a:extLst>
          </p:cNvPr>
          <p:cNvSpPr txBox="1"/>
          <p:nvPr/>
        </p:nvSpPr>
        <p:spPr>
          <a:xfrm>
            <a:off x="7475732" y="2070849"/>
            <a:ext cx="3483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6.Как изображены представители   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старого мира?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91BAD8A-011D-4A0A-B58D-852D39BBFBB5}"/>
              </a:ext>
            </a:extLst>
          </p:cNvPr>
          <p:cNvSpPr txBox="1"/>
          <p:nvPr/>
        </p:nvSpPr>
        <p:spPr>
          <a:xfrm>
            <a:off x="7211123" y="3147450"/>
            <a:ext cx="4032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7.Какие качества Абая проступают отчётливее в сопоставлении с ними? 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1EE76652-C98D-4F36-84A6-A1C8C9065EBE}"/>
              </a:ext>
            </a:extLst>
          </p:cNvPr>
          <p:cNvSpPr txBox="1"/>
          <p:nvPr/>
        </p:nvSpPr>
        <p:spPr>
          <a:xfrm>
            <a:off x="7344965" y="4397553"/>
            <a:ext cx="4323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8.Как в произведении показан сложный процесс перехода Абая на сторону народных масс? </a:t>
            </a:r>
          </a:p>
        </p:txBody>
      </p:sp>
    </p:spTree>
    <p:extLst>
      <p:ext uri="{BB962C8B-B14F-4D97-AF65-F5344CB8AC3E}">
        <p14:creationId xmlns:p14="http://schemas.microsoft.com/office/powerpoint/2010/main" val="2707117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9" grpId="0"/>
      <p:bldP spid="61" grpId="0"/>
      <p:bldP spid="62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4"/>
          <p:cNvSpPr/>
          <p:nvPr/>
        </p:nvSpPr>
        <p:spPr bwMode="auto">
          <a:xfrm>
            <a:off x="2124602" y="2342160"/>
            <a:ext cx="1301959" cy="648000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50" name="Freeform 24"/>
          <p:cNvSpPr/>
          <p:nvPr/>
        </p:nvSpPr>
        <p:spPr bwMode="auto">
          <a:xfrm rot="20515409">
            <a:off x="1581046" y="2995641"/>
            <a:ext cx="1827322" cy="896896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B18FDE7-BC00-4077-A255-0A799B37D450}"/>
              </a:ext>
            </a:extLst>
          </p:cNvPr>
          <p:cNvSpPr txBox="1"/>
          <p:nvPr/>
        </p:nvSpPr>
        <p:spPr>
          <a:xfrm>
            <a:off x="2124602" y="25345"/>
            <a:ext cx="741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АБАЯ                           Проверьте себя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4"/>
          <p:cNvSpPr/>
          <p:nvPr/>
        </p:nvSpPr>
        <p:spPr bwMode="auto">
          <a:xfrm rot="1146429">
            <a:off x="2893611" y="4196856"/>
            <a:ext cx="2606354" cy="865043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9" name="Freeform 24"/>
          <p:cNvSpPr/>
          <p:nvPr/>
        </p:nvSpPr>
        <p:spPr bwMode="auto">
          <a:xfrm>
            <a:off x="1986725" y="875607"/>
            <a:ext cx="1484356" cy="945087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44" name="Freeform 24"/>
          <p:cNvSpPr/>
          <p:nvPr/>
        </p:nvSpPr>
        <p:spPr bwMode="auto">
          <a:xfrm rot="7301979">
            <a:off x="3428761" y="2800918"/>
            <a:ext cx="1490314" cy="2600495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46" name="椭圆 43"/>
          <p:cNvSpPr/>
          <p:nvPr/>
        </p:nvSpPr>
        <p:spPr>
          <a:xfrm>
            <a:off x="5116011" y="3850502"/>
            <a:ext cx="614646" cy="55513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38" name="Freeform 24"/>
          <p:cNvSpPr/>
          <p:nvPr/>
        </p:nvSpPr>
        <p:spPr bwMode="auto">
          <a:xfrm rot="5400000">
            <a:off x="1748528" y="1669626"/>
            <a:ext cx="4374591" cy="2227680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43" name="椭圆 43"/>
          <p:cNvSpPr/>
          <p:nvPr/>
        </p:nvSpPr>
        <p:spPr>
          <a:xfrm>
            <a:off x="4740079" y="506535"/>
            <a:ext cx="735114" cy="65670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47" name="椭圆 43"/>
          <p:cNvSpPr/>
          <p:nvPr/>
        </p:nvSpPr>
        <p:spPr>
          <a:xfrm>
            <a:off x="5107636" y="5032545"/>
            <a:ext cx="639455" cy="62538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41" name="椭圆 50"/>
          <p:cNvSpPr/>
          <p:nvPr/>
        </p:nvSpPr>
        <p:spPr>
          <a:xfrm>
            <a:off x="1768006" y="651950"/>
            <a:ext cx="635408" cy="637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17" name="椭圆 45"/>
          <p:cNvSpPr/>
          <p:nvPr/>
        </p:nvSpPr>
        <p:spPr>
          <a:xfrm>
            <a:off x="1890417" y="1913132"/>
            <a:ext cx="624956" cy="5974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>
              <a:defRPr/>
            </a:pPr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49" name="Freeform 24"/>
          <p:cNvSpPr/>
          <p:nvPr/>
        </p:nvSpPr>
        <p:spPr bwMode="auto">
          <a:xfrm rot="19634254">
            <a:off x="1937321" y="4265643"/>
            <a:ext cx="1132767" cy="541693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14" name="椭圆 42"/>
          <p:cNvSpPr/>
          <p:nvPr/>
        </p:nvSpPr>
        <p:spPr>
          <a:xfrm>
            <a:off x="1647885" y="4377557"/>
            <a:ext cx="587643" cy="6549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51" name="椭圆 42"/>
          <p:cNvSpPr/>
          <p:nvPr/>
        </p:nvSpPr>
        <p:spPr>
          <a:xfrm>
            <a:off x="1322741" y="3033472"/>
            <a:ext cx="586843" cy="6242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pic>
        <p:nvPicPr>
          <p:cNvPr id="29" name="Рисунок 28" descr="http://sozvuchie.by/images/2017/09/IMG_86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71" y="3649556"/>
            <a:ext cx="2587523" cy="281141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B w="82550" h="44450" prst="angle"/>
            <a:contourClr>
              <a:srgbClr val="FFFFFF"/>
            </a:contourClr>
          </a:sp3d>
        </p:spPr>
      </p:pic>
      <p:sp>
        <p:nvSpPr>
          <p:cNvPr id="42" name="Freeform 25"/>
          <p:cNvSpPr/>
          <p:nvPr/>
        </p:nvSpPr>
        <p:spPr bwMode="auto">
          <a:xfrm rot="8170802">
            <a:off x="2793553" y="1881860"/>
            <a:ext cx="2599209" cy="1310007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456565">
              <a:defRPr/>
            </a:pPr>
            <a:endParaRPr lang="zh-CN" altLang="en-US" sz="2400" kern="0">
              <a:solidFill>
                <a:srgbClr val="103154"/>
              </a:solidFill>
              <a:latin typeface="Century Gothic" panose="020B0502020202020204"/>
            </a:endParaRPr>
          </a:p>
        </p:txBody>
      </p:sp>
      <p:sp>
        <p:nvSpPr>
          <p:cNvPr id="54" name="椭圆 43"/>
          <p:cNvSpPr/>
          <p:nvPr/>
        </p:nvSpPr>
        <p:spPr>
          <a:xfrm>
            <a:off x="4964970" y="1891248"/>
            <a:ext cx="568926" cy="6621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 algn="ctr">
            <a:noFill/>
            <a:prstDash val="solid"/>
          </a:ln>
          <a:effectLst>
            <a:outerShdw blurRad="368300" dist="101600" dir="10800000" algn="r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rtlCol="0" anchor="ctr"/>
          <a:lstStyle/>
          <a:p>
            <a:pPr algn="ctr" defTabSz="456565"/>
            <a:endParaRPr lang="zh-CN" altLang="en-US" sz="2400" kern="0">
              <a:solidFill>
                <a:srgbClr val="57C6CF"/>
              </a:solidFill>
              <a:latin typeface="Century Gothic" panose="020B0502020202020204"/>
              <a:ea typeface="微软雅黑" panose="020B0503020204020204" pitchFamily="34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91BAD8A-011D-4A0A-B58D-852D39BBFBB5}"/>
              </a:ext>
            </a:extLst>
          </p:cNvPr>
          <p:cNvSpPr txBox="1"/>
          <p:nvPr/>
        </p:nvSpPr>
        <p:spPr>
          <a:xfrm>
            <a:off x="5561203" y="398557"/>
            <a:ext cx="2559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5.Казахские женщины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имели прав в семье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8A9A930-3D96-45D5-ABCB-03A8F90ED65C}"/>
              </a:ext>
            </a:extLst>
          </p:cNvPr>
          <p:cNvSpPr txBox="1"/>
          <p:nvPr/>
        </p:nvSpPr>
        <p:spPr>
          <a:xfrm>
            <a:off x="5656941" y="1163238"/>
            <a:ext cx="38780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6.Представители старого мира характеризованы с сильными характерами. Кунанбай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монолитная фигура,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коварство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безгранично, злодеяния рождены беспредельной жестокостью в преодолении всего, что стоит на пути к достижению поставленной им цели.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Уразбай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Жиренше,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Такежан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Азимбай.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91BAD8A-011D-4A0A-B58D-852D39BBFBB5}"/>
              </a:ext>
            </a:extLst>
          </p:cNvPr>
          <p:cNvSpPr txBox="1"/>
          <p:nvPr/>
        </p:nvSpPr>
        <p:spPr>
          <a:xfrm>
            <a:off x="5772003" y="3909301"/>
            <a:ext cx="3654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7.Такие качества , 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лубокий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 и его духовная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борьбе за светлые идеалы.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1EE76652-C98D-4F36-84A6-A1C8C9065EBE}"/>
              </a:ext>
            </a:extLst>
          </p:cNvPr>
          <p:cNvSpPr txBox="1"/>
          <p:nvPr/>
        </p:nvSpPr>
        <p:spPr>
          <a:xfrm>
            <a:off x="5743711" y="5362317"/>
            <a:ext cx="61569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8.Абай видит страдания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бедняцких аулов, муки и горе бесправных батраков, порывает с отцом и его приближёнными, начинает бороться за интересы народа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F476E7C-597E-4CB8-8446-BB9F0F9398C4}"/>
              </a:ext>
            </a:extLst>
          </p:cNvPr>
          <p:cNvSpPr txBox="1"/>
          <p:nvPr/>
        </p:nvSpPr>
        <p:spPr>
          <a:xfrm>
            <a:off x="98819" y="201649"/>
            <a:ext cx="1810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1.Многотомный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"Путь Абая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86DB97A-E245-4218-8B4B-EC59DA48053A}"/>
              </a:ext>
            </a:extLst>
          </p:cNvPr>
          <p:cNvSpPr txBox="1"/>
          <p:nvPr/>
        </p:nvSpPr>
        <p:spPr>
          <a:xfrm>
            <a:off x="63621" y="1539402"/>
            <a:ext cx="20518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2.Работа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романом-эпопеей  длилась до 15 лет.</a:t>
            </a:r>
            <a:endParaRPr lang="ru-RU" dirty="0" smtClean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18FDE7-BC00-4077-A255-0A799B37D450}"/>
              </a:ext>
            </a:extLst>
          </p:cNvPr>
          <p:cNvSpPr txBox="1"/>
          <p:nvPr/>
        </p:nvSpPr>
        <p:spPr>
          <a:xfrm>
            <a:off x="144281" y="2817984"/>
            <a:ext cx="168192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3.Абай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казахский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186DB97A-E245-4218-8B4B-EC59DA48053A}"/>
              </a:ext>
            </a:extLst>
          </p:cNvPr>
          <p:cNvSpPr txBox="1"/>
          <p:nvPr/>
        </p:nvSpPr>
        <p:spPr>
          <a:xfrm>
            <a:off x="138450" y="4219137"/>
            <a:ext cx="16877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4.Судьба, линия жизни каждого героя связывается  с судьбой Абая.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033230"/>
              </p:ext>
            </p:extLst>
          </p:nvPr>
        </p:nvGraphicFramePr>
        <p:xfrm>
          <a:off x="9699038" y="110360"/>
          <a:ext cx="2381345" cy="4108778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381345"/>
              </a:tblGrid>
              <a:tr h="570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1.Какое произведение   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</a:rPr>
                        <a:t>Ауэзова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  является  вершиной его творчества?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70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2. Как долго длилась работа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над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романом-эпопеей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5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3.Кто является героем романа?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78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4.Каков важнейший композиционный приём в произведении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 Путь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Абая"?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85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5.В чём состояло несчастье всех казахских женщин?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70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 smtClean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Как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изображены представители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старого мира?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70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7.Какие качества Абая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проступают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отчётливее в сопоставлении с ними?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78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8.Как в произведении показан сложный процесс перехода Абая на сторону народных масс?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66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  <p:bldP spid="45" grpId="0"/>
      <p:bldP spid="53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4607" y="352698"/>
            <a:ext cx="6977307" cy="6142696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Вершина казахской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</a:t>
            </a:r>
          </a:p>
          <a:p>
            <a:r>
              <a:rPr lang="ru-RU" sz="8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Ауэзов </a:t>
            </a:r>
            <a:endParaRPr lang="ru-RU" sz="8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Абая».</a:t>
            </a:r>
          </a:p>
        </p:txBody>
      </p:sp>
      <p:pic>
        <p:nvPicPr>
          <p:cNvPr id="1030" name="Picture 6" descr="Картинки по запросу мухтар ауэзов путь аб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1" y="185833"/>
            <a:ext cx="2262177" cy="32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722" y="2816433"/>
            <a:ext cx="2464306" cy="34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147" y="1481959"/>
            <a:ext cx="8829274" cy="4572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  и о чём мы узнали</a:t>
            </a:r>
            <a:r>
              <a:rPr lang="ru-RU" sz="2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 Мухтаре Ауэзове, как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сумел красочно, ярко, реалистично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национальным колоритом показать широкую картину жизни всего казахского народа: его общественную жизнь, борьбу, бытовой уклад, обычаи, взгляды, философию.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романе      «Путь-Абая». Автор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увековечил великого казахского поэта,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создав полный жизненной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правды образ.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</a:t>
            </a:r>
            <a:r>
              <a:rPr lang="ru-RU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научились? </a:t>
            </a:r>
            <a:r>
              <a:rPr lang="ru-RU" sz="2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слова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общественно-политической  лексики, составлять 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тезисный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план, давать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характеристику.)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831954" y="346840"/>
            <a:ext cx="4814322" cy="714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  </a:t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358" y="701454"/>
            <a:ext cx="6448097" cy="1162654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5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782" y="1864108"/>
            <a:ext cx="10352832" cy="3906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 предложения</a:t>
            </a:r>
          </a:p>
          <a:p>
            <a:r>
              <a:rPr 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узнал, открыл для себя…</a:t>
            </a:r>
          </a:p>
          <a:p>
            <a:r>
              <a:rPr 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научился, смог…</a:t>
            </a:r>
          </a:p>
          <a:p>
            <a:r>
              <a:rPr lang="ru-RU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ещё узнать…</a:t>
            </a:r>
            <a:endParaRPr lang="ru-RU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1000">
              <a:schemeClr val="accent1">
                <a:lumMod val="40000"/>
                <a:lumOff val="60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993" y="231227"/>
            <a:ext cx="8771726" cy="65164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задание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483" y="1024760"/>
            <a:ext cx="11619186" cy="5297212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rgbClr r="0" g="0" b="0"/>
              </a:gs>
              <a:gs pos="0">
                <a:scrgbClr r="0" g="0" b="0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Подготовьте  </a:t>
            </a:r>
            <a:r>
              <a:rPr lang="ru-RU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выступление, используя стратегию РАФТ, выбирая один из предложенных </a:t>
            </a:r>
            <a:r>
              <a:rPr lang="ru-RU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1.Трудный 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романа «Путь Абая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2.Произведение 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«Путь Абая» должен прочитать каждый!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«РАФТ»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 ответ 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 – </a:t>
            </a:r>
            <a:r>
              <a:rPr lang="ru-RU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Ауэзов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– </a:t>
            </a:r>
            <a:r>
              <a:rPr lang="ru-RU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благодарственная речь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–</a:t>
            </a:r>
            <a:r>
              <a:rPr lang="ru-RU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Когда умирает великий человек, свет, оставленный им, продолжает освещать пути человечества в течение долгих, долгих лет</a:t>
            </a:r>
            <a:r>
              <a:rPr lang="ru-RU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2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45" y="283779"/>
            <a:ext cx="6967128" cy="8238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 уроке вы: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74498865"/>
              </p:ext>
            </p:extLst>
          </p:nvPr>
        </p:nvGraphicFramePr>
        <p:xfrm>
          <a:off x="518956" y="1236371"/>
          <a:ext cx="9062926" cy="4726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2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5487" y="193184"/>
            <a:ext cx="4221137" cy="1260389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Эпиграф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8310" y="1635125"/>
            <a:ext cx="5424028" cy="37482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6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6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явление, он великий символ нашей жизни, человек- легенда, мудрец нового времени, истинный поэт и </a:t>
            </a:r>
            <a:r>
              <a:rPr lang="ru-RU" sz="6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6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И.Андроников</a:t>
            </a:r>
            <a:endParaRPr lang="ru-RU" sz="6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Картинки по запросу мухтар ауэзов путь аб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2" y="528034"/>
            <a:ext cx="3889528" cy="56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10" y="219609"/>
            <a:ext cx="3098918" cy="2859568"/>
          </a:xfrm>
        </p:spPr>
      </p:pic>
      <p:sp>
        <p:nvSpPr>
          <p:cNvPr id="4" name="Прямоугольник 3"/>
          <p:cNvSpPr/>
          <p:nvPr/>
        </p:nvSpPr>
        <p:spPr>
          <a:xfrm>
            <a:off x="677334" y="2492808"/>
            <a:ext cx="3426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2">
                  <a:lumMod val="10000"/>
                </a:schemeClr>
              </a:solidFill>
              <a:latin typeface="Times New Roman"/>
              <a:ea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12" y="3411424"/>
            <a:ext cx="3078112" cy="3052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7" y="219609"/>
            <a:ext cx="2938642" cy="2730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kinokub.com/uploads/posts/2012-09/2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10" y="3411424"/>
            <a:ext cx="3098918" cy="278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://static.ozone.ru/multimedia/books_covers/10030650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44" y="362971"/>
            <a:ext cx="2456473" cy="271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static.ozone.ru/multimedia/books_covers/10042100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45" y="3411425"/>
            <a:ext cx="2456472" cy="278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05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_Мухтар Ауэз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062" y="283779"/>
            <a:ext cx="11205952" cy="5785945"/>
          </a:xfrm>
        </p:spPr>
      </p:pic>
    </p:spTree>
    <p:extLst>
      <p:ext uri="{BB962C8B-B14F-4D97-AF65-F5344CB8AC3E}">
        <p14:creationId xmlns:p14="http://schemas.microsoft.com/office/powerpoint/2010/main" val="33835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527" y="45699"/>
            <a:ext cx="4746761" cy="95146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</a:t>
            </a:r>
            <a:endParaRPr lang="ru-RU" sz="4800" dirty="0">
              <a:solidFill>
                <a:srgbClr val="C00000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658573"/>
              </p:ext>
            </p:extLst>
          </p:nvPr>
        </p:nvGraphicFramePr>
        <p:xfrm>
          <a:off x="425003" y="1075996"/>
          <a:ext cx="10586434" cy="537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9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403" y="124528"/>
            <a:ext cx="5915638" cy="805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095202"/>
              </p:ext>
            </p:extLst>
          </p:nvPr>
        </p:nvGraphicFramePr>
        <p:xfrm>
          <a:off x="425003" y="930166"/>
          <a:ext cx="10586434" cy="557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54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999350"/>
              </p:ext>
            </p:extLst>
          </p:nvPr>
        </p:nvGraphicFramePr>
        <p:xfrm>
          <a:off x="4004442" y="231820"/>
          <a:ext cx="7835462" cy="6358165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101818">
                  <a:extLst>
                    <a:ext uri="{9D8B030D-6E8A-4147-A177-3AD203B41FA5}">
                      <a16:colId xmlns="" xmlns:a16="http://schemas.microsoft.com/office/drawing/2014/main" val="2672290612"/>
                    </a:ext>
                  </a:extLst>
                </a:gridCol>
                <a:gridCol w="3733644">
                  <a:extLst>
                    <a:ext uri="{9D8B030D-6E8A-4147-A177-3AD203B41FA5}">
                      <a16:colId xmlns="" xmlns:a16="http://schemas.microsoft.com/office/drawing/2014/main" val="706165239"/>
                    </a:ext>
                  </a:extLst>
                </a:gridCol>
              </a:tblGrid>
              <a:tr h="1225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u="sng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non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Vrinda" panose="020B0502040204020203" pitchFamily="34" charset="0"/>
                        </a:rPr>
                        <a:t>Задание№1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u="non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Vrinda" panose="020B0502040204020203" pitchFamily="34" charset="0"/>
                        </a:rPr>
                        <a:t>Известная </a:t>
                      </a:r>
                      <a:r>
                        <a:rPr lang="ru-RU" sz="2800" b="1" u="non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Vrinda" panose="020B0502040204020203" pitchFamily="34" charset="0"/>
                        </a:rPr>
                        <a:t>информация</a:t>
                      </a:r>
                      <a:endParaRPr lang="ru-RU" sz="2800" b="1" u="non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Vrinda" panose="020B0502040204020203" pitchFamily="34" charset="0"/>
                        </a:rPr>
                        <a:t>Новая 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Vrinda" panose="020B0502040204020203" pitchFamily="34" charset="0"/>
                        </a:rPr>
                        <a:t>информация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02255656"/>
                  </a:ext>
                </a:extLst>
              </a:tr>
              <a:tr h="5132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i="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i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2424357"/>
                  </a:ext>
                </a:extLst>
              </a:tr>
            </a:tbl>
          </a:graphicData>
        </a:graphic>
      </p:graphicFrame>
      <p:pic>
        <p:nvPicPr>
          <p:cNvPr id="3" name="Рисунок 2" descr="http://news-ru.arsu.kz/wp-content/uploads/2017/08/abay-960x6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19876"/>
          <a:stretch/>
        </p:blipFill>
        <p:spPr bwMode="auto">
          <a:xfrm>
            <a:off x="45553" y="231820"/>
            <a:ext cx="3676441" cy="23287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gdb.rferl.org/3FC8D1B8-47CD-4065-8B19-D01E799D2A3C_w974_n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" y="2560588"/>
            <a:ext cx="3676442" cy="215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900igr.net/datai/geografija/Pamjatniki-Almaty/0004-011-Mukhtar-Auez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" y="4740962"/>
            <a:ext cx="3676442" cy="184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4490</TotalTime>
  <Words>1337</Words>
  <Application>Microsoft Office PowerPoint</Application>
  <PresentationFormat>Широкоэкранный</PresentationFormat>
  <Paragraphs>147</Paragraphs>
  <Slides>22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微软雅黑</vt:lpstr>
      <vt:lpstr>Arial</vt:lpstr>
      <vt:lpstr>Calibri</vt:lpstr>
      <vt:lpstr>Century Gothic</vt:lpstr>
      <vt:lpstr>华文新魏</vt:lpstr>
      <vt:lpstr>Times New Roman</vt:lpstr>
      <vt:lpstr>Trebuchet MS</vt:lpstr>
      <vt:lpstr>Vrinda</vt:lpstr>
      <vt:lpstr>Wingdings 3</vt:lpstr>
      <vt:lpstr>Грань</vt:lpstr>
      <vt:lpstr>       Русский  язык и литература   9 класс  </vt:lpstr>
      <vt:lpstr>Презентация PowerPoint</vt:lpstr>
      <vt:lpstr>Сегодня на уроке вы:</vt:lpstr>
      <vt:lpstr>Эпиграф</vt:lpstr>
      <vt:lpstr>Презентация PowerPoint</vt:lpstr>
      <vt:lpstr>Презентация PowerPoint</vt:lpstr>
      <vt:lpstr>Критерии</vt:lpstr>
      <vt:lpstr>Дескрипторы</vt:lpstr>
      <vt:lpstr>Презентация PowerPoint</vt:lpstr>
      <vt:lpstr>Задание№1 Известная информация</vt:lpstr>
      <vt:lpstr>  Прослушайте аудиоматериал, выпишите слова  и термины  общественно-политической тематики. Объясните их значение. </vt:lpstr>
      <vt:lpstr> </vt:lpstr>
      <vt:lpstr>Задание№3      Прочитайте и составьте тезисный план к вступительной статье о М. Ауэзове.</vt:lpstr>
      <vt:lpstr>Как составить тезисный план ?</vt:lpstr>
      <vt:lpstr>                                                                                  Проверьте себя Тезисный план</vt:lpstr>
      <vt:lpstr>Изучите и запомните</vt:lpstr>
      <vt:lpstr>Презентация PowerPoint</vt:lpstr>
      <vt:lpstr>Презентация PowerPoint</vt:lpstr>
      <vt:lpstr>Презентация PowerPoint</vt:lpstr>
      <vt:lpstr>О ком  и о чём мы узнали? (о Мухтаре Ауэзове, как он сумел красочно, ярко, реалистично и  с национальным колоритом показать широкую картину жизни всего казахского народа: его общественную жизнь, борьбу, бытовой уклад, обычаи, взгляды, философию. О романе      «Путь-Абая». Автор увековечил великого казахского поэта,  создав полный жизненной правды образ.   Чему научились?  (использовать слова общественно-политической  лексики, составлять  тезисный план, давать характеристику.)  </vt:lpstr>
      <vt:lpstr>Рефлексия</vt:lpstr>
      <vt:lpstr>Рекомендуемое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JK AJK</cp:lastModifiedBy>
  <cp:revision>227</cp:revision>
  <dcterms:created xsi:type="dcterms:W3CDTF">2019-11-24T14:55:53Z</dcterms:created>
  <dcterms:modified xsi:type="dcterms:W3CDTF">2020-10-18T06:20:36Z</dcterms:modified>
</cp:coreProperties>
</file>