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68" r:id="rId2"/>
    <p:sldId id="256" r:id="rId3"/>
    <p:sldId id="257" r:id="rId4"/>
    <p:sldId id="276" r:id="rId5"/>
    <p:sldId id="277" r:id="rId6"/>
    <p:sldId id="279" r:id="rId7"/>
    <p:sldId id="280" r:id="rId8"/>
    <p:sldId id="281" r:id="rId9"/>
    <p:sldId id="282" r:id="rId10"/>
    <p:sldId id="278" r:id="rId11"/>
    <p:sldId id="283" r:id="rId12"/>
    <p:sldId id="284" r:id="rId13"/>
    <p:sldId id="285" r:id="rId14"/>
    <p:sldId id="286" r:id="rId15"/>
    <p:sldId id="274" r:id="rId16"/>
    <p:sldId id="275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36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02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581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850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91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71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183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198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13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09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93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73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0" y="1196752"/>
            <a:ext cx="8937376" cy="1215751"/>
          </a:xfrm>
          <a:prstGeom prst="ribbon2">
            <a:avLst>
              <a:gd name="adj1" fmla="val 23136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kk-KZ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  Сабақтың </a:t>
            </a:r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тақырыбы: </a:t>
            </a: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3244334"/>
            <a:ext cx="60061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latin typeface="Times New Roman" panose="02020603050405020304" pitchFamily="18" charset="0"/>
              </a:rPr>
              <a:t>Радиоактивтілік. Радиоактивті сәулелердің табиғаты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396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Радиоактвтілік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2281238"/>
            <a:ext cx="7177732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34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76672"/>
            <a:ext cx="6768752" cy="8472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843" y="1700808"/>
            <a:ext cx="6181725" cy="17281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03648" y="3244334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Қағаз,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Алюминий              Қорғасын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542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Ядролардың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радиоактивті ауысулары.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Соддидің ығысу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ережесі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59" y="1845734"/>
            <a:ext cx="7853497" cy="402336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Э.Резерфорд және ағылшын химигі Ф.Содди химиялық элементтердің радиоактивті сәулеле­нуін зерттей отырып, мынандай қорытындыға келді: радиоактивті элементтер сәулелену нәтижесінде α және β­бөлшектер шығарып, басқа химиялық элементтерге айналады. Демек, ра­ диоактивтілік атомдардың ядроларының өзгеруі­ мен байланысты болады.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717032"/>
            <a:ext cx="52197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11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934872"/>
            <a:ext cx="6696744" cy="11257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996952"/>
            <a:ext cx="4176464" cy="5760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3789040"/>
            <a:ext cx="8208912" cy="640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215900">
              <a:lnSpc>
                <a:spcPct val="102000"/>
              </a:lnSpc>
              <a:spcAft>
                <a:spcPts val="0"/>
              </a:spcAft>
            </a:pPr>
            <a:r>
              <a:rPr lang="kk-KZ" b="1" spc="-5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kk-KZ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kk-KZ" b="1" spc="1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диоактивтілік</a:t>
            </a:r>
            <a:r>
              <a:rPr lang="kk-KZ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kk-KZ" b="1" spc="1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ә</a:t>
            </a:r>
            <a:r>
              <a:rPr lang="kk-KZ" b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kk-KZ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тү</a:t>
            </a:r>
            <a:r>
              <a:rPr lang="kk-KZ" b="1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kk-KZ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kk-KZ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kk-KZ" b="1" spc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бөл</a:t>
            </a:r>
            <a:r>
              <a:rPr lang="kk-KZ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шекте</a:t>
            </a:r>
            <a:r>
              <a:rPr lang="kk-KZ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kk-KZ" b="1" spc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шығар</a:t>
            </a:r>
            <a:r>
              <a:rPr lang="kk-KZ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kk-KZ" b="1" spc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b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kk-KZ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тырып</a:t>
            </a:r>
            <a:r>
              <a:rPr lang="kk-KZ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kk-KZ" b="1" spc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kk-KZ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</a:t>
            </a:r>
            <a:r>
              <a:rPr lang="kk-KZ" b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kk-KZ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</a:t>
            </a:r>
            <a:r>
              <a:rPr lang="kk-KZ" b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kk-KZ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дың ө</a:t>
            </a:r>
            <a:r>
              <a:rPr lang="kk-KZ" b="1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kk-KZ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</a:t>
            </a:r>
            <a:r>
              <a:rPr lang="kk-KZ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гіне</a:t>
            </a:r>
            <a:r>
              <a:rPr lang="kk-KZ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kk-KZ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бас</a:t>
            </a:r>
            <a:r>
              <a:rPr lang="kk-KZ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</a:t>
            </a:r>
            <a:r>
              <a:rPr lang="kk-KZ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kk-KZ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яд</a:t>
            </a:r>
            <a:r>
              <a:rPr lang="kk-KZ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kk-KZ" b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kk-KZ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</a:t>
            </a:r>
            <a:r>
              <a:rPr lang="kk-KZ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kk-KZ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ғ</a:t>
            </a:r>
            <a:r>
              <a:rPr lang="kk-KZ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kk-KZ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ай</a:t>
            </a:r>
            <a:r>
              <a:rPr lang="kk-KZ" b="1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kk-KZ" b="1" spc="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kk-KZ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луы.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312769"/>
            <a:ext cx="7416824" cy="150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marR="1772920">
              <a:lnSpc>
                <a:spcPct val="102000"/>
              </a:lnSpc>
              <a:spcAft>
                <a:spcPts val="0"/>
              </a:spcAft>
            </a:pPr>
            <a:endParaRPr lang="kk-KZ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3050" marR="1772920">
              <a:lnSpc>
                <a:spcPct val="102000"/>
              </a:lnSpc>
              <a:spcAft>
                <a:spcPts val="0"/>
              </a:spcAft>
            </a:pPr>
            <a:endParaRPr lang="kk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3050" marR="1772920">
              <a:lnSpc>
                <a:spcPct val="102000"/>
              </a:lnSpc>
              <a:spcAft>
                <a:spcPts val="0"/>
              </a:spcAft>
            </a:pPr>
            <a:endParaRPr lang="kk-K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3050" marR="1772920">
              <a:lnSpc>
                <a:spcPct val="102000"/>
              </a:lnSpc>
              <a:spcAft>
                <a:spcPts val="0"/>
              </a:spcAft>
            </a:pP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 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және 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β­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-ыдырау   кезінде   электр 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зарядының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және массалық санның сақталу заңдары</a:t>
            </a:r>
            <a:r>
              <a:rPr lang="kk-KZ" spc="-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орындалады.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96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20688"/>
            <a:ext cx="806489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59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548680"/>
            <a:ext cx="7776864" cy="515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1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6632"/>
            <a:ext cx="777686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22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/>
          <p:cNvSpPr>
            <a:spLocks noGrp="1" noChangeArrowheads="1"/>
          </p:cNvSpPr>
          <p:nvPr>
            <p:ph type="title"/>
          </p:nvPr>
        </p:nvSpPr>
        <p:spPr bwMode="auto">
          <a:prstGeom prst="ribbon2">
            <a:avLst>
              <a:gd name="adj1" fmla="val 22197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Үй тапсырмасы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2959" y="2132856"/>
            <a:ext cx="7543801" cy="3736238"/>
          </a:xfrm>
        </p:spPr>
        <p:txBody>
          <a:bodyPr>
            <a:normAutofit/>
          </a:bodyPr>
          <a:lstStyle/>
          <a:p>
            <a:pPr algn="ctr"/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 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40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0" y="332655"/>
            <a:ext cx="9144000" cy="1040953"/>
          </a:xfrm>
          <a:prstGeom prst="ribbon2">
            <a:avLst>
              <a:gd name="adj1" fmla="val 23148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kk-KZ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Оқу </a:t>
            </a:r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мақсаттары:</a:t>
            </a: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916833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9.6.2.1 </a:t>
            </a: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альфа-,бета-,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гамма-сәулеленудің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табиғаты мен қасиеттерін түсіндіру</a:t>
            </a:r>
            <a:r>
              <a:rPr lang="kk-KZ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0" y="0"/>
          <a:ext cx="152400" cy="13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Уравнение" r:id="rId3" imgW="152334" imgH="139639" progId="Equation.3">
                  <p:embed/>
                </p:oleObj>
              </mc:Choice>
              <mc:Fallback>
                <p:oleObj name="Уравнение" r:id="rId3" imgW="152334" imgH="13963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2400" cy="136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585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0" y="260648"/>
            <a:ext cx="9144000" cy="1040953"/>
          </a:xfrm>
          <a:prstGeom prst="ribbon2">
            <a:avLst>
              <a:gd name="adj1" fmla="val 24479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Бағалау критерийлері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2420888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-Радиоактивті сәулелердің пайда болу табиғатын ,α, β және γ-сәулелердің қасиеттерін  біледі.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-Ядролардың ыдырау заңдарына есептер шығарады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Радиоактивті элементтердің пайдасы мен зиянын талқылайды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16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0" y="188640"/>
            <a:ext cx="9144000" cy="1040953"/>
          </a:xfrm>
          <a:prstGeom prst="ribbon2">
            <a:avLst>
              <a:gd name="adj1" fmla="val 23148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Үй 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тапсырмасын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тексеру</a:t>
            </a: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340768"/>
            <a:ext cx="8280920" cy="1549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ts val="1300"/>
              </a:lnSpc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сәулесі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білдіңдер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28600" indent="-228600">
              <a:lnSpc>
                <a:spcPts val="1300"/>
              </a:lnSpc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Рентгендік сәулелердің табиғаты қандай?</a:t>
            </a:r>
          </a:p>
          <a:p>
            <a:pPr marL="228600" indent="-228600">
              <a:lnSpc>
                <a:spcPts val="1300"/>
              </a:lnSpc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Медицинада рентгендік сәулелер қандай мақсатта қолданылады?</a:t>
            </a:r>
          </a:p>
          <a:p>
            <a:pPr marL="228600" indent="-228600">
              <a:lnSpc>
                <a:spcPts val="1300"/>
              </a:lnSpc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сәулесінің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28600" indent="-228600">
              <a:lnSpc>
                <a:spcPts val="1300"/>
              </a:lnSpc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 сәулелерінің оң және теріс қырларын сипеаттаңыздар.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" algn="ctr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0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Радиоактивтіліктіy ашылуы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52494"/>
            <a:ext cx="5256584" cy="1820522"/>
          </a:xfrm>
        </p:spPr>
        <p:txBody>
          <a:bodyPr/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Бірқатар заттар күн сәулесі түскеннен кейін қараңғыда жарқырайды, мұндай сәулелену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тү­рін </a:t>
            </a: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Фотолюминесценция</a:t>
            </a:r>
            <a:r>
              <a:rPr lang="kk-K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 атайды</a:t>
            </a:r>
            <a:r>
              <a:rPr lang="kk-KZ" dirty="0"/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752494"/>
            <a:ext cx="2447925" cy="41967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16" y="2780928"/>
            <a:ext cx="540060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94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8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64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0232" y="548680"/>
            <a:ext cx="1743075" cy="14668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980728"/>
            <a:ext cx="6300192" cy="808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655" marR="57785" indent="143510">
              <a:lnSpc>
                <a:spcPct val="97000"/>
              </a:lnSpc>
              <a:spcBef>
                <a:spcPts val="475"/>
              </a:spcBef>
              <a:spcAft>
                <a:spcPts val="0"/>
              </a:spcAft>
            </a:pPr>
            <a:r>
              <a:rPr lang="kk-KZ" sz="2400" spc="4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Ато</a:t>
            </a:r>
            <a:r>
              <a:rPr lang="kk-KZ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lang="kk-KZ" sz="2400" spc="4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ядроларыны</a:t>
            </a:r>
            <a:r>
              <a:rPr lang="kk-KZ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kk-KZ" sz="2400" spc="-2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cap="small" spc="4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kk-KZ" sz="2400" spc="4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дігіне</a:t>
            </a:r>
            <a:r>
              <a:rPr lang="kk-KZ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kk-KZ" sz="2400" spc="-2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spc="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сәул</a:t>
            </a:r>
            <a:r>
              <a:rPr lang="kk-KZ" sz="2400" spc="-1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kk-KZ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шығаруын</a:t>
            </a:r>
            <a:r>
              <a:rPr lang="kk-KZ" sz="2400" b="1" spc="1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радиоактивтілік</a:t>
            </a:r>
            <a:r>
              <a:rPr lang="kk-KZ" sz="2400" b="1" spc="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kk-KZ" sz="2400" spc="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атайды.</a:t>
            </a:r>
            <a:r>
              <a:rPr lang="kk-KZ" sz="2400" spc="4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429000"/>
            <a:ext cx="5095875" cy="20383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27584" y="1916832"/>
            <a:ext cx="6012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Радиоактивтілікті зерттеген ғалымдар Мария Складовская­Кюри, Пьер Кюри, Эрнест Резер­ форд.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850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5438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Радиоактивті </a:t>
            </a:r>
            <a:r>
              <a:rPr lang="kk-KZ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сәулеленудіy </a:t>
            </a:r>
            <a:r>
              <a:rPr lang="kk-KZ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772816"/>
                <a:ext cx="5256584" cy="4023360"/>
              </a:xfrm>
            </p:spPr>
            <p:txBody>
              <a:bodyPr/>
              <a:lstStyle/>
              <a:p>
                <a:r>
                  <a:rPr lang="kk-K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Ғалымдар тәжірибе жүзінде радиоактивті сәу­ леленуде қасиеттері әртүрлі сәулелер болатынын анықтады. Радиоактивті сәуле перпендикуляр бағытталған магнит өрісінің әсерінен үш шоққа таралып кете­ ді. Оны фотопластинадағы дақтан көруге болады. Олардың екеуі қарама­қарсы жақтарға ығысады, олардың бірі жіңішке бағытталған болса, екіншісі ұлғайып, пластинадағы дақ созылады. Үшінші шоғы магнит өрісінің әсерінен бағытын өзгерт­ пейді. Бұл сәулеленулерді </a:t>
                </a:r>
                <a14:m>
                  <m:oMath xmlns:m="http://schemas.openxmlformats.org/officeDocument/2006/math">
                    <m:r>
                      <a:rPr lang="kk-K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kk-K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kk-KZ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сәулелер</a:t>
                </a:r>
                <a:r>
                  <a:rPr lang="kk-K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kk-K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kk-K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kk-KZ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сәулелер</a:t>
                </a:r>
                <a:r>
                  <a:rPr lang="kk-K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kk-K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kk-K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kk-KZ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сәулелер </a:t>
                </a:r>
                <a:r>
                  <a:rPr lang="kk-K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деп атады.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772816"/>
                <a:ext cx="5256584" cy="4023360"/>
              </a:xfrm>
              <a:blipFill>
                <a:blip r:embed="rId2"/>
                <a:stretch>
                  <a:fillRect l="-127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772816"/>
            <a:ext cx="2743200" cy="25622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40152" y="4479057"/>
            <a:ext cx="2815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Радиоактивті сәулеле- нуді зерттеуге арналған тәжіри- белік қондырғы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438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kk-KZ" sz="27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kk-KZ" sz="27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kk-KZ" sz="27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kk-KZ" sz="27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және </m:t>
                    </m:r>
                    <m:r>
                      <a:rPr lang="kk-KZ" sz="27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kk-KZ" sz="2700" b="1" i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kk-KZ" sz="27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сәулелерінің қасиеттері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dirty="0"/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Ауадағы еркін жүру жолының ұзындығы: α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­ бөл­шектерде 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3–7  см  аралығында, 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 ­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бөлшектерде 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1м­-ге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дейін жетеді. y­сәулелерінің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қарқындылы­ғы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сәулелену көзінен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 м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қашықтықта екі есе азаяды.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212976"/>
            <a:ext cx="3269457" cy="1944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698" y="2924944"/>
            <a:ext cx="4286758" cy="31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9048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869</TotalTime>
  <Words>347</Words>
  <Application>Microsoft Office PowerPoint</Application>
  <PresentationFormat>Экран (4:3)</PresentationFormat>
  <Paragraphs>38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Ретро</vt:lpstr>
      <vt:lpstr>Microsoft Equation 3.0</vt:lpstr>
      <vt:lpstr>Презентация PowerPoint</vt:lpstr>
      <vt:lpstr>Презентация PowerPoint</vt:lpstr>
      <vt:lpstr>Презентация PowerPoint</vt:lpstr>
      <vt:lpstr>Презентация PowerPoint</vt:lpstr>
      <vt:lpstr>Радиоактивтіліктіy ашылуы</vt:lpstr>
      <vt:lpstr>Презентация PowerPoint</vt:lpstr>
      <vt:lpstr>Презентация PowerPoint</vt:lpstr>
      <vt:lpstr>       Радиоактивті сәулеленудіy құрамы </vt:lpstr>
      <vt:lpstr>α, β  және γ-сәулелерінің қасиеттері </vt:lpstr>
      <vt:lpstr>Радиоактвтілік</vt:lpstr>
      <vt:lpstr>Презентация PowerPoint</vt:lpstr>
      <vt:lpstr>Ядролардың радиоактивті ауысулары. Соддидің ығысу ережесі</vt:lpstr>
      <vt:lpstr>Презентация PowerPoint</vt:lpstr>
      <vt:lpstr>Презентация PowerPoint</vt:lpstr>
      <vt:lpstr>Презентация PowerPoint</vt:lpstr>
      <vt:lpstr>Презентация PowerPoint</vt:lpstr>
      <vt:lpstr>Үй тапсырмасы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Lenovo</cp:lastModifiedBy>
  <cp:revision>77</cp:revision>
  <dcterms:created xsi:type="dcterms:W3CDTF">2020-12-20T19:54:55Z</dcterms:created>
  <dcterms:modified xsi:type="dcterms:W3CDTF">2021-03-14T17:07:17Z</dcterms:modified>
</cp:coreProperties>
</file>