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slideMasters/_rels/slideMaster4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0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9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3" r:id="rId5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C15F009-7B32-45BA-8D93-E0D0F35EDB40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3F7E753-FA95-46EB-AD58-54B4FC295D9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Group 16"/>
          <p:cNvGrpSpPr/>
          <p:nvPr/>
        </p:nvGrpSpPr>
        <p:grpSpPr>
          <a:xfrm>
            <a:off x="-7920" y="-7920"/>
            <a:ext cx="9169560" cy="6873840"/>
            <a:chOff x="-7920" y="-7920"/>
            <a:chExt cx="9169560" cy="6873840"/>
          </a:xfrm>
        </p:grpSpPr>
        <p:sp>
          <p:nvSpPr>
            <p:cNvPr id="1" name="Freeform 6"/>
            <p:cNvSpPr/>
            <p:nvPr/>
          </p:nvSpPr>
          <p:spPr>
            <a:xfrm>
              <a:off x="-7920" y="4013280"/>
              <a:ext cx="457200" cy="2852640"/>
            </a:xfrm>
            <a:custGeom>
              <a:avLst/>
              <a:gdLst/>
              <a:ah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rgbClr val="90c226">
                <a:alpha val="85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2" name="Straight Connector 7"/>
            <p:cNvSpPr/>
            <p:nvPr/>
          </p:nvSpPr>
          <p:spPr>
            <a:xfrm flipV="1">
              <a:off x="5131080" y="4175280"/>
              <a:ext cx="4022640" cy="2682720"/>
            </a:xfrm>
            <a:prstGeom prst="line">
              <a:avLst/>
            </a:prstGeom>
            <a:ln cap="rnd" w="9360">
              <a:solidFill>
                <a:srgbClr val="d9d9d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3" name="Straight Connector 8"/>
            <p:cNvSpPr/>
            <p:nvPr/>
          </p:nvSpPr>
          <p:spPr>
            <a:xfrm>
              <a:off x="7042320" y="0"/>
              <a:ext cx="1218960" cy="6858000"/>
            </a:xfrm>
            <a:prstGeom prst="line">
              <a:avLst/>
            </a:prstGeom>
            <a:ln cap="rnd" w="9360">
              <a:solidFill>
                <a:srgbClr val="bfbfb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4" name="Freeform 9"/>
            <p:cNvSpPr/>
            <p:nvPr/>
          </p:nvSpPr>
          <p:spPr>
            <a:xfrm>
              <a:off x="6891480" y="0"/>
              <a:ext cx="2270160" cy="6865920"/>
            </a:xfrm>
            <a:custGeom>
              <a:avLst/>
              <a:gdLst/>
              <a:ah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rgbClr val="90c226">
                <a:alpha val="3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5" name="Freeform 10"/>
            <p:cNvSpPr/>
            <p:nvPr/>
          </p:nvSpPr>
          <p:spPr>
            <a:xfrm>
              <a:off x="7205760" y="-7920"/>
              <a:ext cx="1947960" cy="6865920"/>
            </a:xfrm>
            <a:custGeom>
              <a:avLst/>
              <a:gdLst/>
              <a:ah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2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6" name="Freeform 11"/>
            <p:cNvSpPr/>
            <p:nvPr/>
          </p:nvSpPr>
          <p:spPr>
            <a:xfrm>
              <a:off x="6639120" y="3919680"/>
              <a:ext cx="2512800" cy="2938320"/>
            </a:xfrm>
            <a:custGeom>
              <a:avLst/>
              <a:gdLst/>
              <a:ah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rgbClr val="54a021">
                <a:alpha val="72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7" name="Freeform 12"/>
            <p:cNvSpPr/>
            <p:nvPr/>
          </p:nvSpPr>
          <p:spPr>
            <a:xfrm>
              <a:off x="7010640" y="-7920"/>
              <a:ext cx="2143080" cy="6865920"/>
            </a:xfrm>
            <a:custGeom>
              <a:avLst/>
              <a:gdLst/>
              <a:ah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7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8" name="Freeform 13"/>
            <p:cNvSpPr/>
            <p:nvPr/>
          </p:nvSpPr>
          <p:spPr>
            <a:xfrm>
              <a:off x="8296560" y="-7920"/>
              <a:ext cx="857160" cy="6865920"/>
            </a:xfrm>
            <a:custGeom>
              <a:avLst/>
              <a:gdLst/>
              <a:ah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rgbClr val="c0e474">
                <a:alpha val="7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9" name="Freeform 14"/>
            <p:cNvSpPr/>
            <p:nvPr/>
          </p:nvSpPr>
          <p:spPr>
            <a:xfrm>
              <a:off x="8077320" y="-7920"/>
              <a:ext cx="1066680" cy="6865920"/>
            </a:xfrm>
            <a:custGeom>
              <a:avLst/>
              <a:gdLst/>
              <a:ah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65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10" name="Freeform 15"/>
            <p:cNvSpPr/>
            <p:nvPr/>
          </p:nvSpPr>
          <p:spPr>
            <a:xfrm>
              <a:off x="8060040" y="4894200"/>
              <a:ext cx="1095120" cy="1963800"/>
            </a:xfrm>
            <a:custGeom>
              <a:avLst/>
              <a:gdLst/>
              <a:ah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rgbClr val="90c226">
                <a:alpha val="8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</p:grpSp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120" y="609120"/>
            <a:ext cx="6348600" cy="1320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3600" strike="noStrike" u="none">
                <a:solidFill>
                  <a:srgbClr val="90c226"/>
                </a:solidFill>
                <a:uFillTx/>
                <a:latin typeface="Trebuchet MS"/>
              </a:rPr>
              <a:t>Click to edit the title text format</a:t>
            </a:r>
            <a:endParaRPr b="0" lang="en-US" sz="3600" strike="noStrike" u="none">
              <a:solidFill>
                <a:srgbClr val="90c226"/>
              </a:solidFill>
              <a:uFillTx/>
              <a:latin typeface="Trebuchet MS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120" y="2160360"/>
            <a:ext cx="634860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Click to edit the outline text format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lvl="1" marL="743040" indent="-285840"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Second Outline Level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lvl="2" marL="1143000" indent="-228600"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Third Outline Level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lvl="3" marL="1600200" indent="-228600"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Fourth Outline Level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lvl="4" marL="2057400" indent="-228600"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Fifth Outline Level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lvl="5" marL="2057400" indent="-228600">
              <a:spcBef>
                <a:spcPts val="1001"/>
              </a:spcBef>
              <a:buClr>
                <a:srgbClr val="000000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Sixth Outline Level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lvl="6" marL="2057400" indent="-228600">
              <a:spcBef>
                <a:spcPts val="1001"/>
              </a:spcBef>
              <a:buClr>
                <a:srgbClr val="000000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Seventh Outline Level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dt" idx="1"/>
          </p:nvPr>
        </p:nvSpPr>
        <p:spPr>
          <a:xfrm>
            <a:off x="5405040" y="6041520"/>
            <a:ext cx="68436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Trebuchet MS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ftr" idx="2"/>
          </p:nvPr>
        </p:nvSpPr>
        <p:spPr>
          <a:xfrm>
            <a:off x="609120" y="6041520"/>
            <a:ext cx="462276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Trebuchet MS"/>
            </a:endParaRPr>
          </a:p>
        </p:txBody>
      </p:sp>
      <p:sp>
        <p:nvSpPr>
          <p:cNvPr id="15" name="PlaceHolder 5"/>
          <p:cNvSpPr>
            <a:spLocks noGrp="1"/>
          </p:cNvSpPr>
          <p:nvPr>
            <p:ph type="sldNum" idx="3"/>
          </p:nvPr>
        </p:nvSpPr>
        <p:spPr>
          <a:xfrm>
            <a:off x="6444720" y="6041520"/>
            <a:ext cx="51300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  <a:defRPr b="0" lang="ru-RU" sz="900" strike="noStrike" u="none">
                <a:solidFill>
                  <a:srgbClr val="90c226"/>
                </a:solidFill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fld id="{8C1062A8-D56A-418A-9DC9-CED88A52ECE6}" type="slidenum">
              <a:rPr b="0" lang="ru-RU" sz="900" strike="noStrike" u="none">
                <a:solidFill>
                  <a:srgbClr val="90c226"/>
                </a:solidFill>
                <a:uFillTx/>
                <a:latin typeface="Times New Roman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6"/>
          <p:cNvGrpSpPr/>
          <p:nvPr/>
        </p:nvGrpSpPr>
        <p:grpSpPr>
          <a:xfrm>
            <a:off x="-7920" y="-7920"/>
            <a:ext cx="9169560" cy="6873840"/>
            <a:chOff x="-7920" y="-7920"/>
            <a:chExt cx="9169560" cy="6873840"/>
          </a:xfrm>
        </p:grpSpPr>
        <p:sp>
          <p:nvSpPr>
            <p:cNvPr id="17" name="Straight Connector 16"/>
            <p:cNvSpPr/>
            <p:nvPr/>
          </p:nvSpPr>
          <p:spPr>
            <a:xfrm flipV="1">
              <a:off x="5131080" y="4175280"/>
              <a:ext cx="4022640" cy="2682720"/>
            </a:xfrm>
            <a:prstGeom prst="line">
              <a:avLst/>
            </a:prstGeom>
            <a:ln cap="rnd" w="9360">
              <a:solidFill>
                <a:srgbClr val="d9d9d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18" name="Straight Connector 17"/>
            <p:cNvSpPr/>
            <p:nvPr/>
          </p:nvSpPr>
          <p:spPr>
            <a:xfrm>
              <a:off x="7042320" y="0"/>
              <a:ext cx="1218960" cy="6858000"/>
            </a:xfrm>
            <a:prstGeom prst="line">
              <a:avLst/>
            </a:prstGeom>
            <a:ln cap="rnd" w="9360">
              <a:solidFill>
                <a:srgbClr val="bfbfb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19" name="Freeform 18"/>
            <p:cNvSpPr/>
            <p:nvPr/>
          </p:nvSpPr>
          <p:spPr>
            <a:xfrm>
              <a:off x="6891480" y="0"/>
              <a:ext cx="2270160" cy="6865920"/>
            </a:xfrm>
            <a:custGeom>
              <a:avLst/>
              <a:gdLst/>
              <a:ah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rgbClr val="90c226">
                <a:alpha val="3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20" name="Freeform 19"/>
            <p:cNvSpPr/>
            <p:nvPr/>
          </p:nvSpPr>
          <p:spPr>
            <a:xfrm>
              <a:off x="7205760" y="-7920"/>
              <a:ext cx="1947960" cy="6865920"/>
            </a:xfrm>
            <a:custGeom>
              <a:avLst/>
              <a:gdLst/>
              <a:ah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2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21" name="Freeform 20"/>
            <p:cNvSpPr/>
            <p:nvPr/>
          </p:nvSpPr>
          <p:spPr>
            <a:xfrm>
              <a:off x="6639120" y="3919680"/>
              <a:ext cx="2512800" cy="2938320"/>
            </a:xfrm>
            <a:custGeom>
              <a:avLst/>
              <a:gdLst/>
              <a:ah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rgbClr val="54a021">
                <a:alpha val="72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22" name="Freeform 21"/>
            <p:cNvSpPr/>
            <p:nvPr/>
          </p:nvSpPr>
          <p:spPr>
            <a:xfrm>
              <a:off x="7010640" y="-7920"/>
              <a:ext cx="2143080" cy="6865920"/>
            </a:xfrm>
            <a:custGeom>
              <a:avLst/>
              <a:gdLst/>
              <a:ah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7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23" name="Freeform 22"/>
            <p:cNvSpPr/>
            <p:nvPr/>
          </p:nvSpPr>
          <p:spPr>
            <a:xfrm>
              <a:off x="8296560" y="-7920"/>
              <a:ext cx="857160" cy="6865920"/>
            </a:xfrm>
            <a:custGeom>
              <a:avLst/>
              <a:gdLst/>
              <a:ah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rgbClr val="c0e474">
                <a:alpha val="7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24" name="Freeform 23"/>
            <p:cNvSpPr/>
            <p:nvPr/>
          </p:nvSpPr>
          <p:spPr>
            <a:xfrm>
              <a:off x="8077320" y="-7920"/>
              <a:ext cx="1066680" cy="6865920"/>
            </a:xfrm>
            <a:custGeom>
              <a:avLst/>
              <a:gdLst/>
              <a:ah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65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25" name="Freeform 24"/>
            <p:cNvSpPr/>
            <p:nvPr/>
          </p:nvSpPr>
          <p:spPr>
            <a:xfrm>
              <a:off x="8060040" y="4894200"/>
              <a:ext cx="1095120" cy="1963800"/>
            </a:xfrm>
            <a:custGeom>
              <a:avLst/>
              <a:gdLst/>
              <a:ah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rgbClr val="90c226">
                <a:alpha val="8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26" name="Freeform 27"/>
            <p:cNvSpPr/>
            <p:nvPr/>
          </p:nvSpPr>
          <p:spPr>
            <a:xfrm>
              <a:off x="-7920" y="-7920"/>
              <a:ext cx="863640" cy="5697720"/>
            </a:xfrm>
            <a:custGeom>
              <a:avLst/>
              <a:gdLst/>
              <a:ah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rgbClr val="90c226">
                <a:alpha val="85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</p:grp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609120" y="609120"/>
            <a:ext cx="6348600" cy="1320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3600" strike="noStrike" u="none">
                <a:solidFill>
                  <a:srgbClr val="90c226"/>
                </a:solidFill>
                <a:uFillTx/>
                <a:latin typeface="Trebuchet MS"/>
              </a:rPr>
              <a:t>Click to edit the title text format</a:t>
            </a:r>
            <a:endParaRPr b="0" lang="en-US" sz="3600" strike="noStrike" u="none">
              <a:solidFill>
                <a:srgbClr val="90c226"/>
              </a:solidFill>
              <a:uFillTx/>
              <a:latin typeface="Trebuchet MS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609120" y="2160360"/>
            <a:ext cx="634860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Click to edit the outline text format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lvl="1" marL="743040" indent="-285840"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Second Outline Level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lvl="2" marL="1143000" indent="-228600"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Third Outline Level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lvl="3" marL="1600200" indent="-228600"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Fourth Outline Level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lvl="4" marL="2057400" indent="-228600"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Fifth Outline Level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lvl="5" marL="2057400" indent="-228600">
              <a:spcBef>
                <a:spcPts val="1001"/>
              </a:spcBef>
              <a:buClr>
                <a:srgbClr val="000000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Sixth Outline Level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lvl="6" marL="2057400" indent="-228600">
              <a:spcBef>
                <a:spcPts val="1001"/>
              </a:spcBef>
              <a:buClr>
                <a:srgbClr val="000000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Seventh Outline Level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dt" idx="4"/>
          </p:nvPr>
        </p:nvSpPr>
        <p:spPr>
          <a:xfrm>
            <a:off x="5405040" y="6041520"/>
            <a:ext cx="68436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Trebuchet MS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 type="ftr" idx="5"/>
          </p:nvPr>
        </p:nvSpPr>
        <p:spPr>
          <a:xfrm>
            <a:off x="609120" y="6041520"/>
            <a:ext cx="462276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Trebuchet MS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 type="sldNum" idx="6"/>
          </p:nvPr>
        </p:nvSpPr>
        <p:spPr>
          <a:xfrm>
            <a:off x="6444720" y="6041520"/>
            <a:ext cx="51300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  <a:defRPr b="0" lang="ru-RU" sz="900" strike="noStrike" u="none">
                <a:solidFill>
                  <a:srgbClr val="90c226"/>
                </a:solidFill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fld id="{4E1E93D6-1E22-40A0-A72D-4540D87E7E37}" type="slidenum">
              <a:rPr b="0" lang="ru-RU" sz="900" strike="noStrike" u="none">
                <a:solidFill>
                  <a:srgbClr val="90c226"/>
                </a:solidFill>
                <a:uFillTx/>
                <a:latin typeface="Times New Roman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Group 16"/>
          <p:cNvGrpSpPr/>
          <p:nvPr/>
        </p:nvGrpSpPr>
        <p:grpSpPr>
          <a:xfrm>
            <a:off x="-7920" y="-7920"/>
            <a:ext cx="9169560" cy="6873840"/>
            <a:chOff x="-7920" y="-7920"/>
            <a:chExt cx="9169560" cy="6873840"/>
          </a:xfrm>
        </p:grpSpPr>
        <p:sp>
          <p:nvSpPr>
            <p:cNvPr id="33" name="Freeform 6"/>
            <p:cNvSpPr/>
            <p:nvPr/>
          </p:nvSpPr>
          <p:spPr>
            <a:xfrm>
              <a:off x="-7920" y="4013280"/>
              <a:ext cx="457200" cy="2852640"/>
            </a:xfrm>
            <a:custGeom>
              <a:avLst/>
              <a:gdLst/>
              <a:ah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rgbClr val="90c226">
                <a:alpha val="85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34" name="Straight Connector 7"/>
            <p:cNvSpPr/>
            <p:nvPr/>
          </p:nvSpPr>
          <p:spPr>
            <a:xfrm flipV="1">
              <a:off x="5131080" y="4175280"/>
              <a:ext cx="4022640" cy="2682720"/>
            </a:xfrm>
            <a:prstGeom prst="line">
              <a:avLst/>
            </a:prstGeom>
            <a:ln cap="rnd" w="9360">
              <a:solidFill>
                <a:srgbClr val="d9d9d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35" name="Straight Connector 8"/>
            <p:cNvSpPr/>
            <p:nvPr/>
          </p:nvSpPr>
          <p:spPr>
            <a:xfrm>
              <a:off x="7042320" y="0"/>
              <a:ext cx="1218960" cy="6858000"/>
            </a:xfrm>
            <a:prstGeom prst="line">
              <a:avLst/>
            </a:prstGeom>
            <a:ln cap="rnd" w="9360">
              <a:solidFill>
                <a:srgbClr val="bfbfb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36" name="Freeform 9"/>
            <p:cNvSpPr/>
            <p:nvPr/>
          </p:nvSpPr>
          <p:spPr>
            <a:xfrm>
              <a:off x="6891480" y="0"/>
              <a:ext cx="2270160" cy="6865920"/>
            </a:xfrm>
            <a:custGeom>
              <a:avLst/>
              <a:gdLst/>
              <a:ah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rgbClr val="90c226">
                <a:alpha val="3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37" name="Freeform 10"/>
            <p:cNvSpPr/>
            <p:nvPr/>
          </p:nvSpPr>
          <p:spPr>
            <a:xfrm>
              <a:off x="7205760" y="-7920"/>
              <a:ext cx="1947960" cy="6865920"/>
            </a:xfrm>
            <a:custGeom>
              <a:avLst/>
              <a:gdLst/>
              <a:ah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2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38" name="Freeform 11"/>
            <p:cNvSpPr/>
            <p:nvPr/>
          </p:nvSpPr>
          <p:spPr>
            <a:xfrm>
              <a:off x="6639120" y="3919680"/>
              <a:ext cx="2512800" cy="2938320"/>
            </a:xfrm>
            <a:custGeom>
              <a:avLst/>
              <a:gdLst/>
              <a:ah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rgbClr val="54a021">
                <a:alpha val="72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39" name="Freeform 12"/>
            <p:cNvSpPr/>
            <p:nvPr/>
          </p:nvSpPr>
          <p:spPr>
            <a:xfrm>
              <a:off x="7010640" y="-7920"/>
              <a:ext cx="2143080" cy="6865920"/>
            </a:xfrm>
            <a:custGeom>
              <a:avLst/>
              <a:gdLst/>
              <a:ah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7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40" name="Freeform 13"/>
            <p:cNvSpPr/>
            <p:nvPr/>
          </p:nvSpPr>
          <p:spPr>
            <a:xfrm>
              <a:off x="8296560" y="-7920"/>
              <a:ext cx="857160" cy="6865920"/>
            </a:xfrm>
            <a:custGeom>
              <a:avLst/>
              <a:gdLst/>
              <a:ah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rgbClr val="c0e474">
                <a:alpha val="7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41" name="Freeform 14"/>
            <p:cNvSpPr/>
            <p:nvPr/>
          </p:nvSpPr>
          <p:spPr>
            <a:xfrm>
              <a:off x="8077320" y="-7920"/>
              <a:ext cx="1066680" cy="6865920"/>
            </a:xfrm>
            <a:custGeom>
              <a:avLst/>
              <a:gdLst/>
              <a:ah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65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42" name="Freeform 15"/>
            <p:cNvSpPr/>
            <p:nvPr/>
          </p:nvSpPr>
          <p:spPr>
            <a:xfrm>
              <a:off x="8060040" y="4894200"/>
              <a:ext cx="1095120" cy="1963800"/>
            </a:xfrm>
            <a:custGeom>
              <a:avLst/>
              <a:gdLst/>
              <a:ah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rgbClr val="90c226">
                <a:alpha val="8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</p:grpSp>
      <p:sp>
        <p:nvSpPr>
          <p:cNvPr id="43" name="TextBox 17"/>
          <p:cNvSpPr/>
          <p:nvPr/>
        </p:nvSpPr>
        <p:spPr>
          <a:xfrm>
            <a:off x="482760" y="790560"/>
            <a:ext cx="457200" cy="5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8000" strike="noStrike" u="none">
                <a:solidFill>
                  <a:srgbClr val="c0e474"/>
                </a:solidFill>
                <a:uFillTx/>
                <a:latin typeface="Arial"/>
              </a:rPr>
              <a:t>“</a:t>
            </a:r>
            <a:endParaRPr b="0" lang="en-US" sz="8000" strike="noStrike" u="none">
              <a:solidFill>
                <a:srgbClr val="000000"/>
              </a:solidFill>
              <a:uFillTx/>
              <a:latin typeface="Trebuchet MS"/>
            </a:endParaRPr>
          </a:p>
        </p:txBody>
      </p:sp>
      <p:sp>
        <p:nvSpPr>
          <p:cNvPr id="44" name="TextBox 18"/>
          <p:cNvSpPr/>
          <p:nvPr/>
        </p:nvSpPr>
        <p:spPr>
          <a:xfrm>
            <a:off x="6748560" y="2886120"/>
            <a:ext cx="457200" cy="58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8000" strike="noStrike" u="none">
                <a:solidFill>
                  <a:srgbClr val="c0e474"/>
                </a:solidFill>
                <a:uFillTx/>
                <a:latin typeface="Arial"/>
              </a:rPr>
              <a:t>”</a:t>
            </a:r>
            <a:endParaRPr b="0" lang="en-US" sz="8000" strike="noStrike" u="none">
              <a:solidFill>
                <a:srgbClr val="000000"/>
              </a:solidFill>
              <a:uFillTx/>
              <a:latin typeface="Trebuchet MS"/>
            </a:endParaRPr>
          </a:p>
        </p:txBody>
      </p:sp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609120" y="609120"/>
            <a:ext cx="6348600" cy="1320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3600" strike="noStrike" u="none">
                <a:solidFill>
                  <a:srgbClr val="90c226"/>
                </a:solidFill>
                <a:uFillTx/>
                <a:latin typeface="Trebuchet MS"/>
              </a:rPr>
              <a:t>Click to edit the title text format</a:t>
            </a:r>
            <a:endParaRPr b="0" lang="en-US" sz="3600" strike="noStrike" u="none">
              <a:solidFill>
                <a:srgbClr val="90c226"/>
              </a:solidFill>
              <a:uFillTx/>
              <a:latin typeface="Trebuchet MS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609120" y="2160360"/>
            <a:ext cx="634860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Click to edit the outline text format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lvl="1" marL="743040" indent="-285840"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Second Outline Level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lvl="2" marL="1143000" indent="-228600"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Third Outline Level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lvl="3" marL="1600200" indent="-228600"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Fourth Outline Level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lvl="4" marL="2057400" indent="-228600"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Fifth Outline Level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lvl="5" marL="2057400" indent="-228600">
              <a:spcBef>
                <a:spcPts val="1001"/>
              </a:spcBef>
              <a:buClr>
                <a:srgbClr val="000000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Sixth Outline Level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lvl="6" marL="2057400" indent="-228600">
              <a:spcBef>
                <a:spcPts val="1001"/>
              </a:spcBef>
              <a:buClr>
                <a:srgbClr val="000000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Seventh Outline Level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</p:txBody>
      </p:sp>
      <p:sp>
        <p:nvSpPr>
          <p:cNvPr id="47" name="PlaceHolder 3"/>
          <p:cNvSpPr>
            <a:spLocks noGrp="1"/>
          </p:cNvSpPr>
          <p:nvPr>
            <p:ph type="dt" idx="7"/>
          </p:nvPr>
        </p:nvSpPr>
        <p:spPr>
          <a:xfrm>
            <a:off x="5405040" y="6041520"/>
            <a:ext cx="68436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Trebuchet MS"/>
            </a:endParaRPr>
          </a:p>
        </p:txBody>
      </p:sp>
      <p:sp>
        <p:nvSpPr>
          <p:cNvPr id="48" name="PlaceHolder 4"/>
          <p:cNvSpPr>
            <a:spLocks noGrp="1"/>
          </p:cNvSpPr>
          <p:nvPr>
            <p:ph type="ftr" idx="8"/>
          </p:nvPr>
        </p:nvSpPr>
        <p:spPr>
          <a:xfrm>
            <a:off x="609120" y="6041520"/>
            <a:ext cx="462276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Trebuchet MS"/>
            </a:endParaRPr>
          </a:p>
        </p:txBody>
      </p:sp>
      <p:sp>
        <p:nvSpPr>
          <p:cNvPr id="49" name="PlaceHolder 5"/>
          <p:cNvSpPr>
            <a:spLocks noGrp="1"/>
          </p:cNvSpPr>
          <p:nvPr>
            <p:ph type="sldNum" idx="9"/>
          </p:nvPr>
        </p:nvSpPr>
        <p:spPr>
          <a:xfrm>
            <a:off x="6444720" y="6041520"/>
            <a:ext cx="51300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  <a:defRPr b="0" lang="ru-RU" sz="900" strike="noStrike" u="none">
                <a:solidFill>
                  <a:srgbClr val="90c226"/>
                </a:solidFill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fld id="{00E45F09-5105-4DCF-943E-691E69AB337C}" type="slidenum">
              <a:rPr b="0" lang="ru-RU" sz="900" strike="noStrike" u="none">
                <a:solidFill>
                  <a:srgbClr val="90c226"/>
                </a:solidFill>
                <a:uFillTx/>
                <a:latin typeface="Times New Roman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/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16"/>
          <p:cNvGrpSpPr/>
          <p:nvPr/>
        </p:nvGrpSpPr>
        <p:grpSpPr>
          <a:xfrm>
            <a:off x="-7920" y="-7920"/>
            <a:ext cx="9169560" cy="6873840"/>
            <a:chOff x="-7920" y="-7920"/>
            <a:chExt cx="9169560" cy="6873840"/>
          </a:xfrm>
        </p:grpSpPr>
        <p:sp>
          <p:nvSpPr>
            <p:cNvPr id="51" name="Freeform 6"/>
            <p:cNvSpPr/>
            <p:nvPr/>
          </p:nvSpPr>
          <p:spPr>
            <a:xfrm>
              <a:off x="-7920" y="4013280"/>
              <a:ext cx="457200" cy="2852640"/>
            </a:xfrm>
            <a:custGeom>
              <a:avLst/>
              <a:gdLst/>
              <a:ah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rgbClr val="90c226">
                <a:alpha val="85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52" name="Straight Connector 7"/>
            <p:cNvSpPr/>
            <p:nvPr/>
          </p:nvSpPr>
          <p:spPr>
            <a:xfrm flipV="1">
              <a:off x="5131080" y="4175280"/>
              <a:ext cx="4022640" cy="2682720"/>
            </a:xfrm>
            <a:prstGeom prst="line">
              <a:avLst/>
            </a:prstGeom>
            <a:ln cap="rnd" w="9360">
              <a:solidFill>
                <a:srgbClr val="d9d9d9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53" name="Straight Connector 8"/>
            <p:cNvSpPr/>
            <p:nvPr/>
          </p:nvSpPr>
          <p:spPr>
            <a:xfrm>
              <a:off x="7042320" y="0"/>
              <a:ext cx="1218960" cy="6858000"/>
            </a:xfrm>
            <a:prstGeom prst="line">
              <a:avLst/>
            </a:prstGeom>
            <a:ln cap="rnd" w="9360">
              <a:solidFill>
                <a:srgbClr val="bfbfbf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54" name="Freeform 9"/>
            <p:cNvSpPr/>
            <p:nvPr/>
          </p:nvSpPr>
          <p:spPr>
            <a:xfrm>
              <a:off x="6891480" y="0"/>
              <a:ext cx="2270160" cy="6865920"/>
            </a:xfrm>
            <a:custGeom>
              <a:avLst/>
              <a:gdLst/>
              <a:ah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rgbClr val="90c226">
                <a:alpha val="3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55" name="Freeform 10"/>
            <p:cNvSpPr/>
            <p:nvPr/>
          </p:nvSpPr>
          <p:spPr>
            <a:xfrm>
              <a:off x="7205760" y="-7920"/>
              <a:ext cx="1947960" cy="6865920"/>
            </a:xfrm>
            <a:custGeom>
              <a:avLst/>
              <a:gdLst/>
              <a:ah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2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56" name="Freeform 11"/>
            <p:cNvSpPr/>
            <p:nvPr/>
          </p:nvSpPr>
          <p:spPr>
            <a:xfrm>
              <a:off x="6639120" y="3919680"/>
              <a:ext cx="2512800" cy="2938320"/>
            </a:xfrm>
            <a:custGeom>
              <a:avLst/>
              <a:gdLst/>
              <a:ah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rgbClr val="54a021">
                <a:alpha val="72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57" name="Freeform 12"/>
            <p:cNvSpPr/>
            <p:nvPr/>
          </p:nvSpPr>
          <p:spPr>
            <a:xfrm>
              <a:off x="7010640" y="-7920"/>
              <a:ext cx="2143080" cy="6865920"/>
            </a:xfrm>
            <a:custGeom>
              <a:avLst/>
              <a:gdLst/>
              <a:ah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3f7819">
                <a:alpha val="7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58" name="Freeform 13"/>
            <p:cNvSpPr/>
            <p:nvPr/>
          </p:nvSpPr>
          <p:spPr>
            <a:xfrm>
              <a:off x="8296560" y="-7920"/>
              <a:ext cx="857160" cy="6865920"/>
            </a:xfrm>
            <a:custGeom>
              <a:avLst/>
              <a:gdLst/>
              <a:ah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rgbClr val="c0e474">
                <a:alpha val="7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59" name="Freeform 14"/>
            <p:cNvSpPr/>
            <p:nvPr/>
          </p:nvSpPr>
          <p:spPr>
            <a:xfrm>
              <a:off x="8077320" y="-7920"/>
              <a:ext cx="1066680" cy="6865920"/>
            </a:xfrm>
            <a:custGeom>
              <a:avLst/>
              <a:gdLst/>
              <a:ah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90c226">
                <a:alpha val="65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  <p:sp>
          <p:nvSpPr>
            <p:cNvPr id="60" name="Freeform 15"/>
            <p:cNvSpPr/>
            <p:nvPr/>
          </p:nvSpPr>
          <p:spPr>
            <a:xfrm>
              <a:off x="8060040" y="4894200"/>
              <a:ext cx="1095120" cy="1963800"/>
            </a:xfrm>
            <a:custGeom>
              <a:avLst/>
              <a:gdLst/>
              <a:ah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rgbClr val="90c226">
                <a:alpha val="80000"/>
              </a:srgbClr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1800" strike="noStrike" u="none">
                <a:solidFill>
                  <a:srgbClr val="000000"/>
                </a:solidFill>
                <a:uFillTx/>
                <a:latin typeface="Trebuchet MS"/>
              </a:endParaRPr>
            </a:p>
          </p:txBody>
        </p:sp>
      </p:grpSp>
      <p:sp>
        <p:nvSpPr>
          <p:cNvPr id="61" name="TextBox 17"/>
          <p:cNvSpPr/>
          <p:nvPr/>
        </p:nvSpPr>
        <p:spPr>
          <a:xfrm>
            <a:off x="482760" y="790560"/>
            <a:ext cx="457200" cy="5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8000" strike="noStrike" u="none">
                <a:solidFill>
                  <a:srgbClr val="c0e474"/>
                </a:solidFill>
                <a:uFillTx/>
                <a:latin typeface="Arial"/>
              </a:rPr>
              <a:t>“</a:t>
            </a:r>
            <a:endParaRPr b="0" lang="en-US" sz="8000" strike="noStrike" u="none">
              <a:solidFill>
                <a:srgbClr val="000000"/>
              </a:solidFill>
              <a:uFillTx/>
              <a:latin typeface="Trebuchet MS"/>
            </a:endParaRPr>
          </a:p>
        </p:txBody>
      </p:sp>
      <p:sp>
        <p:nvSpPr>
          <p:cNvPr id="62" name="TextBox 18"/>
          <p:cNvSpPr/>
          <p:nvPr/>
        </p:nvSpPr>
        <p:spPr>
          <a:xfrm>
            <a:off x="6748560" y="2886120"/>
            <a:ext cx="457200" cy="58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8000" strike="noStrike" u="none">
                <a:solidFill>
                  <a:srgbClr val="c0e474"/>
                </a:solidFill>
                <a:uFillTx/>
                <a:latin typeface="Arial"/>
              </a:rPr>
              <a:t>”</a:t>
            </a:r>
            <a:endParaRPr b="0" lang="en-US" sz="8000" strike="noStrike" u="none">
              <a:solidFill>
                <a:srgbClr val="000000"/>
              </a:solidFill>
              <a:uFillTx/>
              <a:latin typeface="Trebuchet MS"/>
            </a:endParaRPr>
          </a:p>
        </p:txBody>
      </p:sp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609120" y="609120"/>
            <a:ext cx="6348600" cy="1320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3600" strike="noStrike" u="none">
                <a:solidFill>
                  <a:srgbClr val="90c226"/>
                </a:solidFill>
                <a:uFillTx/>
                <a:latin typeface="Trebuchet MS"/>
              </a:rPr>
              <a:t>Click to edit the title text format</a:t>
            </a:r>
            <a:endParaRPr b="0" lang="en-US" sz="3600" strike="noStrike" u="none">
              <a:solidFill>
                <a:srgbClr val="90c226"/>
              </a:solidFill>
              <a:uFillTx/>
              <a:latin typeface="Trebuchet MS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09120" y="2160360"/>
            <a:ext cx="6348600" cy="3881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Click to edit the outline text format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lvl="1" marL="743040" indent="-285840"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Second Outline Level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lvl="2" marL="1143000" indent="-228600"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Third Outline Level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lvl="3" marL="1600200" indent="-228600"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Fourth Outline Level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lvl="4" marL="2057400" indent="-228600"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Fifth Outline Level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lvl="5" marL="2057400" indent="-228600">
              <a:spcBef>
                <a:spcPts val="1001"/>
              </a:spcBef>
              <a:buClr>
                <a:srgbClr val="000000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Sixth Outline Level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lvl="6" marL="2057400" indent="-228600">
              <a:spcBef>
                <a:spcPts val="1001"/>
              </a:spcBef>
              <a:buClr>
                <a:srgbClr val="000000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en-US" sz="1800" strike="noStrike" u="none">
                <a:solidFill>
                  <a:srgbClr val="404040"/>
                </a:solidFill>
                <a:uFillTx/>
                <a:latin typeface="Trebuchet MS"/>
              </a:rPr>
              <a:t>Seventh Outline Level</a:t>
            </a:r>
            <a:endParaRPr b="0" lang="en-US" sz="1800" strike="noStrike" u="none">
              <a:solidFill>
                <a:srgbClr val="404040"/>
              </a:solidFill>
              <a:uFillTx/>
              <a:latin typeface="Trebuchet MS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dt" idx="10"/>
          </p:nvPr>
        </p:nvSpPr>
        <p:spPr>
          <a:xfrm>
            <a:off x="5405040" y="6041520"/>
            <a:ext cx="68436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Trebuchet MS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ftr" idx="11"/>
          </p:nvPr>
        </p:nvSpPr>
        <p:spPr>
          <a:xfrm>
            <a:off x="609120" y="6041520"/>
            <a:ext cx="462276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Trebuchet MS"/>
            </a:endParaRPr>
          </a:p>
        </p:txBody>
      </p:sp>
      <p:sp>
        <p:nvSpPr>
          <p:cNvPr id="67" name="PlaceHolder 5"/>
          <p:cNvSpPr>
            <a:spLocks noGrp="1"/>
          </p:cNvSpPr>
          <p:nvPr>
            <p:ph type="sldNum" idx="12"/>
          </p:nvPr>
        </p:nvSpPr>
        <p:spPr>
          <a:xfrm>
            <a:off x="6444720" y="6041520"/>
            <a:ext cx="513000" cy="365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  <a:defRPr b="0" lang="ru-RU" sz="900" strike="noStrike" u="none">
                <a:solidFill>
                  <a:srgbClr val="90c226"/>
                </a:solidFill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fld id="{A9E3EDD2-DE07-4346-93A6-11F8C7B588F2}" type="slidenum">
              <a:rPr b="0" lang="ru-RU" sz="900" strike="noStrike" u="none">
                <a:solidFill>
                  <a:srgbClr val="90c226"/>
                </a:solidFill>
                <a:uFillTx/>
                <a:latin typeface="Times New Roman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/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1116000" y="1782360"/>
            <a:ext cx="5826240" cy="1646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lang="kk-KZ" sz="5400" strike="noStrike" u="none">
                <a:solidFill>
                  <a:srgbClr val="90c226"/>
                </a:solidFill>
                <a:uFillTx/>
                <a:latin typeface="Times New Roman"/>
                <a:ea typeface="Times New Roman"/>
              </a:rPr>
              <a:t>Физика </a:t>
            </a:r>
            <a:br>
              <a:rPr sz="5400"/>
            </a:br>
            <a:r>
              <a:rPr b="1" lang="ru-RU" sz="5400" strike="noStrike" u="none">
                <a:solidFill>
                  <a:srgbClr val="90c226"/>
                </a:solidFill>
                <a:uFillTx/>
                <a:latin typeface="Times New Roman"/>
                <a:ea typeface="Times New Roman"/>
              </a:rPr>
              <a:t>9-</a:t>
            </a:r>
            <a:r>
              <a:rPr b="1" lang="kk-KZ" sz="5400" strike="noStrike" u="none">
                <a:solidFill>
                  <a:srgbClr val="90c226"/>
                </a:solidFill>
                <a:uFillTx/>
                <a:latin typeface="Times New Roman"/>
                <a:ea typeface="Times New Roman"/>
              </a:rPr>
              <a:t>сынып</a:t>
            </a:r>
            <a:endParaRPr b="0" lang="en-US" sz="5400" strike="noStrike" u="none">
              <a:solidFill>
                <a:srgbClr val="90c226"/>
              </a:solidFill>
              <a:uFillTx/>
              <a:latin typeface="Trebuchet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09120" y="609480"/>
            <a:ext cx="6348600" cy="6588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ru-RU" sz="3600" strike="noStrike" u="none">
                <a:solidFill>
                  <a:srgbClr val="0d0d0d"/>
                </a:solidFill>
                <a:uFillTx/>
                <a:latin typeface="Times New Roman"/>
                <a:ea typeface="Times New Roman"/>
              </a:rPr>
              <a:t>Кестен</a:t>
            </a:r>
            <a:r>
              <a:rPr b="0" lang="kk-KZ" sz="3600" strike="noStrike" u="none">
                <a:solidFill>
                  <a:srgbClr val="0d0d0d"/>
                </a:solidFill>
                <a:uFillTx/>
                <a:latin typeface="Times New Roman"/>
                <a:ea typeface="Times New Roman"/>
              </a:rPr>
              <a:t>і толтыр:</a:t>
            </a:r>
            <a:endParaRPr b="0" lang="en-US" sz="3600" strike="noStrike" u="none">
              <a:solidFill>
                <a:srgbClr val="90c226"/>
              </a:solidFill>
              <a:uFillTx/>
              <a:latin typeface="Trebuchet MS"/>
            </a:endParaRPr>
          </a:p>
        </p:txBody>
      </p:sp>
      <p:graphicFrame>
        <p:nvGraphicFramePr>
          <p:cNvPr id="104" name=""/>
          <p:cNvGraphicFramePr/>
          <p:nvPr/>
        </p:nvGraphicFramePr>
        <p:xfrm>
          <a:off x="179280" y="1773360"/>
          <a:ext cx="8785440" cy="2809800"/>
        </p:xfrm>
        <a:graphic>
          <a:graphicData uri="http://schemas.openxmlformats.org/drawingml/2006/table">
            <a:tbl>
              <a:tblPr/>
              <a:tblGrid>
                <a:gridCol w="1638360"/>
                <a:gridCol w="1782720"/>
                <a:gridCol w="1779840"/>
                <a:gridCol w="1792080"/>
                <a:gridCol w="1792440"/>
              </a:tblGrid>
              <a:tr h="1682280"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380960"/>
                          <a:tab algn="l" pos="1828800"/>
                          <a:tab algn="l" pos="2286000"/>
                          <a:tab algn="l" pos="2743200"/>
                          <a:tab algn="l" pos="3200400"/>
                          <a:tab algn="l" pos="3657600"/>
                          <a:tab algn="l" pos="4114800"/>
                          <a:tab algn="l" pos="4572000"/>
                          <a:tab algn="l" pos="5029200"/>
                          <a:tab algn="l" pos="5486400"/>
                          <a:tab algn="l" pos="5943600"/>
                          <a:tab algn="l" pos="6400800"/>
                          <a:tab algn="l" pos="6858000"/>
                          <a:tab algn="l" pos="7315200"/>
                          <a:tab algn="l" pos="7772400"/>
                          <a:tab algn="l" pos="8229600"/>
                          <a:tab algn="l" pos="8686800"/>
                          <a:tab algn="l" pos="9144000"/>
                          <a:tab algn="l" pos="9601200"/>
                          <a:tab algn="l" pos="10058400"/>
                          <a:tab algn="l" pos="10515600"/>
                        </a:tabLst>
                      </a:pPr>
                      <a:r>
                        <a:rPr b="1" lang="kk-KZ" sz="2400" strike="noStrike" u="none">
                          <a:solidFill>
                            <a:srgbClr val="0d0d0d"/>
                          </a:solidFill>
                          <a:uFillTx/>
                          <a:latin typeface="Times New Roman"/>
                          <a:ea typeface="Times New Roman"/>
                        </a:rPr>
                        <a:t>Фотондар саны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uFillTx/>
                        <a:latin typeface="Trebuchet MS"/>
                      </a:endParaRPr>
                    </a:p>
                  </a:txBody>
                  <a:tcPr anchor="t" marL="68760" marR="687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90c226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380960"/>
                          <a:tab algn="l" pos="1828800"/>
                          <a:tab algn="l" pos="2286000"/>
                          <a:tab algn="l" pos="2743200"/>
                          <a:tab algn="l" pos="3200400"/>
                          <a:tab algn="l" pos="3657600"/>
                          <a:tab algn="l" pos="4114800"/>
                          <a:tab algn="l" pos="4572000"/>
                          <a:tab algn="l" pos="5029200"/>
                          <a:tab algn="l" pos="5486400"/>
                          <a:tab algn="l" pos="5943600"/>
                          <a:tab algn="l" pos="6400800"/>
                          <a:tab algn="l" pos="6858000"/>
                          <a:tab algn="l" pos="7315200"/>
                          <a:tab algn="l" pos="7772400"/>
                          <a:tab algn="l" pos="8229600"/>
                          <a:tab algn="l" pos="8686800"/>
                          <a:tab algn="l" pos="9144000"/>
                          <a:tab algn="l" pos="9601200"/>
                          <a:tab algn="l" pos="10058400"/>
                          <a:tab algn="l" pos="10515600"/>
                        </a:tabLst>
                      </a:pPr>
                      <a:r>
                        <a:rPr b="1" lang="kk-KZ" sz="2400" strike="noStrike" u="none">
                          <a:solidFill>
                            <a:srgbClr val="0d0d0d"/>
                          </a:solidFill>
                          <a:uFillTx/>
                          <a:latin typeface="Times New Roman"/>
                          <a:ea typeface="Times New Roman"/>
                        </a:rPr>
                        <a:t>Жарықтың жиілігі, Гц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uFillTx/>
                        <a:latin typeface="Trebuchet MS"/>
                      </a:endParaRPr>
                    </a:p>
                  </a:txBody>
                  <a:tcPr anchor="t" marL="68760" marR="687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90c226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380960"/>
                          <a:tab algn="l" pos="1828800"/>
                          <a:tab algn="l" pos="2286000"/>
                          <a:tab algn="l" pos="2743200"/>
                          <a:tab algn="l" pos="3200400"/>
                          <a:tab algn="l" pos="3657600"/>
                          <a:tab algn="l" pos="4114800"/>
                          <a:tab algn="l" pos="4572000"/>
                          <a:tab algn="l" pos="5029200"/>
                          <a:tab algn="l" pos="5486400"/>
                          <a:tab algn="l" pos="5943600"/>
                          <a:tab algn="l" pos="6400800"/>
                          <a:tab algn="l" pos="6858000"/>
                          <a:tab algn="l" pos="7315200"/>
                          <a:tab algn="l" pos="7772400"/>
                          <a:tab algn="l" pos="8229600"/>
                          <a:tab algn="l" pos="8686800"/>
                          <a:tab algn="l" pos="9144000"/>
                          <a:tab algn="l" pos="9601200"/>
                          <a:tab algn="l" pos="10058400"/>
                          <a:tab algn="l" pos="10515600"/>
                        </a:tabLst>
                      </a:pPr>
                      <a:r>
                        <a:rPr b="1" lang="kk-KZ" sz="2400" strike="noStrike" u="none">
                          <a:solidFill>
                            <a:srgbClr val="0d0d0d"/>
                          </a:solidFill>
                          <a:uFillTx/>
                          <a:latin typeface="Times New Roman"/>
                          <a:ea typeface="Times New Roman"/>
                        </a:rPr>
                        <a:t>Жарықтың толқын ұзындығы, м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uFillTx/>
                        <a:latin typeface="Trebuchet MS"/>
                      </a:endParaRPr>
                    </a:p>
                  </a:txBody>
                  <a:tcPr anchor="t" marL="68760" marR="687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90c226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380960"/>
                          <a:tab algn="l" pos="1828800"/>
                          <a:tab algn="l" pos="2286000"/>
                          <a:tab algn="l" pos="2743200"/>
                          <a:tab algn="l" pos="3200400"/>
                          <a:tab algn="l" pos="3657600"/>
                          <a:tab algn="l" pos="4114800"/>
                          <a:tab algn="l" pos="4572000"/>
                          <a:tab algn="l" pos="5029200"/>
                          <a:tab algn="l" pos="5486400"/>
                          <a:tab algn="l" pos="5943600"/>
                          <a:tab algn="l" pos="6400800"/>
                          <a:tab algn="l" pos="6858000"/>
                          <a:tab algn="l" pos="7315200"/>
                          <a:tab algn="l" pos="7772400"/>
                          <a:tab algn="l" pos="8229600"/>
                          <a:tab algn="l" pos="8686800"/>
                          <a:tab algn="l" pos="9144000"/>
                          <a:tab algn="l" pos="9601200"/>
                          <a:tab algn="l" pos="10058400"/>
                          <a:tab algn="l" pos="10515600"/>
                        </a:tabLst>
                      </a:pPr>
                      <a:r>
                        <a:rPr b="1" lang="kk-KZ" sz="2400" strike="noStrike" u="none">
                          <a:solidFill>
                            <a:srgbClr val="0d0d0d"/>
                          </a:solidFill>
                          <a:uFillTx/>
                          <a:latin typeface="Times New Roman"/>
                          <a:ea typeface="Times New Roman"/>
                        </a:rPr>
                        <a:t>Бір кванттың энергиясы, Дж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uFillTx/>
                        <a:latin typeface="Trebuchet MS"/>
                      </a:endParaRPr>
                    </a:p>
                  </a:txBody>
                  <a:tcPr anchor="t" marL="68760" marR="687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90c226"/>
                    </a:soli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380960"/>
                          <a:tab algn="l" pos="1828800"/>
                          <a:tab algn="l" pos="2286000"/>
                          <a:tab algn="l" pos="2743200"/>
                          <a:tab algn="l" pos="3200400"/>
                          <a:tab algn="l" pos="3657600"/>
                          <a:tab algn="l" pos="4114800"/>
                          <a:tab algn="l" pos="4572000"/>
                          <a:tab algn="l" pos="5029200"/>
                          <a:tab algn="l" pos="5486400"/>
                          <a:tab algn="l" pos="5943600"/>
                          <a:tab algn="l" pos="6400800"/>
                          <a:tab algn="l" pos="6858000"/>
                          <a:tab algn="l" pos="7315200"/>
                          <a:tab algn="l" pos="7772400"/>
                          <a:tab algn="l" pos="8229600"/>
                          <a:tab algn="l" pos="8686800"/>
                          <a:tab algn="l" pos="9144000"/>
                          <a:tab algn="l" pos="9601200"/>
                          <a:tab algn="l" pos="10058400"/>
                          <a:tab algn="l" pos="10515600"/>
                        </a:tabLst>
                      </a:pPr>
                      <a:r>
                        <a:rPr b="1" lang="kk-KZ" sz="2400" strike="noStrike" u="none">
                          <a:solidFill>
                            <a:srgbClr val="0d0d0d"/>
                          </a:solidFill>
                          <a:uFillTx/>
                          <a:latin typeface="Times New Roman"/>
                          <a:ea typeface="Times New Roman"/>
                        </a:rPr>
                        <a:t>N кванттың энергиясы, Дж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uFillTx/>
                        <a:latin typeface="Trebuchet MS"/>
                      </a:endParaRPr>
                    </a:p>
                  </a:txBody>
                  <a:tcPr anchor="t" marL="68760" marR="687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18720">
                      <a:solidFill>
                        <a:srgbClr val="ffffff"/>
                      </a:solidFill>
                      <a:prstDash val="solid"/>
                    </a:lnB>
                    <a:solidFill>
                      <a:srgbClr val="90c226"/>
                    </a:solidFill>
                  </a:tcPr>
                </a:tc>
              </a:tr>
              <a:tr h="420840"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380960"/>
                          <a:tab algn="l" pos="1828800"/>
                          <a:tab algn="l" pos="2286000"/>
                          <a:tab algn="l" pos="2743200"/>
                          <a:tab algn="l" pos="3200400"/>
                          <a:tab algn="l" pos="3657600"/>
                          <a:tab algn="l" pos="4114800"/>
                          <a:tab algn="l" pos="4572000"/>
                          <a:tab algn="l" pos="5029200"/>
                          <a:tab algn="l" pos="5486400"/>
                          <a:tab algn="l" pos="5943600"/>
                          <a:tab algn="l" pos="6400800"/>
                          <a:tab algn="l" pos="6858000"/>
                          <a:tab algn="l" pos="7315200"/>
                          <a:tab algn="l" pos="7772400"/>
                          <a:tab algn="l" pos="8229600"/>
                          <a:tab algn="l" pos="8686800"/>
                          <a:tab algn="l" pos="9144000"/>
                          <a:tab algn="l" pos="9601200"/>
                          <a:tab algn="l" pos="10058400"/>
                          <a:tab algn="l" pos="10515600"/>
                        </a:tabLst>
                      </a:pPr>
                      <a:r>
                        <a:rPr b="1" lang="kk-KZ" sz="2400" strike="noStrike" u="none">
                          <a:solidFill>
                            <a:srgbClr val="0d0d0d"/>
                          </a:solidFill>
                          <a:uFillTx/>
                          <a:latin typeface="Times New Roman"/>
                          <a:ea typeface="Times New Roman"/>
                        </a:rPr>
                        <a:t>1000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uFillTx/>
                        <a:latin typeface="Trebuchet MS"/>
                      </a:endParaRPr>
                    </a:p>
                  </a:txBody>
                  <a:tcPr anchor="t" marL="68760" marR="687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gradFill rotWithShape="0">
                      <a:gsLst>
                        <a:gs pos="0">
                          <a:srgbClr val="fafdf3"/>
                        </a:gs>
                        <a:gs pos="100000">
                          <a:srgbClr val="dff1b9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380960"/>
                          <a:tab algn="l" pos="1828800"/>
                          <a:tab algn="l" pos="2286000"/>
                          <a:tab algn="l" pos="2743200"/>
                          <a:tab algn="l" pos="3200400"/>
                          <a:tab algn="l" pos="3657600"/>
                          <a:tab algn="l" pos="4114800"/>
                          <a:tab algn="l" pos="4572000"/>
                          <a:tab algn="l" pos="5029200"/>
                          <a:tab algn="l" pos="5486400"/>
                          <a:tab algn="l" pos="5943600"/>
                          <a:tab algn="l" pos="6400800"/>
                          <a:tab algn="l" pos="6858000"/>
                          <a:tab algn="l" pos="7315200"/>
                          <a:tab algn="l" pos="7772400"/>
                          <a:tab algn="l" pos="8229600"/>
                          <a:tab algn="l" pos="8686800"/>
                          <a:tab algn="l" pos="9144000"/>
                          <a:tab algn="l" pos="9601200"/>
                          <a:tab algn="l" pos="10058400"/>
                          <a:tab algn="l" pos="10515600"/>
                        </a:tabLst>
                      </a:pPr>
                      <a:r>
                        <a:rPr b="0" lang="kk-KZ" sz="2400" strike="noStrike" u="none">
                          <a:solidFill>
                            <a:srgbClr val="0d0d0d"/>
                          </a:solidFill>
                          <a:uFillTx/>
                          <a:latin typeface="Times New Roman"/>
                          <a:ea typeface="Times New Roman"/>
                        </a:rPr>
                        <a:t>2·10</a:t>
                      </a:r>
                      <a:r>
                        <a:rPr b="0" lang="kk-KZ" sz="2400" strike="noStrike" u="none" baseline="30000">
                          <a:solidFill>
                            <a:srgbClr val="0d0d0d"/>
                          </a:solidFill>
                          <a:uFillTx/>
                          <a:latin typeface="Times New Roman"/>
                          <a:ea typeface="Times New Roman"/>
                        </a:rPr>
                        <a:t>15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uFillTx/>
                        <a:latin typeface="Trebuchet MS"/>
                      </a:endParaRPr>
                    </a:p>
                  </a:txBody>
                  <a:tcPr anchor="t" marL="68760" marR="687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gradFill rotWithShape="0">
                      <a:gsLst>
                        <a:gs pos="0">
                          <a:srgbClr val="fafdf3"/>
                        </a:gs>
                        <a:gs pos="100000">
                          <a:srgbClr val="dff1b9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380960"/>
                          <a:tab algn="l" pos="1828800"/>
                          <a:tab algn="l" pos="2286000"/>
                          <a:tab algn="l" pos="2743200"/>
                          <a:tab algn="l" pos="3200400"/>
                          <a:tab algn="l" pos="3657600"/>
                          <a:tab algn="l" pos="4114800"/>
                          <a:tab algn="l" pos="4572000"/>
                          <a:tab algn="l" pos="5029200"/>
                          <a:tab algn="l" pos="5486400"/>
                          <a:tab algn="l" pos="5943600"/>
                          <a:tab algn="l" pos="6400800"/>
                          <a:tab algn="l" pos="6858000"/>
                          <a:tab algn="l" pos="7315200"/>
                          <a:tab algn="l" pos="7772400"/>
                          <a:tab algn="l" pos="8229600"/>
                          <a:tab algn="l" pos="8686800"/>
                          <a:tab algn="l" pos="9144000"/>
                          <a:tab algn="l" pos="9601200"/>
                          <a:tab algn="l" pos="10058400"/>
                          <a:tab algn="l" pos="10515600"/>
                        </a:tabLst>
                      </a:pPr>
                      <a:r>
                        <a:rPr b="0" lang="kk-KZ" sz="2400" strike="noStrike" u="none">
                          <a:solidFill>
                            <a:srgbClr val="0d0d0d"/>
                          </a:solidFill>
                          <a:uFillTx/>
                          <a:latin typeface="Times New Roman"/>
                          <a:ea typeface="Times New Roman"/>
                        </a:rPr>
                        <a:t> 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uFillTx/>
                        <a:latin typeface="Trebuchet MS"/>
                      </a:endParaRPr>
                    </a:p>
                  </a:txBody>
                  <a:tcPr anchor="t" marL="68760" marR="687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gradFill rotWithShape="0">
                      <a:gsLst>
                        <a:gs pos="0">
                          <a:srgbClr val="fafdf3"/>
                        </a:gs>
                        <a:gs pos="100000">
                          <a:srgbClr val="dff1b9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380960"/>
                          <a:tab algn="l" pos="1828800"/>
                          <a:tab algn="l" pos="2286000"/>
                          <a:tab algn="l" pos="2743200"/>
                          <a:tab algn="l" pos="3200400"/>
                          <a:tab algn="l" pos="3657600"/>
                          <a:tab algn="l" pos="4114800"/>
                          <a:tab algn="l" pos="4572000"/>
                          <a:tab algn="l" pos="5029200"/>
                          <a:tab algn="l" pos="5486400"/>
                          <a:tab algn="l" pos="5943600"/>
                          <a:tab algn="l" pos="6400800"/>
                          <a:tab algn="l" pos="6858000"/>
                          <a:tab algn="l" pos="7315200"/>
                          <a:tab algn="l" pos="7772400"/>
                          <a:tab algn="l" pos="8229600"/>
                          <a:tab algn="l" pos="8686800"/>
                          <a:tab algn="l" pos="9144000"/>
                          <a:tab algn="l" pos="9601200"/>
                          <a:tab algn="l" pos="10058400"/>
                          <a:tab algn="l" pos="10515600"/>
                        </a:tabLst>
                      </a:pPr>
                      <a:r>
                        <a:rPr b="0" lang="kk-KZ" sz="2400" strike="noStrike" u="none">
                          <a:solidFill>
                            <a:srgbClr val="0d0d0d"/>
                          </a:solidFill>
                          <a:uFillTx/>
                          <a:latin typeface="Times New Roman"/>
                          <a:ea typeface="Times New Roman"/>
                        </a:rPr>
                        <a:t> 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uFillTx/>
                        <a:latin typeface="Trebuchet MS"/>
                      </a:endParaRPr>
                    </a:p>
                  </a:txBody>
                  <a:tcPr anchor="t" marL="68760" marR="687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gradFill rotWithShape="0">
                      <a:gsLst>
                        <a:gs pos="0">
                          <a:srgbClr val="fafdf3"/>
                        </a:gs>
                        <a:gs pos="100000">
                          <a:srgbClr val="dff1b9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380960"/>
                          <a:tab algn="l" pos="1828800"/>
                          <a:tab algn="l" pos="2286000"/>
                          <a:tab algn="l" pos="2743200"/>
                          <a:tab algn="l" pos="3200400"/>
                          <a:tab algn="l" pos="3657600"/>
                          <a:tab algn="l" pos="4114800"/>
                          <a:tab algn="l" pos="4572000"/>
                          <a:tab algn="l" pos="5029200"/>
                          <a:tab algn="l" pos="5486400"/>
                          <a:tab algn="l" pos="5943600"/>
                          <a:tab algn="l" pos="6400800"/>
                          <a:tab algn="l" pos="6858000"/>
                          <a:tab algn="l" pos="7315200"/>
                          <a:tab algn="l" pos="7772400"/>
                          <a:tab algn="l" pos="8229600"/>
                          <a:tab algn="l" pos="8686800"/>
                          <a:tab algn="l" pos="9144000"/>
                          <a:tab algn="l" pos="9601200"/>
                          <a:tab algn="l" pos="10058400"/>
                          <a:tab algn="l" pos="10515600"/>
                        </a:tabLst>
                      </a:pPr>
                      <a:r>
                        <a:rPr b="0" lang="kk-KZ" sz="2400" strike="noStrike" u="none">
                          <a:solidFill>
                            <a:srgbClr val="0d0d0d"/>
                          </a:solidFill>
                          <a:uFillTx/>
                          <a:latin typeface="Times New Roman"/>
                          <a:ea typeface="Times New Roman"/>
                        </a:rPr>
                        <a:t> 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uFillTx/>
                        <a:latin typeface="Trebuchet MS"/>
                      </a:endParaRPr>
                    </a:p>
                  </a:txBody>
                  <a:tcPr anchor="t" marL="68760" marR="687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1872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gradFill rotWithShape="0">
                      <a:gsLst>
                        <a:gs pos="0">
                          <a:srgbClr val="fafdf3"/>
                        </a:gs>
                        <a:gs pos="100000">
                          <a:srgbClr val="dff1b9"/>
                        </a:gs>
                      </a:gsLst>
                      <a:lin ang="5400000"/>
                    </a:gradFill>
                  </a:tcPr>
                </a:tc>
              </a:tr>
              <a:tr h="420840"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380960"/>
                          <a:tab algn="l" pos="1828800"/>
                          <a:tab algn="l" pos="2286000"/>
                          <a:tab algn="l" pos="2743200"/>
                          <a:tab algn="l" pos="3200400"/>
                          <a:tab algn="l" pos="3657600"/>
                          <a:tab algn="l" pos="4114800"/>
                          <a:tab algn="l" pos="4572000"/>
                          <a:tab algn="l" pos="5029200"/>
                          <a:tab algn="l" pos="5486400"/>
                          <a:tab algn="l" pos="5943600"/>
                          <a:tab algn="l" pos="6400800"/>
                          <a:tab algn="l" pos="6858000"/>
                          <a:tab algn="l" pos="7315200"/>
                          <a:tab algn="l" pos="7772400"/>
                          <a:tab algn="l" pos="8229600"/>
                          <a:tab algn="l" pos="8686800"/>
                          <a:tab algn="l" pos="9144000"/>
                          <a:tab algn="l" pos="9601200"/>
                          <a:tab algn="l" pos="10058400"/>
                          <a:tab algn="l" pos="10515600"/>
                        </a:tabLst>
                      </a:pPr>
                      <a:r>
                        <a:rPr b="1" lang="kk-KZ" sz="2400" strike="noStrike" u="none">
                          <a:solidFill>
                            <a:srgbClr val="0d0d0d"/>
                          </a:solidFill>
                          <a:uFillTx/>
                          <a:latin typeface="Times New Roman"/>
                          <a:ea typeface="Times New Roman"/>
                        </a:rPr>
                        <a:t>10</a:t>
                      </a:r>
                      <a:r>
                        <a:rPr b="1" lang="kk-KZ" sz="2400" strike="noStrike" u="none" baseline="30000">
                          <a:solidFill>
                            <a:srgbClr val="0d0d0d"/>
                          </a:solidFill>
                          <a:uFillTx/>
                          <a:latin typeface="Times New Roman"/>
                          <a:ea typeface="Times New Roman"/>
                        </a:rPr>
                        <a:t>20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uFillTx/>
                        <a:latin typeface="Trebuchet MS"/>
                      </a:endParaRPr>
                    </a:p>
                  </a:txBody>
                  <a:tcPr anchor="t" marL="68760" marR="687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gradFill rotWithShape="0">
                      <a:gsLst>
                        <a:gs pos="0">
                          <a:srgbClr val="fafdf3"/>
                        </a:gs>
                        <a:gs pos="100000">
                          <a:srgbClr val="dff1b9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380960"/>
                          <a:tab algn="l" pos="1828800"/>
                          <a:tab algn="l" pos="2286000"/>
                          <a:tab algn="l" pos="2743200"/>
                          <a:tab algn="l" pos="3200400"/>
                          <a:tab algn="l" pos="3657600"/>
                          <a:tab algn="l" pos="4114800"/>
                          <a:tab algn="l" pos="4572000"/>
                          <a:tab algn="l" pos="5029200"/>
                          <a:tab algn="l" pos="5486400"/>
                          <a:tab algn="l" pos="5943600"/>
                          <a:tab algn="l" pos="6400800"/>
                          <a:tab algn="l" pos="6858000"/>
                          <a:tab algn="l" pos="7315200"/>
                          <a:tab algn="l" pos="7772400"/>
                          <a:tab algn="l" pos="8229600"/>
                          <a:tab algn="l" pos="8686800"/>
                          <a:tab algn="l" pos="9144000"/>
                          <a:tab algn="l" pos="9601200"/>
                          <a:tab algn="l" pos="10058400"/>
                          <a:tab algn="l" pos="10515600"/>
                        </a:tabLst>
                      </a:pPr>
                      <a:r>
                        <a:rPr b="0" lang="kk-KZ" sz="2400" strike="noStrike" u="none">
                          <a:solidFill>
                            <a:srgbClr val="0d0d0d"/>
                          </a:solidFill>
                          <a:uFillTx/>
                          <a:latin typeface="Times New Roman"/>
                          <a:ea typeface="Times New Roman"/>
                        </a:rPr>
                        <a:t> 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uFillTx/>
                        <a:latin typeface="Trebuchet MS"/>
                      </a:endParaRPr>
                    </a:p>
                  </a:txBody>
                  <a:tcPr anchor="t" marL="68760" marR="687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gradFill rotWithShape="0">
                      <a:gsLst>
                        <a:gs pos="0">
                          <a:srgbClr val="fafdf3"/>
                        </a:gs>
                        <a:gs pos="100000">
                          <a:srgbClr val="dff1b9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380960"/>
                          <a:tab algn="l" pos="1828800"/>
                          <a:tab algn="l" pos="2286000"/>
                          <a:tab algn="l" pos="2743200"/>
                          <a:tab algn="l" pos="3200400"/>
                          <a:tab algn="l" pos="3657600"/>
                          <a:tab algn="l" pos="4114800"/>
                          <a:tab algn="l" pos="4572000"/>
                          <a:tab algn="l" pos="5029200"/>
                          <a:tab algn="l" pos="5486400"/>
                          <a:tab algn="l" pos="5943600"/>
                          <a:tab algn="l" pos="6400800"/>
                          <a:tab algn="l" pos="6858000"/>
                          <a:tab algn="l" pos="7315200"/>
                          <a:tab algn="l" pos="7772400"/>
                          <a:tab algn="l" pos="8229600"/>
                          <a:tab algn="l" pos="8686800"/>
                          <a:tab algn="l" pos="9144000"/>
                          <a:tab algn="l" pos="9601200"/>
                          <a:tab algn="l" pos="10058400"/>
                          <a:tab algn="l" pos="10515600"/>
                        </a:tabLst>
                      </a:pPr>
                      <a:r>
                        <a:rPr b="0" lang="kk-KZ" sz="2400" strike="noStrike" u="none">
                          <a:solidFill>
                            <a:srgbClr val="0d0d0d"/>
                          </a:solidFill>
                          <a:uFillTx/>
                          <a:latin typeface="Times New Roman"/>
                          <a:ea typeface="Times New Roman"/>
                        </a:rPr>
                        <a:t>6,5·10</a:t>
                      </a:r>
                      <a:r>
                        <a:rPr b="0" lang="kk-KZ" sz="2400" strike="noStrike" u="none" baseline="30000">
                          <a:solidFill>
                            <a:srgbClr val="0d0d0d"/>
                          </a:solidFill>
                          <a:uFillTx/>
                          <a:latin typeface="Times New Roman"/>
                          <a:ea typeface="Times New Roman"/>
                        </a:rPr>
                        <a:t>-7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uFillTx/>
                        <a:latin typeface="Trebuchet MS"/>
                      </a:endParaRPr>
                    </a:p>
                  </a:txBody>
                  <a:tcPr anchor="t" marL="68760" marR="687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gradFill rotWithShape="0">
                      <a:gsLst>
                        <a:gs pos="0">
                          <a:srgbClr val="fafdf3"/>
                        </a:gs>
                        <a:gs pos="100000">
                          <a:srgbClr val="dff1b9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380960"/>
                          <a:tab algn="l" pos="1828800"/>
                          <a:tab algn="l" pos="2286000"/>
                          <a:tab algn="l" pos="2743200"/>
                          <a:tab algn="l" pos="3200400"/>
                          <a:tab algn="l" pos="3657600"/>
                          <a:tab algn="l" pos="4114800"/>
                          <a:tab algn="l" pos="4572000"/>
                          <a:tab algn="l" pos="5029200"/>
                          <a:tab algn="l" pos="5486400"/>
                          <a:tab algn="l" pos="5943600"/>
                          <a:tab algn="l" pos="6400800"/>
                          <a:tab algn="l" pos="6858000"/>
                          <a:tab algn="l" pos="7315200"/>
                          <a:tab algn="l" pos="7772400"/>
                          <a:tab algn="l" pos="8229600"/>
                          <a:tab algn="l" pos="8686800"/>
                          <a:tab algn="l" pos="9144000"/>
                          <a:tab algn="l" pos="9601200"/>
                          <a:tab algn="l" pos="10058400"/>
                          <a:tab algn="l" pos="10515600"/>
                        </a:tabLst>
                      </a:pPr>
                      <a:r>
                        <a:rPr b="0" lang="kk-KZ" sz="2400" strike="noStrike" u="none">
                          <a:solidFill>
                            <a:srgbClr val="0d0d0d"/>
                          </a:solidFill>
                          <a:uFillTx/>
                          <a:latin typeface="Times New Roman"/>
                          <a:ea typeface="Times New Roman"/>
                        </a:rPr>
                        <a:t> 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uFillTx/>
                        <a:latin typeface="Trebuchet MS"/>
                      </a:endParaRPr>
                    </a:p>
                  </a:txBody>
                  <a:tcPr anchor="t" marL="68760" marR="687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gradFill rotWithShape="0">
                      <a:gsLst>
                        <a:gs pos="0">
                          <a:srgbClr val="fafdf3"/>
                        </a:gs>
                        <a:gs pos="100000">
                          <a:srgbClr val="dff1b9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380960"/>
                          <a:tab algn="l" pos="1828800"/>
                          <a:tab algn="l" pos="2286000"/>
                          <a:tab algn="l" pos="2743200"/>
                          <a:tab algn="l" pos="3200400"/>
                          <a:tab algn="l" pos="3657600"/>
                          <a:tab algn="l" pos="4114800"/>
                          <a:tab algn="l" pos="4572000"/>
                          <a:tab algn="l" pos="5029200"/>
                          <a:tab algn="l" pos="5486400"/>
                          <a:tab algn="l" pos="5943600"/>
                          <a:tab algn="l" pos="6400800"/>
                          <a:tab algn="l" pos="6858000"/>
                          <a:tab algn="l" pos="7315200"/>
                          <a:tab algn="l" pos="7772400"/>
                          <a:tab algn="l" pos="8229600"/>
                          <a:tab algn="l" pos="8686800"/>
                          <a:tab algn="l" pos="9144000"/>
                          <a:tab algn="l" pos="9601200"/>
                          <a:tab algn="l" pos="10058400"/>
                          <a:tab algn="l" pos="10515600"/>
                        </a:tabLst>
                      </a:pPr>
                      <a:r>
                        <a:rPr b="0" lang="kk-KZ" sz="2400" strike="noStrike" u="none">
                          <a:solidFill>
                            <a:srgbClr val="0d0d0d"/>
                          </a:solidFill>
                          <a:uFillTx/>
                          <a:latin typeface="Times New Roman"/>
                          <a:ea typeface="Times New Roman"/>
                        </a:rPr>
                        <a:t> 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uFillTx/>
                        <a:latin typeface="Trebuchet MS"/>
                      </a:endParaRPr>
                    </a:p>
                  </a:txBody>
                  <a:tcPr anchor="t" marL="68760" marR="687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gradFill rotWithShape="0">
                      <a:gsLst>
                        <a:gs pos="0">
                          <a:srgbClr val="fafdf3"/>
                        </a:gs>
                        <a:gs pos="100000">
                          <a:srgbClr val="dff1b9"/>
                        </a:gs>
                      </a:gsLst>
                      <a:lin ang="5400000"/>
                    </a:gradFill>
                  </a:tcPr>
                </a:tc>
              </a:tr>
              <a:tr h="420840"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380960"/>
                          <a:tab algn="l" pos="1828800"/>
                          <a:tab algn="l" pos="2286000"/>
                          <a:tab algn="l" pos="2743200"/>
                          <a:tab algn="l" pos="3200400"/>
                          <a:tab algn="l" pos="3657600"/>
                          <a:tab algn="l" pos="4114800"/>
                          <a:tab algn="l" pos="4572000"/>
                          <a:tab algn="l" pos="5029200"/>
                          <a:tab algn="l" pos="5486400"/>
                          <a:tab algn="l" pos="5943600"/>
                          <a:tab algn="l" pos="6400800"/>
                          <a:tab algn="l" pos="6858000"/>
                          <a:tab algn="l" pos="7315200"/>
                          <a:tab algn="l" pos="7772400"/>
                          <a:tab algn="l" pos="8229600"/>
                          <a:tab algn="l" pos="8686800"/>
                          <a:tab algn="l" pos="9144000"/>
                          <a:tab algn="l" pos="9601200"/>
                          <a:tab algn="l" pos="10058400"/>
                          <a:tab algn="l" pos="10515600"/>
                        </a:tabLst>
                      </a:pPr>
                      <a:r>
                        <a:rPr b="1" lang="kk-KZ" sz="2400" strike="noStrike" u="none">
                          <a:solidFill>
                            <a:srgbClr val="0d0d0d"/>
                          </a:solidFill>
                          <a:uFillTx/>
                          <a:latin typeface="Times New Roman"/>
                          <a:ea typeface="Times New Roman"/>
                        </a:rPr>
                        <a:t> 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uFillTx/>
                        <a:latin typeface="Trebuchet MS"/>
                      </a:endParaRPr>
                    </a:p>
                  </a:txBody>
                  <a:tcPr anchor="t" marL="68760" marR="687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gradFill rotWithShape="0">
                      <a:gsLst>
                        <a:gs pos="0">
                          <a:srgbClr val="fafdf3"/>
                        </a:gs>
                        <a:gs pos="100000">
                          <a:srgbClr val="dff1b9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380960"/>
                          <a:tab algn="l" pos="1828800"/>
                          <a:tab algn="l" pos="2286000"/>
                          <a:tab algn="l" pos="2743200"/>
                          <a:tab algn="l" pos="3200400"/>
                          <a:tab algn="l" pos="3657600"/>
                          <a:tab algn="l" pos="4114800"/>
                          <a:tab algn="l" pos="4572000"/>
                          <a:tab algn="l" pos="5029200"/>
                          <a:tab algn="l" pos="5486400"/>
                          <a:tab algn="l" pos="5943600"/>
                          <a:tab algn="l" pos="6400800"/>
                          <a:tab algn="l" pos="6858000"/>
                          <a:tab algn="l" pos="7315200"/>
                          <a:tab algn="l" pos="7772400"/>
                          <a:tab algn="l" pos="8229600"/>
                          <a:tab algn="l" pos="8686800"/>
                          <a:tab algn="l" pos="9144000"/>
                          <a:tab algn="l" pos="9601200"/>
                          <a:tab algn="l" pos="10058400"/>
                          <a:tab algn="l" pos="10515600"/>
                        </a:tabLst>
                      </a:pPr>
                      <a:r>
                        <a:rPr b="0" lang="kk-KZ" sz="2400" strike="noStrike" u="none">
                          <a:solidFill>
                            <a:srgbClr val="0d0d0d"/>
                          </a:solidFill>
                          <a:uFillTx/>
                          <a:latin typeface="Times New Roman"/>
                          <a:ea typeface="Times New Roman"/>
                        </a:rPr>
                        <a:t> 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uFillTx/>
                        <a:latin typeface="Trebuchet MS"/>
                      </a:endParaRPr>
                    </a:p>
                  </a:txBody>
                  <a:tcPr anchor="t" marL="68760" marR="687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gradFill rotWithShape="0">
                      <a:gsLst>
                        <a:gs pos="0">
                          <a:srgbClr val="fafdf3"/>
                        </a:gs>
                        <a:gs pos="100000">
                          <a:srgbClr val="dff1b9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380960"/>
                          <a:tab algn="l" pos="1828800"/>
                          <a:tab algn="l" pos="2286000"/>
                          <a:tab algn="l" pos="2743200"/>
                          <a:tab algn="l" pos="3200400"/>
                          <a:tab algn="l" pos="3657600"/>
                          <a:tab algn="l" pos="4114800"/>
                          <a:tab algn="l" pos="4572000"/>
                          <a:tab algn="l" pos="5029200"/>
                          <a:tab algn="l" pos="5486400"/>
                          <a:tab algn="l" pos="5943600"/>
                          <a:tab algn="l" pos="6400800"/>
                          <a:tab algn="l" pos="6858000"/>
                          <a:tab algn="l" pos="7315200"/>
                          <a:tab algn="l" pos="7772400"/>
                          <a:tab algn="l" pos="8229600"/>
                          <a:tab algn="l" pos="8686800"/>
                          <a:tab algn="l" pos="9144000"/>
                          <a:tab algn="l" pos="9601200"/>
                          <a:tab algn="l" pos="10058400"/>
                          <a:tab algn="l" pos="10515600"/>
                        </a:tabLst>
                      </a:pPr>
                      <a:r>
                        <a:rPr b="0" lang="kk-KZ" sz="2400" strike="noStrike" u="none">
                          <a:solidFill>
                            <a:srgbClr val="0d0d0d"/>
                          </a:solidFill>
                          <a:uFillTx/>
                          <a:latin typeface="Times New Roman"/>
                          <a:ea typeface="Times New Roman"/>
                        </a:rPr>
                        <a:t> 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uFillTx/>
                        <a:latin typeface="Trebuchet MS"/>
                      </a:endParaRPr>
                    </a:p>
                  </a:txBody>
                  <a:tcPr anchor="t" marL="68760" marR="687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gradFill rotWithShape="0">
                      <a:gsLst>
                        <a:gs pos="0">
                          <a:srgbClr val="fafdf3"/>
                        </a:gs>
                        <a:gs pos="100000">
                          <a:srgbClr val="dff1b9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380960"/>
                          <a:tab algn="l" pos="1828800"/>
                          <a:tab algn="l" pos="2286000"/>
                          <a:tab algn="l" pos="2743200"/>
                          <a:tab algn="l" pos="3200400"/>
                          <a:tab algn="l" pos="3657600"/>
                          <a:tab algn="l" pos="4114800"/>
                          <a:tab algn="l" pos="4572000"/>
                          <a:tab algn="l" pos="5029200"/>
                          <a:tab algn="l" pos="5486400"/>
                          <a:tab algn="l" pos="5943600"/>
                          <a:tab algn="l" pos="6400800"/>
                          <a:tab algn="l" pos="6858000"/>
                          <a:tab algn="l" pos="7315200"/>
                          <a:tab algn="l" pos="7772400"/>
                          <a:tab algn="l" pos="8229600"/>
                          <a:tab algn="l" pos="8686800"/>
                          <a:tab algn="l" pos="9144000"/>
                          <a:tab algn="l" pos="9601200"/>
                          <a:tab algn="l" pos="10058400"/>
                          <a:tab algn="l" pos="10515600"/>
                        </a:tabLst>
                      </a:pPr>
                      <a:r>
                        <a:rPr b="0" lang="kk-KZ" sz="2400" strike="noStrike" u="none">
                          <a:solidFill>
                            <a:srgbClr val="0d0d0d"/>
                          </a:solidFill>
                          <a:uFillTx/>
                          <a:latin typeface="Times New Roman"/>
                          <a:ea typeface="Times New Roman"/>
                        </a:rPr>
                        <a:t>8·10</a:t>
                      </a:r>
                      <a:r>
                        <a:rPr b="0" lang="kk-KZ" sz="2400" strike="noStrike" u="none" baseline="30000">
                          <a:solidFill>
                            <a:srgbClr val="0d0d0d"/>
                          </a:solidFill>
                          <a:uFillTx/>
                          <a:latin typeface="Times New Roman"/>
                          <a:ea typeface="Times New Roman"/>
                        </a:rPr>
                        <a:t>-19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uFillTx/>
                        <a:latin typeface="Trebuchet MS"/>
                      </a:endParaRPr>
                    </a:p>
                  </a:txBody>
                  <a:tcPr anchor="t" marL="68760" marR="687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gradFill rotWithShape="0">
                      <a:gsLst>
                        <a:gs pos="0">
                          <a:srgbClr val="fafdf3"/>
                        </a:gs>
                        <a:gs pos="100000">
                          <a:srgbClr val="dff1b9"/>
                        </a:gs>
                      </a:gsLst>
                      <a:lin ang="5400000"/>
                    </a:gradFill>
                  </a:tcPr>
                </a:tc>
                <a:tc>
                  <a:txBody>
                    <a:bodyPr lIns="68760" rIns="68760" tIns="0" bIns="0" anchor="t">
                      <a:noAutofit/>
                    </a:bodyPr>
                    <a:p>
                      <a:pPr algn="ctr">
                        <a:lnSpc>
                          <a:spcPct val="115000"/>
                        </a:lnSpc>
                        <a:spcAft>
                          <a:spcPts val="1001"/>
                        </a:spcAft>
                        <a:tabLst>
                          <a:tab algn="l" pos="0"/>
                          <a:tab algn="l" pos="1380960"/>
                          <a:tab algn="l" pos="1828800"/>
                          <a:tab algn="l" pos="2286000"/>
                          <a:tab algn="l" pos="2743200"/>
                          <a:tab algn="l" pos="3200400"/>
                          <a:tab algn="l" pos="3657600"/>
                          <a:tab algn="l" pos="4114800"/>
                          <a:tab algn="l" pos="4572000"/>
                          <a:tab algn="l" pos="5029200"/>
                          <a:tab algn="l" pos="5486400"/>
                          <a:tab algn="l" pos="5943600"/>
                          <a:tab algn="l" pos="6400800"/>
                          <a:tab algn="l" pos="6858000"/>
                          <a:tab algn="l" pos="7315200"/>
                          <a:tab algn="l" pos="7772400"/>
                          <a:tab algn="l" pos="8229600"/>
                          <a:tab algn="l" pos="8686800"/>
                          <a:tab algn="l" pos="9144000"/>
                          <a:tab algn="l" pos="9601200"/>
                          <a:tab algn="l" pos="10058400"/>
                          <a:tab algn="l" pos="10515600"/>
                        </a:tabLst>
                      </a:pPr>
                      <a:r>
                        <a:rPr b="0" lang="kk-KZ" sz="2400" strike="noStrike" u="none">
                          <a:solidFill>
                            <a:srgbClr val="0d0d0d"/>
                          </a:solidFill>
                          <a:uFillTx/>
                          <a:latin typeface="Times New Roman"/>
                          <a:ea typeface="Times New Roman"/>
                        </a:rPr>
                        <a:t>120</a:t>
                      </a:r>
                      <a:endParaRPr b="0" lang="en-US" sz="2400" strike="noStrike" u="none">
                        <a:solidFill>
                          <a:srgbClr val="000000"/>
                        </a:solidFill>
                        <a:uFillTx/>
                        <a:latin typeface="Trebuchet MS"/>
                      </a:endParaRPr>
                    </a:p>
                  </a:txBody>
                  <a:tcPr anchor="t" marL="68760" marR="68760">
                    <a:lnL w="5760">
                      <a:solidFill>
                        <a:srgbClr val="ffffff"/>
                      </a:solidFill>
                      <a:prstDash val="solid"/>
                    </a:lnL>
                    <a:lnR w="5760">
                      <a:solidFill>
                        <a:srgbClr val="ffffff"/>
                      </a:solidFill>
                      <a:prstDash val="solid"/>
                    </a:lnR>
                    <a:lnT w="5760">
                      <a:solidFill>
                        <a:srgbClr val="ffffff"/>
                      </a:solidFill>
                      <a:prstDash val="solid"/>
                    </a:lnT>
                    <a:lnB w="5760">
                      <a:solidFill>
                        <a:srgbClr val="ffffff"/>
                      </a:solidFill>
                      <a:prstDash val="solid"/>
                    </a:lnB>
                    <a:gradFill rotWithShape="0">
                      <a:gsLst>
                        <a:gs pos="0">
                          <a:srgbClr val="fafdf3"/>
                        </a:gs>
                        <a:gs pos="100000">
                          <a:srgbClr val="dff1b9"/>
                        </a:gs>
                      </a:gsLst>
                      <a:lin ang="5400000"/>
                    </a:gra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250920" y="3068640"/>
            <a:ext cx="8229600" cy="1736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algn="ctr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1" i="1" lang="kk-KZ" sz="4400" strike="noStrike" u="none">
                <a:solidFill>
                  <a:srgbClr val="2a5010"/>
                </a:solidFill>
                <a:uFillTx/>
                <a:latin typeface="Trebuchet MS"/>
              </a:rPr>
              <a:t>Жарық кванттары туралы Планк гипотезасы</a:t>
            </a:r>
            <a:br>
              <a:rPr sz="4400"/>
            </a:br>
            <a:endParaRPr b="0" lang="en-US" sz="4400" strike="noStrike" u="none">
              <a:solidFill>
                <a:srgbClr val="90c226"/>
              </a:solidFill>
              <a:uFillTx/>
              <a:latin typeface="Trebuchet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nodeType="clickEffect" fill="hold">
                      <p:stCondLst>
                        <p:cond delay="0"/>
                      </p:stCondLst>
                      <p:childTnLst>
                        <p:par>
                          <p:cTn id="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withEffect" fill="hold" presetClass="entr" presetID="35">
                                  <p:stCondLst>
                                    <p:cond delay="0"/>
                                  </p:stCondLst>
                                  <p:iterate type="lt">
                                    <p:tmAbs val="8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7" dur="8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  <p:anim calcmode="lin" valueType="num">
                                      <p:cBhvr additive="repl">
                                        <p:cTn id="8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720"/>
                                          </p:val>
                                        </p:tav>
                                        <p:tav tm="100000">
                                          <p:val>
                                            <p:str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9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10" dur="8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27080" y="434520"/>
            <a:ext cx="6348240" cy="1320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3600" strike="noStrike" u="none">
                <a:solidFill>
                  <a:srgbClr val="2a5010"/>
                </a:solidFill>
                <a:uFillTx/>
                <a:latin typeface="Times New Roman"/>
                <a:ea typeface="Times New Roman"/>
              </a:rPr>
              <a:t>Оқу мақсаты:</a:t>
            </a:r>
            <a:endParaRPr b="0" lang="en-US" sz="3600" strike="noStrike" u="none">
              <a:solidFill>
                <a:srgbClr val="90c226"/>
              </a:solidFill>
              <a:uFillTx/>
              <a:latin typeface="Trebuchet MS"/>
            </a:endParaRPr>
          </a:p>
        </p:txBody>
      </p:sp>
      <p:sp>
        <p:nvSpPr>
          <p:cNvPr id="71" name=""/>
          <p:cNvSpPr txBox="1"/>
          <p:nvPr/>
        </p:nvSpPr>
        <p:spPr>
          <a:xfrm>
            <a:off x="468000" y="1488600"/>
            <a:ext cx="7272360" cy="132084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9.6.1.2 Планк формуласын есептер шығаруда қолдану</a:t>
            </a:r>
            <a:endParaRPr b="0" lang="en-US" sz="2800" strike="noStrike" u="none">
              <a:solidFill>
                <a:srgbClr val="404040"/>
              </a:solidFill>
              <a:uFillTx/>
              <a:latin typeface="Trebuchet MS"/>
            </a:endParaRPr>
          </a:p>
        </p:txBody>
      </p:sp>
      <p:sp>
        <p:nvSpPr>
          <p:cNvPr id="72" name="Объект 2"/>
          <p:cNvSpPr/>
          <p:nvPr/>
        </p:nvSpPr>
        <p:spPr>
          <a:xfrm>
            <a:off x="108000" y="3594240"/>
            <a:ext cx="7057800" cy="90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ru-RU" sz="3600" strike="noStrike" u="none">
                <a:solidFill>
                  <a:srgbClr val="2a5010"/>
                </a:solidFill>
                <a:uFillTx/>
                <a:latin typeface="Times New Roman"/>
                <a:ea typeface="Times New Roman"/>
              </a:rPr>
              <a:t>Бағалау критерийлері:</a:t>
            </a:r>
            <a:endParaRPr b="0" lang="en-US" sz="3600" strike="noStrike" u="none">
              <a:solidFill>
                <a:srgbClr val="000000"/>
              </a:solidFill>
              <a:uFillTx/>
              <a:latin typeface="Trebuchet MS"/>
            </a:endParaRPr>
          </a:p>
        </p:txBody>
      </p:sp>
      <p:sp>
        <p:nvSpPr>
          <p:cNvPr id="73" name="Объект 2"/>
          <p:cNvSpPr/>
          <p:nvPr/>
        </p:nvSpPr>
        <p:spPr>
          <a:xfrm>
            <a:off x="484200" y="4581360"/>
            <a:ext cx="8066160" cy="90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70000" lnSpcReduction="19999"/>
          </a:bodyPr>
          <a:p>
            <a:pPr>
              <a:lnSpc>
                <a:spcPct val="115000"/>
              </a:lnSpc>
              <a:spcBef>
                <a:spcPts val="1001"/>
              </a:spcBef>
              <a:spcAft>
                <a:spcPts val="1001"/>
              </a:spcAft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- Планк формуласын біледі;</a:t>
            </a:r>
            <a:endParaRPr b="0" lang="en-US" sz="2800" strike="noStrike" u="none">
              <a:solidFill>
                <a:srgbClr val="000000"/>
              </a:solidFill>
              <a:uFillTx/>
              <a:latin typeface="Trebuchet MS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- Планк формуласын есептер шығаруда қолдан</a:t>
            </a:r>
            <a:r>
              <a:rPr b="0" lang="kk-KZ" sz="2800" strike="noStrike" u="none">
                <a:solidFill>
                  <a:srgbClr val="000000"/>
                </a:solidFill>
                <a:uFillTx/>
                <a:latin typeface="Times New Roman"/>
                <a:ea typeface="Calibri"/>
              </a:rPr>
              <a:t>ады</a:t>
            </a:r>
            <a:r>
              <a:rPr b="0" lang="kk-KZ" sz="2800" strike="noStrike" u="none">
                <a:solidFill>
                  <a:srgbClr val="404040"/>
                </a:solidFill>
                <a:uFillTx/>
                <a:latin typeface="Times New Roman"/>
                <a:ea typeface="Calibri"/>
              </a:rPr>
              <a:t>;</a:t>
            </a:r>
            <a:endParaRPr b="0" lang="en-US" sz="2800" strike="noStrike" u="none">
              <a:solidFill>
                <a:srgbClr val="000000"/>
              </a:solidFill>
              <a:uFillTx/>
              <a:latin typeface="Trebuchet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68360" y="404640"/>
            <a:ext cx="8229600" cy="19447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800" strike="noStrike" u="none">
                <a:solidFill>
                  <a:srgbClr val="932313"/>
                </a:solidFill>
                <a:uFillTx/>
                <a:latin typeface="Trebuchet MS"/>
              </a:rPr>
              <a:t>Макс Планк 1900 жылы сәулелік энергия үздіксіз шығады деген классикалық физика түсінігіне қайшы келетін гипотеза ұсынды:</a:t>
            </a:r>
            <a:endParaRPr b="0" lang="en-US" sz="2800" strike="noStrike" u="none">
              <a:solidFill>
                <a:srgbClr val="90c226"/>
              </a:solidFill>
              <a:uFillTx/>
              <a:latin typeface="Trebuchet MS"/>
            </a:endParaRPr>
          </a:p>
        </p:txBody>
      </p:sp>
      <p:sp>
        <p:nvSpPr>
          <p:cNvPr id="75" name=""/>
          <p:cNvSpPr txBox="1"/>
          <p:nvPr/>
        </p:nvSpPr>
        <p:spPr>
          <a:xfrm>
            <a:off x="324000" y="2205000"/>
            <a:ext cx="8229600" cy="39592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343080" indent="-343080"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800" strike="noStrike" u="none">
                <a:solidFill>
                  <a:srgbClr val="0d0d0d"/>
                </a:solidFill>
                <a:uFillTx/>
                <a:latin typeface="Trebuchet MS"/>
              </a:rPr>
              <a:t>Абсолют қара дене жылулық сәулелерді үздіксіз шығара да, жұта да алмайды;</a:t>
            </a:r>
            <a:endParaRPr b="0" lang="en-US" sz="28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marL="343080" indent="-343080"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800" strike="noStrike" u="none">
                <a:solidFill>
                  <a:srgbClr val="0d0d0d"/>
                </a:solidFill>
                <a:uFillTx/>
                <a:latin typeface="Trebuchet MS"/>
              </a:rPr>
              <a:t>Оларды тек үздікті (дискретті) үлес – квант түрінде ғана шығарады немесе жұтады;</a:t>
            </a:r>
            <a:endParaRPr b="0" lang="en-US" sz="28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marL="343080" indent="-343080"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800" strike="noStrike" u="none">
                <a:solidFill>
                  <a:srgbClr val="0d0d0d"/>
                </a:solidFill>
                <a:uFillTx/>
                <a:latin typeface="Trebuchet MS"/>
              </a:rPr>
              <a:t>Сәуле арқылы тарайтын немесе жұтатын бір үлес энергия квант деп аталады. Квант латынша </a:t>
            </a:r>
            <a:r>
              <a:rPr b="0" lang="en-US" sz="2800" strike="noStrike" u="none">
                <a:solidFill>
                  <a:srgbClr val="0d0d0d"/>
                </a:solidFill>
                <a:uFillTx/>
                <a:latin typeface="Trebuchet MS"/>
              </a:rPr>
              <a:t>quantum – </a:t>
            </a:r>
            <a:r>
              <a:rPr b="0" lang="kk-KZ" sz="2800" strike="noStrike" u="none">
                <a:solidFill>
                  <a:srgbClr val="0d0d0d"/>
                </a:solidFill>
                <a:uFillTx/>
                <a:latin typeface="Trebuchet MS"/>
              </a:rPr>
              <a:t>“мөлшер”, үлес деген мағынаны береді.</a:t>
            </a:r>
            <a:endParaRPr b="0" lang="en-US" sz="2800" strike="noStrike" u="none">
              <a:solidFill>
                <a:srgbClr val="404040"/>
              </a:solidFill>
              <a:uFillTx/>
              <a:latin typeface="Trebuchet MS"/>
            </a:endParaRPr>
          </a:p>
        </p:txBody>
      </p:sp>
    </p:spTree>
  </p:cSld>
  <p:timing>
    <p:tnLst>
      <p:par>
        <p:cTn id="11" dur="indefinite" restart="never" nodeType="tmRoot">
          <p:childTnLst>
            <p:seq>
              <p:cTn id="12" dur="indefinite" nodeType="mainSeq">
                <p:childTnLst>
                  <p:par>
                    <p:cTn id="13" nodeType="clickEffect" fill="hold">
                      <p:stCondLst>
                        <p:cond delay="0"/>
                      </p:stCondLst>
                      <p:childTnLst>
                        <p:par>
                          <p:cTn id="1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with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17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nodeType="clickEffect" fill="hold">
                      <p:stCondLst>
                        <p:cond delay="indefinite"/>
                      </p:stCondLst>
                      <p:childTnLst>
                        <p:par>
                          <p:cTn id="1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0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2" dur="2000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nodeType="clickEffect" fill="hold">
                      <p:stCondLst>
                        <p:cond delay="indefinite"/>
                      </p:stCondLst>
                      <p:childTnLst>
                        <p:par>
                          <p:cTn id="24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25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27" dur="2000"/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nodeType="clickEffect" fill="hold">
                      <p:stCondLst>
                        <p:cond delay="indefinite"/>
                      </p:stCondLst>
                      <p:childTnLst>
                        <p:par>
                          <p:cTn id="2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0" nodeType="clickEffect" fill="hold" presetClass="entr" presetID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2" dur="2000"/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68360" y="691920"/>
            <a:ext cx="8229600" cy="5545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3200" strike="noStrike" u="none">
                <a:solidFill>
                  <a:srgbClr val="0d0d0d"/>
                </a:solidFill>
                <a:uFillTx/>
                <a:latin typeface="Times New Roman"/>
                <a:ea typeface="Times New Roman"/>
              </a:rPr>
              <a:t>Макс Планк тапқан дененің үзікті шығаратын немесе жұтатын бір үлес энергиясы мынаған тең:</a:t>
            </a:r>
            <a:br>
              <a:rPr sz="3200"/>
            </a:br>
            <a:br>
              <a:rPr sz="3200"/>
            </a:br>
            <a:br>
              <a:rPr sz="3200"/>
            </a:br>
            <a:r>
              <a:rPr b="0" lang="kk-KZ" sz="3200" strike="noStrike" u="none">
                <a:solidFill>
                  <a:srgbClr val="0d0d0d"/>
                </a:solidFill>
                <a:uFillTx/>
                <a:latin typeface="Times New Roman"/>
                <a:ea typeface="Times New Roman"/>
              </a:rPr>
              <a:t>    - ең кіші энергия үлесі, яғни бір квант:</a:t>
            </a:r>
            <a:br>
              <a:rPr sz="3200"/>
            </a:br>
            <a:r>
              <a:rPr b="0" lang="kk-KZ" sz="3200" strike="noStrike" u="none">
                <a:solidFill>
                  <a:srgbClr val="0d0d0d"/>
                </a:solidFill>
                <a:uFillTx/>
                <a:latin typeface="Times New Roman"/>
                <a:ea typeface="Times New Roman"/>
              </a:rPr>
              <a:t>    - сәуленің жиілігі;</a:t>
            </a:r>
            <a:br>
              <a:rPr sz="3200"/>
            </a:br>
            <a:r>
              <a:rPr b="0" lang="kk-KZ" sz="3200" strike="noStrike" u="none">
                <a:solidFill>
                  <a:srgbClr val="0d0d0d"/>
                </a:solidFill>
                <a:uFillTx/>
                <a:latin typeface="Times New Roman"/>
                <a:ea typeface="Times New Roman"/>
              </a:rPr>
              <a:t>    - Планк тұрақтысы.</a:t>
            </a:r>
            <a:br>
              <a:rPr sz="3200"/>
            </a:br>
            <a:br>
              <a:rPr sz="4000"/>
            </a:br>
            <a:r>
              <a:rPr b="0" lang="kk-KZ" sz="4000" strike="noStrike" u="none">
                <a:solidFill>
                  <a:srgbClr val="0d0d0d"/>
                </a:solidFill>
                <a:uFillTx/>
                <a:latin typeface="Times New Roman"/>
                <a:ea typeface="Times New Roman"/>
              </a:rPr>
              <a:t>   </a:t>
            </a:r>
            <a:endParaRPr b="0" lang="en-US" sz="4000" strike="noStrike" u="none">
              <a:solidFill>
                <a:srgbClr val="90c226"/>
              </a:solidFill>
              <a:uFillTx/>
              <a:latin typeface="Trebuchet MS"/>
            </a:endParaRPr>
          </a:p>
        </p:txBody>
      </p:sp>
      <p:sp>
        <p:nvSpPr>
          <p:cNvPr id="77" name="Rectangle 5"/>
          <p:cNvSpPr/>
          <p:nvPr/>
        </p:nvSpPr>
        <p:spPr>
          <a:xfrm>
            <a:off x="0" y="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Trebuchet M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78" name="Object 4"/>
              <p:cNvSpPr txBox="1"/>
              <p:nvPr/>
            </p:nvSpPr>
            <p:spPr>
              <a:xfrm>
                <a:off x="496800" y="3197160"/>
                <a:ext cx="457200" cy="5716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E</m:t>
                        </m:r>
                      </m:e>
                      <m:sub>
                        <m:r>
                          <m:t xml:space="preserve">0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  <p:sp>
        <p:nvSpPr>
          <p:cNvPr id="79" name="Rectangle 6"/>
          <p:cNvSpPr/>
          <p:nvPr/>
        </p:nvSpPr>
        <p:spPr>
          <a:xfrm>
            <a:off x="0" y="57168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Trebuchet MS"/>
            </a:endParaRPr>
          </a:p>
        </p:txBody>
      </p:sp>
      <p:sp>
        <p:nvSpPr>
          <p:cNvPr id="80" name="Rectangle 8"/>
          <p:cNvSpPr/>
          <p:nvPr/>
        </p:nvSpPr>
        <p:spPr>
          <a:xfrm>
            <a:off x="0" y="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Trebuchet M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81" name="Object 7"/>
              <p:cNvSpPr txBox="1"/>
              <p:nvPr/>
            </p:nvSpPr>
            <p:spPr>
              <a:xfrm>
                <a:off x="506520" y="3747960"/>
                <a:ext cx="352440" cy="4669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ν</m:t>
                    </m:r>
                  </m:oMath>
                </a14:m>
              </a:p>
            </p:txBody>
          </p:sp>
        </mc:Choice>
        <mc:Fallback/>
      </mc:AlternateContent>
      <p:sp>
        <p:nvSpPr>
          <p:cNvPr id="82" name="Rectangle 10"/>
          <p:cNvSpPr/>
          <p:nvPr/>
        </p:nvSpPr>
        <p:spPr>
          <a:xfrm>
            <a:off x="0" y="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Trebuchet M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83" name="Object 9"/>
              <p:cNvSpPr txBox="1"/>
              <p:nvPr/>
            </p:nvSpPr>
            <p:spPr>
              <a:xfrm>
                <a:off x="509760" y="4194000"/>
                <a:ext cx="431640" cy="511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h</m:t>
                    </m:r>
                  </m:oMath>
                </a14:m>
              </a:p>
            </p:txBody>
          </p:sp>
        </mc:Choice>
        <mc:Fallback/>
      </mc:AlternateContent>
      <p:sp>
        <p:nvSpPr>
          <p:cNvPr id="84" name="Rectangle 12"/>
          <p:cNvSpPr/>
          <p:nvPr/>
        </p:nvSpPr>
        <p:spPr>
          <a:xfrm>
            <a:off x="0" y="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Trebuchet M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85" name="Object 11"/>
              <p:cNvSpPr txBox="1"/>
              <p:nvPr/>
            </p:nvSpPr>
            <p:spPr>
              <a:xfrm>
                <a:off x="1979640" y="4705200"/>
                <a:ext cx="3600360" cy="6494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h</m:t>
                    </m:r>
                    <m:r>
                      <m:t xml:space="preserve">=</m:t>
                    </m:r>
                    <m:r>
                      <m:t xml:space="preserve">6</m:t>
                    </m:r>
                    <m:r>
                      <m:rPr>
                        <m:lit/>
                        <m:nor/>
                      </m:rPr>
                      <m:t xml:space="preserve">.</m:t>
                    </m:r>
                    <m:r>
                      <m:rPr>
                        <m:lit/>
                        <m:nor/>
                      </m:rPr>
                      <m:t xml:space="preserve">62</m:t>
                    </m:r>
                    <m:r>
                      <m:t xml:space="preserve">⋅</m:t>
                    </m:r>
                    <m:sSup>
                      <m:e>
                        <m:r>
                          <m:rPr>
                            <m:lit/>
                            <m:nor/>
                          </m:rPr>
                          <m:t xml:space="preserve">10</m:t>
                        </m:r>
                      </m:e>
                      <m:sup>
                        <m:r>
                          <m:t xml:space="preserve">−</m:t>
                        </m:r>
                        <m:r>
                          <m:rPr>
                            <m:lit/>
                            <m:nor/>
                          </m:rPr>
                          <m:t xml:space="preserve">34</m:t>
                        </m:r>
                      </m:sup>
                    </m:sSup>
                    <m:r>
                      <m:rPr>
                        <m:lit/>
                        <m:nor/>
                      </m:rPr>
                      <m:t xml:space="preserve">Дж</m:t>
                    </m:r>
                    <m:r>
                      <m:t xml:space="preserve">⋅</m:t>
                    </m:r>
                    <m:r>
                      <m:t xml:space="preserve">с</m:t>
                    </m:r>
                  </m:oMath>
                </a14:m>
              </a:p>
            </p:txBody>
          </p:sp>
        </mc:Choice>
        <mc:Fallback/>
      </mc:AlternateContent>
      <p:sp>
        <p:nvSpPr>
          <p:cNvPr id="86" name="Rectangle 14"/>
          <p:cNvSpPr/>
          <p:nvPr/>
        </p:nvSpPr>
        <p:spPr>
          <a:xfrm>
            <a:off x="0" y="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Trebuchet M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87" name="Object 13"/>
              <p:cNvSpPr txBox="1"/>
              <p:nvPr/>
            </p:nvSpPr>
            <p:spPr>
              <a:xfrm>
                <a:off x="3492360" y="2492280"/>
                <a:ext cx="1943280" cy="7207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E</m:t>
                        </m:r>
                      </m:e>
                      <m:sub>
                        <m:r>
                          <m:t xml:space="preserve">0</m:t>
                        </m:r>
                      </m:sub>
                    </m:sSub>
                    <m:r>
                      <m:t xml:space="preserve">=</m:t>
                    </m:r>
                    <m:r>
                      <m:t xml:space="preserve">hν</m:t>
                    </m:r>
                  </m:oMath>
                </a14:m>
              </a:p>
            </p:txBody>
          </p:sp>
        </mc:Choice>
        <mc:Fallback/>
      </mc:AlternateContent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33" dur="indefinite" restart="never" nodeType="tmRoot">
          <p:childTnLst>
            <p:seq>
              <p:cTn id="34" dur="indefinite" nodeType="mainSeq">
                <p:childTnLst>
                  <p:par>
                    <p:cTn id="35" nodeType="clickEffect" fill="hold">
                      <p:stCondLst>
                        <p:cond delay="0"/>
                      </p:stCondLst>
                      <p:childTnLst>
                        <p:par>
                          <p:cTn id="3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37" nodeType="withEffect" fill="hold" presetClass="entr" presetID="10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39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692280"/>
            <a:ext cx="8229600" cy="5473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3200" strike="noStrike" u="none">
                <a:solidFill>
                  <a:srgbClr val="0d0d0d"/>
                </a:solidFill>
                <a:uFillTx/>
                <a:latin typeface="Times New Roman"/>
                <a:ea typeface="Times New Roman"/>
              </a:rPr>
              <a:t>Сәуле шығаратын немесе жұтатын дененің өз энергиясы бір квантқа бүтін      санына еселеніп қана өзгереді:</a:t>
            </a:r>
            <a:br>
              <a:rPr sz="3200"/>
            </a:br>
            <a:br>
              <a:rPr sz="3200"/>
            </a:br>
            <a:br>
              <a:rPr sz="3200"/>
            </a:br>
            <a:r>
              <a:rPr b="0" lang="kk-KZ" sz="3200" strike="noStrike" u="none">
                <a:solidFill>
                  <a:srgbClr val="0d0d0d"/>
                </a:solidFill>
                <a:uFillTx/>
                <a:latin typeface="Times New Roman"/>
                <a:ea typeface="Times New Roman"/>
              </a:rPr>
              <a:t>    - электромагниттік сәуле энергиясын таситын фотондар саны;</a:t>
            </a:r>
            <a:br>
              <a:rPr sz="3200"/>
            </a:br>
            <a:r>
              <a:rPr b="0" lang="kk-KZ" sz="3200" strike="noStrike" u="none">
                <a:solidFill>
                  <a:srgbClr val="0d0d0d"/>
                </a:solidFill>
                <a:uFillTx/>
                <a:latin typeface="Times New Roman"/>
                <a:ea typeface="Times New Roman"/>
              </a:rPr>
              <a:t>    - әрбір фотонға тиесілі ең кіші бір үлес энергия, яғни бір квант.</a:t>
            </a:r>
            <a:endParaRPr b="0" lang="en-US" sz="3200" strike="noStrike" u="none">
              <a:solidFill>
                <a:srgbClr val="90c226"/>
              </a:solidFill>
              <a:uFillTx/>
              <a:latin typeface="Trebuchet MS"/>
            </a:endParaRPr>
          </a:p>
        </p:txBody>
      </p:sp>
      <p:sp>
        <p:nvSpPr>
          <p:cNvPr id="89" name="Rectangle 5"/>
          <p:cNvSpPr/>
          <p:nvPr/>
        </p:nvSpPr>
        <p:spPr>
          <a:xfrm>
            <a:off x="0" y="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Trebuchet M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90" name="Object 4"/>
              <p:cNvSpPr txBox="1"/>
              <p:nvPr/>
            </p:nvSpPr>
            <p:spPr>
              <a:xfrm>
                <a:off x="2268360" y="2419200"/>
                <a:ext cx="3529080" cy="75420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E</m:t>
                        </m:r>
                      </m:e>
                      <m:sub>
                        <m:r>
                          <m:t xml:space="preserve">n</m:t>
                        </m:r>
                      </m:sub>
                    </m:sSub>
                    <m:r>
                      <m:t xml:space="preserve">=</m:t>
                    </m:r>
                    <m:sSub>
                      <m:e>
                        <m:r>
                          <m:rPr>
                            <m:lit/>
                            <m:nor/>
                          </m:rPr>
                          <m:t xml:space="preserve">nE</m:t>
                        </m:r>
                      </m:e>
                      <m:sub>
                        <m:r>
                          <m:t xml:space="preserve">0</m:t>
                        </m:r>
                      </m:sub>
                    </m:sSub>
                    <m:r>
                      <m:t xml:space="preserve">=</m:t>
                    </m:r>
                    <m:r>
                      <m:rPr>
                        <m:lit/>
                        <m:nor/>
                      </m:rPr>
                      <m:t xml:space="preserve">nh</m:t>
                    </m:r>
                    <m:r>
                      <m:t xml:space="preserve">ν</m:t>
                    </m:r>
                  </m:oMath>
                </a14:m>
              </a:p>
            </p:txBody>
          </p:sp>
        </mc:Choice>
        <mc:Fallback/>
      </mc:AlternateContent>
      <p:sp>
        <p:nvSpPr>
          <p:cNvPr id="91" name="Rectangle 7"/>
          <p:cNvSpPr/>
          <p:nvPr/>
        </p:nvSpPr>
        <p:spPr>
          <a:xfrm>
            <a:off x="0" y="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Trebuchet M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92" name="Object 6"/>
              <p:cNvSpPr txBox="1"/>
              <p:nvPr/>
            </p:nvSpPr>
            <p:spPr>
              <a:xfrm>
                <a:off x="5589720" y="1338120"/>
                <a:ext cx="414360" cy="43524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n</m:t>
                    </m:r>
                  </m:oMath>
                </a14:m>
              </a:p>
            </p:txBody>
          </p:sp>
        </mc:Choice>
        <mc:Fallback/>
      </mc:AlternateContent>
      <p:sp>
        <p:nvSpPr>
          <p:cNvPr id="93" name="Rectangle 9"/>
          <p:cNvSpPr/>
          <p:nvPr/>
        </p:nvSpPr>
        <p:spPr>
          <a:xfrm>
            <a:off x="0" y="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Trebuchet M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94" name="Object 8"/>
              <p:cNvSpPr txBox="1"/>
              <p:nvPr/>
            </p:nvSpPr>
            <p:spPr>
              <a:xfrm>
                <a:off x="606600" y="3195720"/>
                <a:ext cx="288720" cy="49212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r>
                      <m:t xml:space="preserve">n</m:t>
                    </m:r>
                  </m:oMath>
                </a14:m>
              </a:p>
            </p:txBody>
          </p:sp>
        </mc:Choice>
        <mc:Fallback/>
      </mc:AlternateContent>
      <p:sp>
        <p:nvSpPr>
          <p:cNvPr id="95" name="Rectangle 11"/>
          <p:cNvSpPr/>
          <p:nvPr/>
        </p:nvSpPr>
        <p:spPr>
          <a:xfrm>
            <a:off x="0" y="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Trebuchet MS"/>
            </a:endParaRPr>
          </a:p>
        </p:txBody>
      </p:sp>
      <mc:AlternateContent>
        <mc:Choice xmlns:a14="http://schemas.microsoft.com/office/drawing/2010/main" Requires="a14">
          <p:sp>
            <p:nvSpPr>
              <p:cNvPr id="96" name="Object 10"/>
              <p:cNvSpPr txBox="1"/>
              <p:nvPr/>
            </p:nvSpPr>
            <p:spPr>
              <a:xfrm>
                <a:off x="522360" y="4221000"/>
                <a:ext cx="457200" cy="571680"/>
              </a:xfrm>
              <a:prstGeom prst="rect">
                <a:avLst/>
              </a:prstGeom>
            </p:spPr>
            <p:txBody>
              <a:bodyPr/>
              <a:p>
                <a14:m>
                  <m:oMath xmlns:m="http://schemas.openxmlformats.org/officeDocument/2006/math">
                    <m:sSub>
                      <m:e>
                        <m:r>
                          <m:t xml:space="preserve">E</m:t>
                        </m:r>
                      </m:e>
                      <m:sub>
                        <m:r>
                          <m:t xml:space="preserve">0</m:t>
                        </m:r>
                      </m:sub>
                    </m:sSub>
                  </m:oMath>
                </a14:m>
              </a:p>
            </p:txBody>
          </p:sp>
        </mc:Choice>
        <mc:Fallback/>
      </mc:AlternateContent>
    </p:spTree>
  </p:cSld>
  <p:timing>
    <p:tnLst>
      <p:par>
        <p:cTn id="40" dur="indefinite" restart="never" nodeType="tmRoot">
          <p:childTnLst>
            <p:seq>
              <p:cTn id="41" dur="indefinite" nodeType="mainSeq">
                <p:childTnLst>
                  <p:par>
                    <p:cTn id="42" nodeType="clickEffect" fill="hold">
                      <p:stCondLst>
                        <p:cond delay="0"/>
                      </p:stCondLst>
                      <p:childTnLst>
                        <p:par>
                          <p:cTn id="43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44" nodeType="withEffect" fill="hold" presetClass="entr" presetID="23" presetSubtype="16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6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68360" y="1699920"/>
            <a:ext cx="6624720" cy="11430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3600" strike="noStrike" u="none">
                <a:solidFill>
                  <a:srgbClr val="0d0d0d"/>
                </a:solidFill>
                <a:uFillTx/>
                <a:latin typeface="Trebuchet MS"/>
              </a:rPr>
              <a:t>Фотон – тыныштық массасы нөлге тең элементар бөлшек.</a:t>
            </a:r>
            <a:endParaRPr b="0" lang="en-US" sz="3600" strike="noStrike" u="none">
              <a:solidFill>
                <a:srgbClr val="90c226"/>
              </a:solidFill>
              <a:uFillTx/>
              <a:latin typeface="Trebuchet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48" dur="indefinite" restart="never" nodeType="tmRoot">
          <p:childTnLst>
            <p:seq>
              <p:cTn id="49" dur="indefinite" nodeType="mainSeq">
                <p:childTnLst>
                  <p:par>
                    <p:cTn id="50" nodeType="clickEffect" fill="hold">
                      <p:stCondLst>
                        <p:cond delay="0"/>
                      </p:stCondLst>
                      <p:childTnLst>
                        <p:par>
                          <p:cTn id="51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2" nodeType="withEffect" fill="hold" presetClass="entr" presetID="10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54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09120" y="609120"/>
            <a:ext cx="6348600" cy="1320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3600" strike="noStrike" u="none">
                <a:solidFill>
                  <a:srgbClr val="0d0d0d"/>
                </a:solidFill>
                <a:uFillTx/>
                <a:latin typeface="Trebuchet MS"/>
              </a:rPr>
              <a:t>Қорытынды:</a:t>
            </a:r>
            <a:endParaRPr b="0" lang="en-US" sz="3600" strike="noStrike" u="none">
              <a:solidFill>
                <a:srgbClr val="90c226"/>
              </a:solidFill>
              <a:uFillTx/>
              <a:latin typeface="Trebuchet MS"/>
            </a:endParaRPr>
          </a:p>
        </p:txBody>
      </p:sp>
      <p:sp>
        <p:nvSpPr>
          <p:cNvPr id="99" name=""/>
          <p:cNvSpPr txBox="1"/>
          <p:nvPr/>
        </p:nvSpPr>
        <p:spPr>
          <a:xfrm>
            <a:off x="581040" y="1930320"/>
            <a:ext cx="6346800" cy="38815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/>
          </a:bodyPr>
          <a:p>
            <a:pPr marL="343080" indent="-343080">
              <a:lnSpc>
                <a:spcPct val="9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800" strike="noStrike" u="none">
                <a:solidFill>
                  <a:srgbClr val="0d0d0d"/>
                </a:solidFill>
                <a:uFillTx/>
                <a:latin typeface="Times New Roman"/>
                <a:ea typeface="Times New Roman"/>
              </a:rPr>
              <a:t>Планк энергияның үзікті өзгеретін және белгілі бір нақтылы мәндерді қабылдайтынын болжады;</a:t>
            </a:r>
            <a:endParaRPr b="0" lang="en-US" sz="28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marL="343080" indent="-343080">
              <a:lnSpc>
                <a:spcPct val="9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800" strike="noStrike" u="none">
                <a:solidFill>
                  <a:srgbClr val="0d0d0d"/>
                </a:solidFill>
                <a:uFillTx/>
                <a:latin typeface="Times New Roman"/>
                <a:ea typeface="Times New Roman"/>
              </a:rPr>
              <a:t>Планктың ғылыми болжамы абсолют қара денелердің тәжірибеде байқалған жылулық сәуле шығару құбылысын толық түсіндіріп берді;</a:t>
            </a:r>
            <a:endParaRPr b="0" lang="en-US" sz="2800" strike="noStrike" u="none">
              <a:solidFill>
                <a:srgbClr val="404040"/>
              </a:solidFill>
              <a:uFillTx/>
              <a:latin typeface="Trebuchet MS"/>
            </a:endParaRPr>
          </a:p>
        </p:txBody>
      </p:sp>
      <p:sp>
        <p:nvSpPr>
          <p:cNvPr id="100" name="Rectangle 5"/>
          <p:cNvSpPr/>
          <p:nvPr/>
        </p:nvSpPr>
        <p:spPr>
          <a:xfrm>
            <a:off x="0" y="0"/>
            <a:ext cx="9144000" cy="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-46440" bIns="-46440" anchor="ctr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1800" strike="noStrike" u="none">
              <a:solidFill>
                <a:srgbClr val="000000"/>
              </a:solidFill>
              <a:uFillTx/>
              <a:latin typeface="Trebuchet MS"/>
            </a:endParaRPr>
          </a:p>
        </p:txBody>
      </p:sp>
    </p:spTree>
  </p:cSld>
  <p:transition>
    <p:wedge/>
  </p:transition>
  <p:timing>
    <p:tnLst>
      <p:par>
        <p:cTn id="55" dur="indefinite" restart="never" nodeType="tmRoot">
          <p:childTnLst>
            <p:seq>
              <p:cTn id="56" dur="indefinite" nodeType="mainSeq">
                <p:childTnLst>
                  <p:par>
                    <p:cTn id="57" nodeType="clickEffect" fill="hold">
                      <p:stCondLst>
                        <p:cond delay="0"/>
                      </p:stCondLst>
                      <p:childTnLst>
                        <p:par>
                          <p:cTn id="58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59" nodeType="withEffect" fill="hold" presetClass="entr" presetID="5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 additive="repl">
                                        <p:cTn id="61" dur="768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768" fill="hold"/>
                                        <p:tgtEl>
                                          <p:spTgt spid="9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3" dur="123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4" dur="768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calcmode="lin" valueType="num" from="(0.5)" to="(#ppt_x)">
                                      <p:cBhvr additive="repl">
                                        <p:cTn id="65" dur="123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6" dur="768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calcmode="lin" valueType="num" from="(#ppt_y+0.4)" to="(#ppt_y)">
                                      <p:cBhvr additive="repl">
                                        <p:cTn id="67" dur="1230" fill="hold">
                                          <p:stCondLst>
                                            <p:cond delay="768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nodeType="clickEffect" fill="hold">
                      <p:stCondLst>
                        <p:cond delay="indefinite"/>
                      </p:stCondLst>
                      <p:childTnLst>
                        <p:par>
                          <p:cTn id="69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0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2" dur="5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73" dur="500" fill="hold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74" dur="500"/>
                                        <p:tgtEl>
                                          <p:spTgt spid="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nodeType="clickEffect" fill="hold">
                      <p:stCondLst>
                        <p:cond delay="indefinite"/>
                      </p:stCondLst>
                      <p:childTnLst>
                        <p:par>
                          <p:cTn id="76" nodeType="withEffect" fill="hold">
                            <p:stCondLst>
                              <p:cond delay="0"/>
                            </p:stCondLst>
                            <p:childTnLst>
                              <p:par>
                                <p:cTn id="77" nodeType="clickEffect" fill="hold" presetClass="entr" presetID="53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9" dur="500" fill="hold"/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0" dur="500" fill="hold"/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filter="fade" transition="in">
                                      <p:cBhvr additive="repl">
                                        <p:cTn id="81" dur="500"/>
                                        <p:tgtEl>
                                          <p:spTgt spid="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609120" y="609120"/>
            <a:ext cx="6348600" cy="1320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>
              <a:buNone/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3600" strike="noStrike" u="none">
                <a:solidFill>
                  <a:srgbClr val="0d0d0d"/>
                </a:solidFill>
                <a:uFillTx/>
                <a:latin typeface="Trebuchet MS"/>
              </a:rPr>
              <a:t>Есептер шығару:</a:t>
            </a:r>
            <a:endParaRPr b="0" lang="en-US" sz="3600" strike="noStrike" u="none">
              <a:solidFill>
                <a:srgbClr val="90c226"/>
              </a:solidFill>
              <a:uFillTx/>
              <a:latin typeface="Trebuchet MS"/>
            </a:endParaRPr>
          </a:p>
        </p:txBody>
      </p:sp>
      <p:sp>
        <p:nvSpPr>
          <p:cNvPr id="102" name=""/>
          <p:cNvSpPr txBox="1"/>
          <p:nvPr/>
        </p:nvSpPr>
        <p:spPr>
          <a:xfrm>
            <a:off x="394920" y="1488960"/>
            <a:ext cx="7201080" cy="388008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rmAutofit fontScale="92500" lnSpcReduction="9999"/>
          </a:bodyPr>
          <a:p>
            <a:pPr algn="just">
              <a:lnSpc>
                <a:spcPct val="115000"/>
              </a:lnSpc>
              <a:spcBef>
                <a:spcPts val="1001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400" strike="noStrike" u="none">
                <a:solidFill>
                  <a:srgbClr val="0d0d0d"/>
                </a:solidFill>
                <a:uFillTx/>
                <a:latin typeface="Times New Roman"/>
                <a:ea typeface="Times New Roman"/>
              </a:rPr>
              <a:t>1. Фотонның энергиясы 2,8·10</a:t>
            </a:r>
            <a:r>
              <a:rPr b="0" lang="kk-KZ" sz="2400" strike="noStrike" u="none" baseline="30000">
                <a:solidFill>
                  <a:srgbClr val="0d0d0d"/>
                </a:solidFill>
                <a:uFillTx/>
                <a:latin typeface="Times New Roman"/>
                <a:ea typeface="Times New Roman"/>
              </a:rPr>
              <a:t>-19</a:t>
            </a:r>
            <a:r>
              <a:rPr b="0" lang="kk-KZ" sz="2400" strike="noStrike" u="none">
                <a:solidFill>
                  <a:srgbClr val="0d0d0d"/>
                </a:solidFill>
                <a:uFillTx/>
                <a:latin typeface="Times New Roman"/>
                <a:ea typeface="Times New Roman"/>
              </a:rPr>
              <a:t> Дж. Электромагниттік сәуленің толқын ұзындығы қандай?</a:t>
            </a:r>
            <a:endParaRPr b="0" lang="en-US" sz="24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algn="just">
              <a:lnSpc>
                <a:spcPct val="115000"/>
              </a:lnSpc>
              <a:spcBef>
                <a:spcPts val="1001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400" strike="noStrike" u="none">
                <a:solidFill>
                  <a:srgbClr val="0d0d0d"/>
                </a:solidFill>
                <a:uFillTx/>
                <a:latin typeface="Times New Roman"/>
                <a:ea typeface="Times New Roman"/>
              </a:rPr>
              <a:t> </a:t>
            </a:r>
            <a:endParaRPr b="0" lang="en-US" sz="24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algn="just">
              <a:lnSpc>
                <a:spcPct val="115000"/>
              </a:lnSpc>
              <a:spcBef>
                <a:spcPts val="1001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kk-KZ" sz="2400" strike="noStrike" u="none">
                <a:solidFill>
                  <a:srgbClr val="0d0d0d"/>
                </a:solidFill>
                <a:uFillTx/>
                <a:latin typeface="Times New Roman"/>
                <a:ea typeface="Times New Roman"/>
              </a:rPr>
              <a:t>2. 6·10</a:t>
            </a:r>
            <a:r>
              <a:rPr b="0" lang="kk-KZ" sz="2400" strike="noStrike" u="none" baseline="30000">
                <a:solidFill>
                  <a:srgbClr val="0d0d0d"/>
                </a:solidFill>
                <a:uFillTx/>
                <a:latin typeface="Times New Roman"/>
                <a:ea typeface="Times New Roman"/>
              </a:rPr>
              <a:t>-7</a:t>
            </a:r>
            <a:r>
              <a:rPr b="0" lang="kk-KZ" sz="2400" strike="noStrike" u="none">
                <a:solidFill>
                  <a:srgbClr val="0d0d0d"/>
                </a:solidFill>
                <a:uFillTx/>
                <a:latin typeface="Times New Roman"/>
                <a:ea typeface="Times New Roman"/>
              </a:rPr>
              <a:t> м толқын ұзындығына сәйкес келетін фотонның энергиясы қандай?</a:t>
            </a:r>
            <a:endParaRPr b="0" lang="en-US" sz="24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algn="just">
              <a:lnSpc>
                <a:spcPct val="115000"/>
              </a:lnSpc>
              <a:spcBef>
                <a:spcPts val="1001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4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 algn="just">
              <a:lnSpc>
                <a:spcPct val="115000"/>
              </a:lnSpc>
              <a:spcBef>
                <a:spcPts val="1001"/>
              </a:spcBef>
              <a:tabLst>
                <a:tab algn="l" pos="0"/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r>
              <a:rPr b="0" lang="ru-RU" sz="2400" strike="noStrike" u="none">
                <a:solidFill>
                  <a:srgbClr val="0d0d0d"/>
                </a:solidFill>
                <a:uFillTx/>
                <a:latin typeface="Times New Roman"/>
                <a:ea typeface="Times New Roman"/>
              </a:rPr>
              <a:t>3. </a:t>
            </a:r>
            <a:r>
              <a:rPr b="0" lang="kk-KZ" sz="2400" strike="noStrike" u="none">
                <a:solidFill>
                  <a:srgbClr val="0d0d0d"/>
                </a:solidFill>
                <a:uFillTx/>
                <a:latin typeface="Times New Roman"/>
                <a:ea typeface="Times New Roman"/>
              </a:rPr>
              <a:t>Қуаты 100 Вт жарық көзі 1 секундта 5·10</a:t>
            </a:r>
            <a:r>
              <a:rPr b="0" lang="kk-KZ" sz="2400" strike="noStrike" u="none" baseline="30000">
                <a:solidFill>
                  <a:srgbClr val="0d0d0d"/>
                </a:solidFill>
                <a:uFillTx/>
                <a:latin typeface="Times New Roman"/>
                <a:ea typeface="Times New Roman"/>
              </a:rPr>
              <a:t>20</a:t>
            </a:r>
            <a:r>
              <a:rPr b="0" lang="kk-KZ" sz="2400" strike="noStrike" u="none">
                <a:solidFill>
                  <a:srgbClr val="0d0d0d"/>
                </a:solidFill>
                <a:uFillTx/>
                <a:latin typeface="Times New Roman"/>
                <a:ea typeface="Times New Roman"/>
              </a:rPr>
              <a:t> фотон шығарады. Сәуленің орташа толқын ұзындығы қандай? </a:t>
            </a:r>
            <a:endParaRPr b="0" lang="en-US" sz="2400" strike="noStrike" u="none">
              <a:solidFill>
                <a:srgbClr val="404040"/>
              </a:solidFill>
              <a:uFillTx/>
              <a:latin typeface="Trebuchet MS"/>
            </a:endParaRPr>
          </a:p>
          <a:p>
            <a:pPr>
              <a:lnSpc>
                <a:spcPct val="100000"/>
              </a:lnSpc>
              <a:spcBef>
                <a:spcPts val="1001"/>
              </a:spcBef>
              <a:buClr>
                <a:srgbClr val="90c226"/>
              </a:buClr>
              <a:buSzPct val="80000"/>
              <a:buFont typeface="Wingdings 3" charset="2"/>
              <a:buChar char=""/>
              <a:tabLst>
                <a:tab algn="l" pos="457200"/>
                <a:tab algn="l" pos="914400"/>
                <a:tab algn="l" pos="1371600"/>
                <a:tab algn="l" pos="1828800"/>
                <a:tab algn="l" pos="2286000"/>
                <a:tab algn="l" pos="2743200"/>
                <a:tab algn="l" pos="3200400"/>
                <a:tab algn="l" pos="3657600"/>
                <a:tab algn="l" pos="4114800"/>
                <a:tab algn="l" pos="4572000"/>
                <a:tab algn="l" pos="5029200"/>
                <a:tab algn="l" pos="5486400"/>
                <a:tab algn="l" pos="5943600"/>
                <a:tab algn="l" pos="6400800"/>
                <a:tab algn="l" pos="6858000"/>
                <a:tab algn="l" pos="7315200"/>
                <a:tab algn="l" pos="7772400"/>
                <a:tab algn="l" pos="8229600"/>
                <a:tab algn="l" pos="8686800"/>
                <a:tab algn="l" pos="9144000"/>
              </a:tabLst>
            </a:pPr>
            <a:endParaRPr b="0" lang="en-US" sz="2400" strike="noStrike" u="none">
              <a:solidFill>
                <a:srgbClr val="404040"/>
              </a:solidFill>
              <a:uFillTx/>
              <a:latin typeface="Trebuchet MS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2009-11-26T18:18:24Z</dcterms:created>
  <dc:creator>Loner-XP</dc:creator>
  <dc:description/>
  <dc:language>en-US</dc:language>
  <cp:lastModifiedBy>Серікжан Іңкәр</cp:lastModifiedBy>
  <dcterms:modified xsi:type="dcterms:W3CDTF">2021-04-06T09:13:38Z</dcterms:modified>
  <cp:revision>9</cp:revision>
  <dc:subject/>
  <dc:title>Жарыќ кванттары туралы Планк гипотезасы. Планк формуласы.</dc:title>
</cp:coreProperties>
</file>