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7" r:id="rId3"/>
    <p:sldId id="270" r:id="rId4"/>
    <p:sldId id="265" r:id="rId5"/>
    <p:sldId id="271" r:id="rId6"/>
    <p:sldId id="256" r:id="rId7"/>
    <p:sldId id="257" r:id="rId8"/>
    <p:sldId id="262" r:id="rId9"/>
    <p:sldId id="266" r:id="rId10"/>
    <p:sldId id="268" r:id="rId11"/>
    <p:sldId id="272" r:id="rId12"/>
    <p:sldId id="274" r:id="rId13"/>
    <p:sldId id="273" r:id="rId14"/>
    <p:sldId id="279" r:id="rId15"/>
    <p:sldId id="275" r:id="rId16"/>
    <p:sldId id="276" r:id="rId17"/>
    <p:sldId id="277" r:id="rId18"/>
    <p:sldId id="27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3-27T12:24:12.2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act:action type="add" startTime="63546">
    <iact:property name="dataType"/>
    <iact:actionData xml:id="d0">
      <inkml:trace xmlns:inkml="http://www.w3.org/2003/InkML" xml:id="stk0" contextRef="#ctx0" brushRef="#br0">15971 11267 48 0,'0'-4'58'9,"-10"4"-1"-9,10-6-7 5,0 0 4-1,-8 2 4 2,8-2 5-4,-9 1 1 4,-3 0 0-2,3-1-2 0,9 2 2 2,-8-3-2-2,0 3 5 0,-4-1 0 0,12 5-1 2,-9-6-3-2,0 6-7 0,9-5-9 2,-10 5-14-2,3 0-7 0,7 0-7 2,-11 0-2-2,11 0-8 0,-10 0 2 0,1 0 3 2,9 0 2-2,-8 0 1 0,8 5-3 2,-9-5 2-2,-2 6-6 1,11-1-6 2,-9 6 0-5,9-1-4 2,-9 6-1 2,9 0-3-2,-9 10 3 0,9 0 6 0,0 11 1 4,9-1 1-6,-9 7 3 2,0 5 0 2,0 3 0-1,0-3-2-2,0 11-1 3,0-8 0-2,9 3 0 2,-9-2 6 6,0-4 1-10,0 4 1-2,0-4 3 8,9-6-4-6,-9 1-4 5,0-6-2-4,0-1-5 4,11-4-4-5,-11-1-3 0,0-9 5 4,9 4 1 2,-9-10-1-5,0 0 2-3,8-1 2 6,-8-3-3 4,0-2-2-9,0 0-1 7,0-5-28-5,0 0-37-3,0-5-53 6,0 0-58-2,0 0-61 0,0-5-37 2,0-6 4-2,0-3 31 0</inkml:trace>
    </iact:actionData>
  </iact:action>
  <iact:action type="add" startTime="64039">
    <iact:property name="dataType"/>
    <iact:actionData xml:id="d1">
      <inkml:trace xmlns:inkml="http://www.w3.org/2003/InkML" xml:id="stk1" contextRef="#ctx0" brushRef="#br0">15586 11426 45 0,'0'-16'68'4,"0"6"-3"-4,-9-2-8 3,9 2-6 3,0 0-1-2,0-1-8 0,9 1 0 2,-9-1-6-1,0 6 2-2,12-5 0 1,-12 0 2 4,7-2 0-6,-7 2 0 4,9 0 5-2,12-2 5 0,-12-4 4 0,9 6 2 2,10-6 10-2,0 1 3 0,-10-1-11 2,10 0 0-1,-8 6-14-2,-2-1-11 1,10 1-8 2,-9 0-11-2,-1 4 0 1,1 0-6 0,10 2-2-1,-12 4-1 0,4 0 2 2,-3 0 0-2,1 4 0 0,8 2-1 0,-6 0 7 2,-5 4 1-2,4 6-6 0,8-1 3 2,-9 1 4-2,8 4 5 0,-6-3-2 4,-3 9 2-6,-1 0 2 2,3-4-2 2,9 9-3-2,-12-5-9 0,-7 0-1 0,10 7-6 3,-3-7-1-4,-8 6-1 1,0-11-3 2,3 5 7-2,-4-6 0 0,-8 8 2 2,0-8 1-2,0-4 1 0,0 6-2 1,0-7-4 1,-8 1 4-3,-4-6-1 2,3 5-3 0,-7-3 1 0,-5-2 5-2,2-4 3 5,2 4 2-2,-12-4 3-4,9-2 4 7,-6 2-3-7,6-6-1-1,1 6-2 5,-9-6-5 0,10 4-1-4,-1-4-1 3,-1 0 2 2,4 0 2-5,-5 0-3 3,12-4 4 0,-9 4-6-1,8-6 0 0,1 6-2 0,-1 0-3 2,10-6 0-2,-8 6 0 0,8 0 3 2,0-4-3-2,8 4 0 0,-8-6-3 2,0 6 1-2,10 0-3 0,-1-6-12 2,-9 6-30-2,10 0-45 0,1-4-59 0,-4 4-69 2,2-6-62 0,12 6-24-4,-14 0 13 4,-7 0 37-2</inkml:trace>
    </iact:actionData>
  </iact:action>
  <iact:action type="add" startTime="64888">
    <iact:property name="dataType"/>
    <iact:actionData xml:id="d2">
      <inkml:trace xmlns:inkml="http://www.w3.org/2003/InkML" xml:id="stk2" contextRef="#ctx0" brushRef="#br0">15586 10941 28 0,'-9'-6'39'3,"0"2"1"-3,-1-2-4 7,2 0 2-5,8 2 3 3,-10-2-1 0,0 0 7-1,1 2-5 0,1 4 5 2,8 0-6-2,-9-6-3 0,-3 6-1 0,12-4-5 2,-9 4-3 0,9 0-5-4,-8 0 4 4,8-6-2-1,0 6-3-2,0 0-6 3,0 0-4-1,0 0 0-2,0 0-9 3,8 0-1-2,1 0 5 1,3 0 8 1,5 0 13-3,12 0 3 1,-2 0 12 0,1-6 5 2,2 6-3-2,6 0-7 0,11 0-8 2,-10 0-2-2,1-4-15 0,-1 4-5 2,10-6-5-2,-1 6 2 0,-8 0-8 0,2-5-4 2,-3 5-11-2,-1 0-50 0,1 0-59 2,-9-5-63-2,2 5-29 2,-21 0-16-2</inkml:trace>
    </iact:actionData>
  </iact:action>
  <iact:action type="add" startTime="65298">
    <iact:property name="dataType"/>
    <iact:actionData xml:id="d3">
      <inkml:trace xmlns:inkml="http://www.w3.org/2003/InkML" xml:id="stk3" contextRef="#ctx0" brushRef="#br0">15980 10640 17 0,'21'-4'39'2,"-14"4"-5"1,11-6-9 3,1 2-6 2,1 4-3-7,-1 0 0 5,8-6-3-4,-6 6-4 3,-5 0 2 2,14 0 8-5,-13 6-3 2,12-2 4 4,0 2-2-6,-2-2-3 3,-7 2 0 2,6 0-3-5,3 4 1 3,-10 0-7 3,9 2 7-6,-10 3 12 4,10-5 7-4,-19 0 2 5,12 6 7-5,-12 0 10 6,-9 0-2-6,0 0 0 5,0 0-8-6,0 0-6 5,-9 5-9-4,-12 0-9 4,12 5-2-1,2 0-11 2,7 0-4-5,0 2-34 3,7 4-57-1,2-7-57 1,-9 6-29 0,21-5-14 2</inkml:trace>
    </iact:actionData>
  </iact:action>
  <iact:action type="add" startTime="65828">
    <iact:property name="dataType"/>
    <iact:actionData xml:id="d4">
      <inkml:trace xmlns:inkml="http://www.w3.org/2003/InkML" xml:id="stk4" contextRef="#ctx0" brushRef="#br0">17160 11147 36 0,'0'-6'92'2,"0"2"-11"0,-9-8-10 3,9 8 3 2,0-2-1-5,-9 0 7 2,9 6 5 2,0-4 1-2,0 4-4 0,-10 0-11 3,10-6-7-4,0 6-11 1,0 0-12 0,0 6-9 2,0-2 1-2,10 8 1 0,-10 4-1 2,0 10 1-2,9-1 4 0,0 12-2 0,-9 1-5 0,9 10 0 2,1-2-2-2,1 7-7 0,-4 6-1 2,2-2-4-2,2 1-3 0,-11 0-4 2,9-6-6-2,1 2 3 0,-10-2-6 3,9-10-1-3,0 0 1 0,-9-4-1 1,9-8 3 3,-9-3-7-6,12-7-11 11,-3-4-28-11,-9-4-49-2,0-8-52 7,0-4-54-5,7-10-52 0,-7-6-16 4,-7-5 13 0</inkml:trace>
    </iact:actionData>
  </iact:action>
  <iact:action type="add" startTime="66175">
    <iact:property name="dataType"/>
    <iact:actionData xml:id="d5">
      <inkml:trace xmlns:inkml="http://www.w3.org/2003/InkML" xml:id="stk5" contextRef="#ctx0" brushRef="#br0">16965 11115 28 0,'-11'-10'78'2,"11"-6"-8"-1,-9 4-10 3,9 2-6 0,-9 0 2 2,9 0-2-2,-9-2 4 0,9 8 0 2,0-2-2-2,-9 1-7 0,-2 0-10 2,11 5-11-2,0-5-12 0,0 5-8 2,0 0-5-2,0 0 4 0,0 5 9 0,0 0 11 2,0 0 6-2,11 5 9 0,-11 6 5 2,9 6-2-2,-9-2-12 0,9 8-5 2,0-2-9-1,-9 5-6-2,0 5-5 3,9 1-7-2,-9 1 5 0,0-1-1 0,0-1-4 2,0 2 3-2,0-1 0 0,-9-5 7 2,9 4-3-2,-9-5-5 0,0 1 4 2,9-6-3 2,-9 0 0-8,-2-9-3 7,1 4-3 0,10-6-1-6,0-4-7 6,0-7-27-5,0 2-37 3,0-6-41-2,0-6-39 3,10-4-35-2,1-5-24 1,-2-1 8 2</inkml:trace>
    </iact:actionData>
  </iact:action>
  <iact:action type="add" startTime="66509">
    <iact:property name="dataType"/>
    <iact:actionData xml:id="d6">
      <inkml:trace xmlns:inkml="http://www.w3.org/2003/InkML" xml:id="stk6" contextRef="#ctx0" brushRef="#br0">17059 11141 49 0,'0'-10'76'2,"0"-6"-17"4,0 6-12-3,0-2-8 1,-12-4-4 0,12 6 4 2,0 0 2-2,0 0 9 0,0 4 7 4,0-4 5-6,0 4 5 2,-9 6 6 2,9-5 1-1,-9 0-9-2,9 5 1 1,0 0-6 2,0 0-11-2,0 0-9 0,0 0-8 2,0 0 1-2,9 0-3 0,0 5 4 2,11 0 4-2,-12 1 7 0,22 4 3 0,-12 6-3 3,10 0 3-4,-10 4-6 1,19 2-1 2,-7 4-2-2,-3 1-3 1,1 4 0 0,-9 1-3-1,10 4-5 0,0 2 0 0,-12-7-1 0,3 5 4 0,7 2 1 2,-7-7-1-2,-3 1-3 0,1 0-7 2,2-7-5 0,-1 3-26-2,0-8-53 2,-1 2-84-4,1-6-85 6,-1-5-75-7,-9-6-40 6,12 0-3-5,-12-10 37 3</inkml:trace>
    </iact:actionData>
  </iact:action>
  <iact:action type="add" startTime="66895">
    <iact:property name="dataType"/>
    <iact:actionData xml:id="d7">
      <inkml:trace xmlns:inkml="http://www.w3.org/2003/InkML" xml:id="stk7" contextRef="#ctx0" brushRef="#br0">17761 11289 86 0,'-11'-16'123'2,"2"6"-21"5,-1-2-16-5,3 2-8 0,7 0-5 4,-11 4-4-1,1 2-1-2,1-3 3 3,9 3-1-2,-9-1-4 0,9-1-6 2,0 6-4-2,0 0-8 0,0 0 0 2,0 0 3-1,9 6 10-2,0-1 10 1,1 6 2 2,1 4 5-2,6 12-9 0,3-1-12 2,-2 11-8-2,-1-1-12 1,12 12-7 0,-10-5-7-1,0 9-5 0,-1-5-3 0,3 7-1 3,-5-7-1-4,5 0-4 1,-3 1-3 2,0-6 1-2,-8-6-2 2,-1 0-5-1,9-4-21 3,-8 0-55-6,-10-6-65 5,11-4-74-5,-4-7-74 2,4 1-39-2,-11-6-2 5,0-4 40-4</inkml:trace>
    </iact:actionData>
  </iact:action>
  <iact:action type="add" startTime="67293">
    <iact:property name="dataType"/>
    <iact:actionData xml:id="d8">
      <inkml:trace xmlns:inkml="http://www.w3.org/2003/InkML" xml:id="stk8" contextRef="#ctx0" brushRef="#br0">17609 10957 54 0,'0'-6'68'3,"0"2"-7"-3,0-2-2 4,10 0-2 3,-10 2-2-3,0 4-3-1,11 0-2 3,-11 0 8-2,0 0 3 2,9 4 5-2,-9 8 5 0,0-2 2 0,0 12 3 0,0-2-12 2,0 1-13-2,0 6-7 2,0 3-12-2,0 2-10 0,0 0-12 0,0 5 0 2,0-5-3-1,0-1-5-2,0 1-5 1,0 0 3 2,0-1 2-2,0-5-3 0,9-4-3 2,-9-2 3-2,0-3 1 0,0-1-2 2,9-6 3-2,0 0 4 0,-9-4-1 2,11 0-2-2,-3-6-1 0,1 0 2 0,0-6-5 0,1 0 2 2,1-4-8-2,-4 0-9 0,3-6-8 2,-1-1-11-2,-9 1-1 0,11-4-9 1,-11-1 4 0,0 0 7-1,0 0 11 0,0-1 10 2,0-4 0-2,0 5 0 0,0-1 13 2,0 7 0-2,0-6-1 0,0 6-2 3,-11-1 5-4,11 0 4 1,0 6-8 0,0-6-1 2,0 4 0-2,0-4 5 0,0 6-2 2,0 6-2-2,0-8-1 0,0 8 3 2,0-2 0-1,0 6-2-2,0-6 0 1,11 6 7 2,-11 6 4-1,10-6 7-2,-2 6 2 3,0 4 7-2,13 0-3 2,-4 0 2-2,2 6-2 0,0 6 0 0,8-6 7 2,-8 10 1-2,11-5 13 0,-3 6 4 0,10 4 5 2,-7 0-4-2,-4 7-1 0,12-1-2 0,-9-1-2 2,-2 2-2-1,1-1-7-2,2-1-3 3,-3-5-10-2,-8 1-5 0,8 0-9 0,-8-6-13 2,-1-4-58-2,3-7-94 0,-14 1-75 2,4-6-40-2,-2 1-22 0,-9-7-1 3</inkml:trace>
    </iact:actionData>
  </iact:action>
  <iact:action type="add" startTime="67972">
    <iact:property name="dataType"/>
    <iact:actionData xml:id="d9">
      <inkml:trace xmlns:inkml="http://www.w3.org/2003/InkML" xml:id="stk9" contextRef="#ctx0" brushRef="#br0">18406 11578 49 0,'0'-16'108'4,"0"6"-12"3,9-6-9-4,-9 6-3-3,12-1-1 7,4 1-12-4,-6 0-7 3,-1-1-16-2,2 6-6 0,-4-1-7 0,12 2-7 2,-10 4 1-1,11 0-6-2,-11 0 6 1,11 4-1 2,-3 2-3-2,2 10-2 0,2-1-3 2,-5 1-7-2,13 4-4 0,-10 8-1 4,9-2-2-6,-10 1 2 2,10-1-2 2,-8-1 7-2,8 1 2 0,1 2 0 0,-3-2 2 2,-5-4-4-2,5-2 1 0,3 1-3 4,0-6-6-6,-2-4-3 2,-8 0-2 2,8-1 0-2,1-4-2 0,2-6 0 0,-3 0 2 2,1-6 0-2,0-4 0 0,1-1-1 2,0-4 1-2,-3-1 2 2,2-6 3 0,-9 2 1-4,9-2-1 3,-10-4 5 0,2-6 5-1,-1 1-2 0,0 0-1 0,-1-7-1 0,-9 2 3 2,1-2-3-2,-1 2-3 0,-9-7 0 2,0 6-2-2,0 1 3 0,-9-1 0 0,-10 1 8 2,10 4 7-2,-9 0 12 0,-11 6 6 2,-9 4 7 0,10-4 3-4,-8 6-1 4,-1 4-6-1,-3-6-9-2,-6 6-9 4,9 6-13-2,-2 0-2-3,2-2-6 6,0 2-2-6,9 4-2 8,-9 2-3-9,8-2 2 5,3 6-4-4,-4 0-4 3,13 0-1 3,-12 6-1-6,20-6 3 4,0 4 1-4,-1 2 1 4,-1 0 0-4,2 4 3 4,9 0 4 1,0 6-3-5,0 0 1 4,9 6 6-3,2-2 0 1,8 2-5 4,-1 3 0-6,10 1 6 6,11-4 4-6,-2 5-5 7,-2-1 4-8,13 0 6 9,-11-5-2-8,11 5 0-2,-2-4-3 8,1-6 3-6,-9 5-5 6,8-11-3-6,-8 6-1 6,-1-6-4-6,-7-4-1-2,7 4-6 9,-10-4-15-8,1-6-44 6,1 0-83 0,-12 0-107-5,-6-6-58 0,-2-4-29 2,1 0 3 2,-10-6 35-1</inkml:trace>
    </iact:actionData>
  </iact:action>
  <iact:action type="add" startTime="68937">
    <iact:property name="dataType"/>
    <iact:actionData xml:id="d10">
      <inkml:trace xmlns:inkml="http://www.w3.org/2003/InkML" xml:id="stk10" contextRef="#ctx0" brushRef="#br0">18171 10688 20 0,'0'0'58'3,"0"-4"6"-3,19 4 6 6,-10-6 9-2,11 6 13 0,9-6 5 1,-2 6 4 0,10-4-7-1,0 4-6 0,11-6-4 1,-2 6-6 1,10-6-6-3,11 6-12 1,-12-4-15 2,11-2-10-2,-1 0-13 0,1 6-11 2,-8-4-9-2,5 4-23 0,-6 0-50 2,1-6-66-2,-3 6-66 0,-18 6-32 0,2-6-16 2,-12 4 7-2</inkml:trace>
    </iact:actionData>
  </iact:action>
  <iact:action type="add" startTime="69269">
    <iact:property name="dataType"/>
    <iact:actionData xml:id="d11">
      <inkml:trace xmlns:inkml="http://www.w3.org/2003/InkML" xml:id="stk11" contextRef="#ctx0" brushRef="#br0">18761 10372 44 0,'0'0'48'3,"11"-5"-5"-2,-11 0 3-1,19-1-3 6,-1 2-3 1,2 4-6-5,6-6-9 3,2 0-3 2,2 2-7-6,-4 4-4 5,3 0-1 1,9 0-1-5,-11 0 0 4,1 4-1-3,2 2-4 1,6 0 5 2,-8 4-1 1,2 0-3-5,-3 1 0 3,1 4-3 4,1 1 3-7,-12 0-1-2,2 6 6 6,-8-8 13 1,-3 8 16-5,1-6 10 4,-9 5 5 0,0 0 2-5,0 0-5 5,0 6-15 0,0-7-8-4,0 6-13 3,-9 6-4 1,1-5-22 1,-3 5-32-5,11 4-46 2,-9 1-64 2,-1 1-30-4,2-3-16 5</inkml:trace>
    </iact:actionData>
  </iact:action>
  <iact:action type="add" startTime="70102">
    <iact:property name="dataType"/>
    <iact:actionData xml:id="d12">
      <inkml:trace xmlns:inkml="http://www.w3.org/2003/InkML" xml:id="stk12" contextRef="#ctx0" brushRef="#br0">19952 11858 68 0,'9'-6'137'3,"-9"-4"-12"-3,9 4-3 5,2 2 2-1,-3-2 3 0,1 6-3 0,-9-5 14 0,10 5 10 2,1 0 0-1,-2 0 3-2,-2 5-4 3,3 5-13-2,-1 6-24 0,2 6-25 2,-11 10-25-2,0 4-39 0,-20 11-91 0,10 1-135 2,-17 5-101-2,0 4-53 0,-20 1-25 2,10 1-3-2</inkml:trace>
    </iact:actionData>
  </iact:action>
  <iact:action type="add" startTime="75652">
    <iact:property name="dataType"/>
    <iact:actionData xml:id="d13">
      <inkml:trace xmlns:inkml="http://www.w3.org/2003/InkML" xml:id="stk13" contextRef="#ctx0" brushRef="#br0">22228 11188 113 0,'0'-5'116'4,"0"5"-11"1,0 0-13-2,0 0-3 1,0 0-7 2,0-5 1-2,0 5-5 0,0 0-5 3,0 0-5-4,0 0-6 1,0-5 2 2,-9 5-2-2,9-5-4 0,0 5-3 2,0 0-2-2,-11 0-12 0,11 0-5 0,0-5-7 3,0 5-7-4,0 0-4 1,-7 0-3 2,7 0 2-2,0 0-5 0,0 5-6 2,0-5 0-2,0 5 0 0,0 5-6 0,0 1-2 3,0 5-2-4,7 5 1 1,-7 5-4 2,11 6 2-2,-2 5 4 0,1 5 3 2,-1 0 1-2,0 1 2 0,9 4 1 3,-18-1-3-4,12 2 4 1,-5 0-5 0,2-2 2 3,-9-2-2-2,0-2 0-2,0-6 5 2,0 1-5 0,0-10-1 1,0-1 0 1,0 0-2-6,0-10 1 4,0 0-5-3,0 0 4 5,0-11 3-3,-9 5 1 1,9-4 2 3,0-2 4-6,-7 2-4 3,7-6-3-2,-12 0-6 1,12 0-1 0,-9-6 1 2,9 2-3-2,-9-7 7 0,0 1 0 0,0-12 0 2,-1 8 4-1,10-14 3-2,-9 8-6 3,9-12-2-2,-11 6-4 3,11-6 4 0,0 0-5-6,0 0-6 5,0 0 8 1,11 1-2-5,-2-5 2 3,10 5 1-4,-1-1 3 6,-9 0 0 3,10 5-3-7,0 1 3-3,1 0 3 8,-3 0-3-7,-8 5 0 8,12 5 2-8,-13 0 6 7,1 0-3-6,1 5-5 6,0 1 5-7,-2 5-1 7,-8-1-5-6,0 1-7 2,10 5-3-2,-10-5-26 4,9 5-46-2,-9 0-56 0,0 5-52 2,0 0-54-2,9 1-31 2,-9 4 13-4</inkml:trace>
    </iact:actionData>
  </iact:action>
  <iact:action type="add" startTime="76234">
    <iact:property name="dataType"/>
    <iact:actionData xml:id="d14">
      <inkml:trace xmlns:inkml="http://www.w3.org/2003/InkML" xml:id="stk14" contextRef="#ctx0" brushRef="#br0">22312 11552 41 0,'-10'0'72'2,"10"0"-5"3,-9 0-3 0,2 0-10 0,-5 0-7-2,3 0-5 3,0 6-5-2,0-6-5 0,9 0-8 2,0 4-3-2,-9 2-5 0,9 0 9 2,9-2 6-2,-9 8 7 0,9-2 7 3,0 6 0-4,12 0 10 1,-14 5-3 1,12-1-7 1,1 1-3-3,6 1-5 2,3 4 1 0,0-4-14-1,-2-2-6 0,1 2-4 2,11-2-6-2,-12-4-7 0,1 0 0 2,9 0 1-2,-7 0 0 0,-12-6 2 0,0 0 2 2,2-4-3-2,-3 4 6 0,-7-4 1 2,8 0-3-2,-8-6-6 0,-10 0 2 2,9 4 4-1,-9-4-8-2,9 0 1 3,-9-4 4-2,0 4-3 1,11-12 0-2,-11 8-1 3,0-12 0-2,0 4-1 2,0-4-5-1,0-4 6-2,-11 4-4 1,11-10 0 2,0 4 4-2,-9-4 2 0,9 6 3 0,0-8-2 2,0 2-2-1,0 0 1-2,0 5-4 3,0-6-2-2,9 1-1 0,-9 0 0 0,11 4 4 2,-2-4-2-2,-9 6 5 0,8-1 3 0,1 5-3 2,3-6 0-2,-3 7-3 0,-1-1 0 2,-8 0-1-2,10 6-2 0,-10-2 4 2,9 2-1-2,-9 5 1 0,0 0 2 2,10 5-3-2,-10-5-1 0,9 0-4 0,-9 5 1 2,9 0-3-2,-9 0 3 0,9 0 3 2,0 0 0-1,-9 5-4-2,12 0 3 3,-5 0 6-2,2 6-4 0,2 5-1 0,-2 0 3 1,1 0 4 0,-3 5 1-1,4-1-8 0,-2 7 5 2,1-1 4-2,1 0-2 0,-4 6-2 2,-7 0 0-2,9 0 8 0,1-1-6 0,-10 0 1 2,11 1-1-2,-2 0-6 0,-2-6 0 2,3 6 0-2,-1-6-2 0,2 0-2 2,-2-4-1-2,-9-6 7 0,9 0 2 0,0-6-4 2,2 0 5-2,-11-4-1 0,9-2-1 2,-9 2 4-2,8 0-1 0,1-6 3 2,1 4-7-1,1-4 3-2,-3-4-20 3,1 4-53-2,0-6-71 0,0 0-59 0,3 2-29 2,-4-6-18-2</inkml:trace>
    </iact:actionData>
  </iact:action>
  <iact:action type="add" startTime="76984">
    <iact:property name="dataType"/>
    <iact:actionData xml:id="d15">
      <inkml:trace xmlns:inkml="http://www.w3.org/2003/InkML" xml:id="stk15" contextRef="#ctx0" brushRef="#br0">23475 11610 75 0,'0'-4'87'4,"0"-2"-17"0,0 0-8 0,0 6-10 0,0 0-3 2,9-4 4-2,-9 4 7 0,0 4 1 2,9-4 2-2,-1 6 5 0,1-6 7 2,-9 6 4-2,20-6-2 0,-11 4 10 2,0 2 4-2,1-6 7 0,0 4 3 0,-2-4 5 2,2 7 10-2,-10-7-3 0,9 5-3 2,-9-5-15-2,0 5-9 0,0 0-21 2,0 6-22-2,0-1-20 0,0 0-52 2,0 1-101-2,0-1-134 0,0 6-77 0,9-6-43 2,-9-4-16-2,0 4 31 0</inkml:trace>
    </iact:actionData>
  </iact:action>
  <iact:action type="add" startTime="77303">
    <iact:property name="dataType"/>
    <iact:actionData xml:id="d16">
      <inkml:trace xmlns:inkml="http://www.w3.org/2003/InkML" xml:id="stk16" contextRef="#ctx0" brushRef="#br0">24063 11758 45 0,'-7'0'142'4,"-5"0"-31"-4,12 0-21 0,-9-6-13 6,9 6-2 2,0-4 1-7,0 4 5 1,0 0 5 2,9-6 4 3,-9 6 2-4,19-6-7 1,1 2-2 2,-1-2-7 0,8 0-10-3,10 2-13 3,10-8-11 1,0 8-2-5,19-8 0 2,0 8 21-2,1-7 14 5,6 6 6 1,2 0 6-7,0 0 0 4,1 0-6 3,-2-1-27-7,0 1-25 4,3 0-10 2,-13 5-6-6,3-5-4 6,-12 0-2-3,0 5 0-2,2-7-2 3,1 3 0 1,-23 4-5 1,14-6-2-6,-13 2-1 4,-8-2-3 1,2 6 5-4,-3-6-3 4,-8 2-16-2,-10-2-42 3,-9 6-63-6,0-6-85 6,-9 2-98-4,-1-2-51 1,-10 6-11 2,-8 0 27-2</inkml:trace>
    </iact:actionData>
  </iact:action>
  <iact:action type="add" startTime="77747">
    <iact:property name="dataType"/>
    <iact:actionData xml:id="d17">
      <inkml:trace xmlns:inkml="http://www.w3.org/2003/InkML" xml:id="stk17" contextRef="#ctx0" brushRef="#br0">24150 11194 39 0,'0'-6'75'3,"-11"-4"-6"-3,11 5-2 4,0-5-1-1,-10 4-1 0,10-4 4 3,0 4-2-2,0 2 5 0,0 4 2 2,0-6-5-2,0 6-1 0,0-6-3 2,0 6-9-2,0 6-3 0,0 0-8 0,0-2 4 2,0 8-5-2,10 3-6 0,-10 0-4 3,11 1-6-4,-4 6-6 1,2-2-11 2,12 2-4-1,-14-6 2-2,12-6-1 3,-10 6 2-2,2-6 6 0,-2-4 6 0,9-1 4 2,-7 0 3-2,6-5 6 0,2-5-5 2,-8 0 0-1,6-5-7-2,1-6-1 3,2 0-9-2,-12-6-6 0,3 1 2 0,-2-1-5 2,1-4 2 0,-2 1-6-4,2-1 1 4,-10-2 1-2,0 2-2 0,9 6 1 2,-9-8-1-2,0 3 2 0,0 4 1 6,0-5-1-10,0 4-3 4,0 0-2 0,0 2 4 2,0-2-3-1,0 2 2-2,0-1-4 3,-9 0 9-2,9-1 0 0,0 2-8 2,0 4 5-2,0 0 1 0,0 6-1 2,-10-2-2-2,10 2 2 4,0 5-2-6,0 0-7 2,0 0 1 0,0 5 2 0,0-6 0 2,0 6-1-2,0 0 4 2,0 0 1-2,0 6-1 0,0-1 0 1,0 5-1 1,0 6-3-2,10 4 2-1,-10 8 3 4,9-2 0 1,1 1 1-7,1 9 3 7,-4-5-1-7,2 7 0 6,12-2-4-5,-12 2 1 6,-2-8 0-6,4 8-4 6,8-6 1-6,-10-6 2 7,9 0 9-8,-6 0 4-1,4-4 2 9,3-6 4-7,1-1 3 5,-3-4-4-5,-8-1-6 5,11-4-4-6,-1-2 3 8,0 2-5-8,-11-6-2 7,11-6 4-6,2 2-2 3,-5-8 0 2,5 2-4-6,-12-6 3 7,9-4 0-7,-9-2-5 7,10 2-2-7,-10-6 1 6,0-2 2-5,-9 2-5 5,10 0-1 0,-10-6 4-5,0 2 0 2,0-2 0 2,0 0-6-4,0 0 5 3,0 6 0 1,-10-1-2 1,10 1 2-5,-9-1-1 3,0 7 3 2,0-2-2-5,-1 6-1 2,10 0 2 5,-9 1 2-7,-2 5 4-1,4 0 0 5,7 4-2-2,-9-4 0 0,9 10-1 6,-10-6-1-9,10 6-7 2,0 0 0 4,-11 0 3-4,11 0 0 1,0 6 2 0,0-2-5 2,-9 2 6-2,9 10 0 0,0-1 4 3,0 1 0 0,9 4-2-5,-9 8 6 3,11-2-2 2,-1 1-2-5,-1 4-2 3,-2 5 1 4,13-4 3-7,-10 6 1-2,17-2-3 8,-6 6 4 0,-5-6 0-7,5-4-4 8,-3 6-3-7,11-7 2-2,-12-4 5 8,13-1 2-6,-4 0 2 7,-5-10 2-8,4 6 2 7,4-6-2-7,0-6-4 8,-2 0-5-7,1 1-16 6,2-6-38-6,-3 0-66-2,3 0-94 7,-14-5-75 0,12 0-37-5,-17 0-10 3,-11 0 26-2</inkml:trace>
    </iact:actionData>
  </iact:action>
  <iact:action type="add" startTime="78822">
    <iact:property name="dataType"/>
    <iact:actionData xml:id="d18">
      <inkml:trace xmlns:inkml="http://www.w3.org/2003/InkML" xml:id="stk18" contextRef="#ctx0" brushRef="#br0">24841 12243 105 0,'0'-5'100'3,"10"5"-5"-1,-10 0-12 3,0 0-2-3,9-7-4 4,-9 3-1-2,0-2 4 0,9 2-9 2,-9-2-3-2,0 0-5 0,9 2-6 2,-9-2-1-2,0 0-7 0,-9 2 0 2,9-2 1-2,-9-4-2 1,9 4-4-2,-9 1-6 3,-1 0-2-2,-10 5-12 0,13-6-3 2,-12 1-4-2,8 0-1 0,-5 5-12 2,-5-5-2-4,-6 5-7 5,8 0-7-4,0 0-4 1,-1 0-6 2,-6 0-3 0,6 0-1-4,1 0 10 4,3 5 3-2,-5-5 0 0,3 5 2 2,-1 0 8-2,8 1 0 1,-5-1 2-2,5 6-1 3,-8-1 1-2,12 0 2 0,-4 2-1 2,11 4-2-2,-10-2 1 0,10 2 7 2,0 7 4-2,0-3 6 0,0 6 0 2,0 1 8-2,0-1 1 0,10 0-6 0,1 6-5 2,-4-6-1-2,2 6 2 0,12-6-4 2,-5 0 0-2,4 0 2 0,8-4 13 0,-7-1 4 0,5 0 0 0,3-6 6 5,-3 2-2-7,3-1-2 2,0-6-14 5,-2 0-3-7,1-4 3 4,11 0-3-4,-12-6 3 6,10 0-1-7,0-6 0 5,2-4 1-5,7-2-4 5,-9-3-6-1,11-1-1 4,-10-5-8-7,8 5-42 6,-7-4-67-7,-2-2-87 6,-1 6-84-5,-8 0-46 4,2 0-16-4,-23 6 26 5</inkml:trace>
    </iact:actionData>
  </iact:action>
  <iact:action type="add" startTime="80923">
    <iact:property name="dataType"/>
    <iact:actionData xml:id="d19">
      <inkml:trace xmlns:inkml="http://www.w3.org/2003/InkML" xml:id="stk19" contextRef="#ctx0" brushRef="#br0">21683 10610 56 0,'0'0'81'5,"0"-6"-23"-5,0 6-10 0,0 0-3 4,0-5 7 0,0 5-2 1,0 0 3 0,0 0-1-1,0 5-5 0,-8-5-14 0,8 10-12 2,-8-4-7 0,-1 10-10-4,-3 0 1 4,-6 0 3-2,10 10 5 0,-3 5-1 2,-8 1-3-2,3 4 1 0,-5 13-8 2,12-2-8-2,1 11 0 0,-2 5-3 2,0 10-4-2,1 7 4 0,9 8 5 2,0 13 6 0,9-6 2 0,1 4 4-4,17 8 2 3,-6-12 1-2,14-1 1 4,2-10-4 0,11 1-3-5,-2-12-1 5,12 1 0-5,-3-11-4 5,10 0-4-5,1-10 3 4,-1-5-3-4,1-6 0 4,-1-5 2 2,2-6-11-6,-12-5-30 4,1 2-58-3,2-8-42 4,-22-4-21-6,13 0-13 7</inkml:trace>
    </iact:actionData>
  </iact:action>
  <iact:action type="add" startTime="81609">
    <iact:property name="dataType"/>
    <iact:actionData xml:id="d20">
      <inkml:trace xmlns:inkml="http://www.w3.org/2003/InkML" xml:id="stk20" contextRef="#ctx0" brushRef="#br0">25920 10472 42 0,'0'-6'103'2,"-10"6"-8"4,10 0-5-4,0 0-8 1,-11 0-4 3,11-4-6-2,0 4-9 2,0 0-14-4,0 0-7 4,11 0-4-2,-11 0 2 2,10 4 5-2,6-4 13 0,-5 6 9 0,15 4 11 2,-6 2 0-2,8-2 2 0,2 6 1 2,7 5-7-1,-1-1-4-2,11 13-9 1,-1 3-9 3,3 6-11-4,-3 5-14 2,2 7-7 0,-2 9-6-1,2 0-4 0,-4 11 2 2,-4 4-6-2,-3 8 1 0,-10-2-2 1,1 6-1 1,-1 3 4 2,-7 3-5-6,-1-2 4 0,-19 6-1 3,0-4-2 4,0-8 0-8,-11 2-3 4,-5-6-1 2,4-4 0-6,-15-11-1 4,8-6-3 4,0-6 3-8,2-3 0 5,-3-12 2-4,3-6-1 6,5 0 1-6,-5-8-1 7,-1-2-3-8,-3-6-23 7,12 2-31-6,-7-1-36 7,4-5-42-7,3 0-41-2,0-6-46 8,0 6-31-6,0-5-10 6,-12-7 16-7,12 8 30 8</inkml:trace>
    </iact:actionData>
  </iact:action>
  <iact:action type="add" startTime="96089">
    <iact:property name="dataType"/>
    <iact:actionData xml:id="d21">
      <inkml:trace xmlns:inkml="http://www.w3.org/2003/InkML" xml:id="stk21" contextRef="#ctx0" brushRef="#br0">19625 13348 58 0,'-11'-4'48'3,"11"-2"3"4,-9 6 6-6,9-6 4 6,-10 2 1-4,10 4-1 1,-7-6-3 0,7 6 0 2,0-4-8-2,0 4-2 0,0-6-4 0,7 0 0 2,-7 2 1-2,10 4-1 0,-1-6 1 2,-9 6-8-2,0 0 3 0,11 0-8 2,-11-6-6-2,0 6-8 0,0 0-7 2,0 0-1-2,0 0-9 0,0 0-3 0,0 0 3 2,0 0-3-2,0 0 5 0,0 0-4 2,0 0 1-2,0 0 5 0,0 0 2 2,0 0 5-2,0 0 2 0,0 0 6 0,0 0 2 2,0 0-6-2,0 0-1 0,0 6-9 2,0-6-7-2,0 6-2 0,0 4 3 2,-11-4 3-2,11 4-2 0,0 0 7 2,0 0-4-2,0 6-1 2,0 6-3-4,0-1 0 4,0 5-6-2,0 6 0 0,11-1 3 2,-11 7-4-1,7 3 0-2,-7 1 7 3,11 6 0-2,-11-1 1 0,8 0-18 0,-8-5-7 5,0 2-4-7,0-3-3 1,0-10-1 4,0 1 0 1,0-6 18-7,0-4 11 5,0 0 3-4,0-8 1 4,0 2-1 2,0-5-1-7,0-1 4 5,9-4-3-4,-9-2 8 4,0 3-5-3,0-2 1 3,0-5 4-2,0 4-3 0,0-4 1 0,0-4-12 2,0 4 4 0,12-5-18-4,-4 5-49 4,1-7-67 0,1-3-49 1,-10 0-21-5,0-1-16 3</inkml:trace>
    </iact:actionData>
  </iact:action>
  <iact:action type="add" startTime="96818">
    <iact:property name="dataType"/>
    <iact:actionData xml:id="d22">
      <inkml:trace xmlns:inkml="http://www.w3.org/2003/InkML" xml:id="stk22" contextRef="#ctx0" brushRef="#br0">19672 13407 11 0,'0'0'32'4,"-12"0"-10"-4,12 0-2 4,0 0-8 0,0 0-7 0,0-5-5 0,0 5 0 2,0 0-4-2,0 0 4 0,0 0 3 2,12 0 4-2,-12 0 4 0,0 0 4 2,8 0 5-2,-8 0 6 2,0 0 7-4,0 0 5 4,0 0-1-2,0 0-1 0,0 0-2 2,0 0-13-2,0 0-7 0,-8 0-13 2,8 0-20-2,0 0-36 2,0 0-43-2,0 0-22 0</inkml:trace>
    </iact:actionData>
  </iact:action>
  <iact:action type="add" startTime="97107">
    <iact:property name="dataType"/>
    <iact:actionData xml:id="d23">
      <inkml:trace xmlns:inkml="http://www.w3.org/2003/InkML" xml:id="stk23" contextRef="#ctx0" brushRef="#br0">19643 13392 10 0,'-11'-6'20'3,"4"6"2"-3,7 0 1 3,0 0 6 1,0 0 6 3,0 0 8-5,0 0-3 2,-11 0-1 0,11 0-4 2,0 0-6-2,0 0-7 0,0 0-5 4,0 0-3-6,0 0-4 2,0 0-3 2,0 0-1-2,0 0 1 0,0 0 1 0,0 0-3 4,0 0-1-6,0 0 3 2,0 0 0 2,0 0 1 0,0 0-5-4,0 0 1 4,0 0 3-2,0 0-2 0,0 0 0 4,0 0-6-6,0 0 0 2,0 0 1 2,0 0-3-2,0 0 6 0,0 0 4 2,0 0 2-2,0 0 10 0,0 0 2 2,0 0-3-2,0 0-5 0,0 0-1 0,0 0-4 2,0 0-4-2,0 0-4 0,0 0 2 2,0 0 3-2,0 0-3 0,0 0 0 2,0 0 1-2,11 0 1 0,-11 0-3 2,0 0-3-2,0 0 1 0,7 0 1 3,-7 0-3-3,0 0 4-1,0 0 2 3,0 0-3-2,0 0 3 2,0 0-3-4,0 0 1 4,0 0-2-2,0 0 1 0,0 0 2 2,0 0-3-2,0 0 0 0,0 0 2 3,0 0-2-4,0 0 1 1,0 0 0 2,0 0 0-1,11 0 5-2,-11 0-5 3,0 0 5-2,0 0-5 2,0 0-1 0,0 0 2-4,0 0-2 4,0 0 3-4,0 0-2 4,0 0 4-2,0-6-4 0,0 6-1 2,0 0-2-2,0 0-1 0,0 0-2 2,0 0 1-1,0 0 6-2,0 0 2 3,0 0 1 0,0 0 1-4,0 0-3 4,0 0-2-1,0 0-2-2,0 0 1 3,0 0 2-2,0 0-1 0,0 0 0 2,0 0-1-2,0 0 3 0,0 0-4 0,0 0 0 2,0 6-1-2,0-6 4 0,0 0-1 2,0 0-3-2,0 0 3 0,0 0-1 3,0 0 1-4,0 0-2 1,0 0 3 3,0 0 0-4,0 0 0 1,0 0 2 2,0 0-3-1,0 0 2-2,0 0 0 3,0 0-1-2,0 0 1 0,0 0-3 0,0 0 3 2,0 0 1-2,0 0-3 1,0 0 0 0,0 0-1-1,0-6 4 0,0 6-3 2,0 0-1-2,0 0-3 0,0 0 6 2,0 0 0-2,0 0 2 0,0 0 0 2,0 0 2-2,0 0 1 0,0 0-5 2,0 0-2-2,0 0-1 0,0 0 3 0,0 0-1 2,0 0 6-2,0 0 4 0,0 0 2 2,0 0 2-2,8 0 3 0,-8 0 4 2,0 0-7-2,9-4 1 0,3 4-6 3,-12 0-5-4,0 0-2 3,-12 0-7-2,12 0 2 0,12 0 1 1,-12-6 2-2,8 6 0 3,-8 0-2-1,0 0 6-2,0 0 0 3,0 0 2-2,0 0 4 0,0 0 12 2,9 0 5 0,-9-6-4 0,0 6 4-4,0 0 1 2,0 0 0 0,10 0-11 0,-10 0-3 2,0 0-2-2,0 0-5 0,0 0-4 2,0 0-3-1,0-4-1-2,0 4-1 3,0 0-1 0,0 0 4-4,0 0-2 3,0 0 4 0,0-6-2-1,0 6-3 1,0 0 1 0,0 0 2-1,0 0 3 0,0 0-4 3,0 0 4-4,0 0 5 1,0 0 7 2,0 0-7-2,0 0 0 2,0 0-2-4,0 0-2 4,0 0-3-2,0 0-7 0,0 0-1 2,0 0 1-2,0 0 4 0,0 0 0 2,0 0 0-2,0 0 5 0,0 0-1 0,0 0-3 2,0 0-2-1,0 0 0-2,0 0-5 3,0 0 0-1,0 0 4-2,0 0 0 3,0 0 0 0,0 0 1-4,0 0 6 4,0 0-5-2,0 0-1 0,0 0-1 0,0 0 5 2,10 0-3 0,-10-6 2-1,0 6 4-2,9 0 1 1,-9 0-1 0,8 0-6 2,-8 0 8-2,10 0-3 1,-1 0 3 1,-9 0 1-3,11 0-1 2,-1-4 3-1,-3 4-7 1,2 0-1-1,12 0 5 1,-13 0-3 1,11 0 3-3,0 0 9 1,-1 0 9 3,3-6 2-4,-5 6-2 5,14 0 4-6,-3-6 5 3,-7 6-1 2,7 0-1-6,10 0-2 4,-7-4-3 2,-3 4 2-6,10-6-5 7,9 6-5-4,-9-4-7-2,11-2-6 4,-11 6-2-1,11-6-9 2,-2 2 0-5,-9 4 0 2,1-6 3 4,1 0 8-7,-2 6-1 4,-10-4-1 1,1-2-1-4,-10 6-5 4,3 0 1-1,-14-5-7-2,4 5 3 1,-2 0 5 2,1 0-1 2,1 0-1-7,-11 0-13 5,0 0-37-3,-11 5-66 1,1 1-91 2,-10 4-61-1,3 0-28 2,-12 2-10-5,1 2 31 4</inkml:trace>
    </iact:actionData>
  </iact:action>
  <iact:action type="add" startTime="98611">
    <iact:property name="dataType"/>
    <iact:actionData xml:id="d24">
      <inkml:trace xmlns:inkml="http://www.w3.org/2003/InkML" xml:id="stk24" contextRef="#ctx0" brushRef="#br0">19672 13849 66 0,'-12'0'99'4,"3"6"-18"-4,1-6-10 5,8 0 0-1,0 0 8 0,0 0-1 0,8 0-7 0,-8-6-7 2,9 6-6-2,-9-4-9 0,12 4-15 2,-12 0-4-2,0 0-8 1,8 0 0 0,-8 0 1-1,0 0 9 0,9 0 13 0,-9 0 4 2,10 0 8-2,0 0 10 0,7 0 6 2,2 0 5-2,2 0 2 0,-5-6 10 2,13 6 9-2,9 0 7 0,-11-6 3 2,12 6-7-2,7-4-12 0,-9-2-13 0,10 0-13 2,-9 2-21-2,-1-2-15 0,1 0-9 2,10 2-9-2,-11-2-4 0,-10 0-7 2,10 2-2-2,0-2 0 0,-7 0-3 0,6 6-22 2,-17-4-34-2,9 4-37 0,-9-6-46 2,-1 6-68-2,3 6-71 0,-13-6-54 2,0 4-7-2,-8 2 17 0,11 0 38 2</inkml:trace>
    </iact:actionData>
  </iact:action>
  <iact:action type="add" startTime="99182">
    <iact:property name="dataType"/>
    <iact:actionData xml:id="d25">
      <inkml:trace xmlns:inkml="http://www.w3.org/2003/InkML" xml:id="stk25" contextRef="#ctx0" brushRef="#br0">19061 12986 22 0,'-16'-6'68'3,"-5"0"1"-2,12 2 1 5,0-2-2-2,-10 0-5 1,9 2-3-2,1-2-11 5,9 6-5-6,-8-5-4 2,8 0-4 2,0 5-3-2,0 0-4 0,0-5 2 2,17 5 1-2,2-6 1 0,-9 2-2 2,17 4 1-2,-6-6 9 0,-5 6 8 0,14-6 2 2,-3 6 9-2,10-4 9 0,2 4 0 2,-2-6-5-2,9 6-14 0,1-6-4 2,-1 2-10-2,11 4-15 0,-9-6-6 2,-1 6-6-2,1 0-3 0,-2-4-5 0,-11 4-14 2,14 4-45-2,-13-4-61 0,-8 6-85 2,-8-2-49-2,-2 2-27 1,-8 0-3 0</inkml:trace>
    </iact:actionData>
  </iact:action>
  <iact:action type="add" startTime="99577">
    <iact:property name="dataType"/>
    <iact:actionData xml:id="d26">
      <inkml:trace xmlns:inkml="http://www.w3.org/2003/InkML" xml:id="stk26" contextRef="#ctx0" brushRef="#br0">19379 12753 15 0,'0'-4'45'3,"0"4"0"-3,11-6-4 5,-1 0-3 3,8 2-5-5,-9-2-8-2,10 0-2 4,8 2-5 1,-6-2 5-4,6 6-2 4,1-4 1 1,2-2 4-6,-4 0-1 5,1 6 0-1,-8-4-2 1,10 4-2-2,-10 0 5-1,0 0 2 3,8 0 4 0,-6 0 8-4,-5 0 11 3,5 4 16-1,-13 2 9 1,2 4 5 0,-1 0 7-1,0 2 1 2,-9 4-8-3,0 4-15 2,-9-4-12 1,0 11-14 1,-1-7-15-5,2 6-13 3,8 1-8 2,-10 5-19-5,10-1-70 4,0 7-98-3,0-8-55 2,10 8-28-2,-2-1-14 2</inkml:trace>
    </iact:actionData>
  </iact:action>
  <iact:action type="add" startTime="100120">
    <iact:property name="dataType"/>
    <iact:actionData xml:id="d27">
      <inkml:trace xmlns:inkml="http://www.w3.org/2003/InkML" xml:id="stk27" contextRef="#ctx0" brushRef="#br0">21609 13518 106 0,'-9'-12'96'4,"-1"8"-10"-4,1-7-1 6,2 6-1-4,7 0 2 2,-11 0-1 2,11 5 4-2,-10-7-6 0,10 3-2 2,0-2-12-2,0 6-11 0,-9 0-6 2,9 0-10-2,0 0-1 1,0 0-5-2,0 0 5 3,0 0 2-2,-8 10 4 0,8-3 1 2,0 8 4-2,-10 12-4 0,10-1-5 2,-10 5-5-2,1 11-8 0,9 0-5 2,-11 7-14-2,11 2-3 0,0 3-10 0,-7-2 1 2,7 0 0-2,0 2 0 0,0-6 0 2,0-7 1 0,0-9 7-2,0-1-9 1,0-5-2 1,0-4-17-5,0-6-36 4,0 0-54 2,0-6-67-5,0-5-61 3,0-5-48 0,0-5-8-1,0-5 21 2</inkml:trace>
    </iact:actionData>
  </iact:action>
  <iact:action type="add" startTime="100443">
    <iact:property name="dataType"/>
    <iact:actionData xml:id="d28">
      <inkml:trace xmlns:inkml="http://www.w3.org/2003/InkML" xml:id="stk28" contextRef="#ctx0" brushRef="#br0">21489 13469 15 0,'0'-20'116'4,"-9"4"-1"-4,9-5-1 4,-11 5 3 1,11 0-2-1,0 0 5 0,-10 0-4 2,10 6-6-2,-9 0-9 0,9 0-10 0,0 4-13 2,-7 0-22-2,7 2-14 1,0-2-9 1,-12 6-6-3,12 0-8 1,0 6-6 2,0-2 1-2,-9 2-1 0,0 10-4 2,0 0-3-2,0 4 2 0,-1 2-1 0,1 4-4 2,-9 5 0-2,9 2 0 0,-12-3 1 2,3 8-3-2,8-1-2 0,-8-1 3 2,0-4-4-2,8 5-1 0,-9-5 3 0,1-6 3 2,-2-1-2-2,12 3-3 0,-1-12 2 2,0 4 1-2,-2-8-2 0,1-2-4 5,10 0-1-7,-9-4 1 3,9-2-1 1,9-4 4-4,-9-4 1 4,10-6-1-3,1-2 0 2,7-4-11 0,-1 0-21 3,4-4-17-7,-4-2-16 5,3-4-9-4,7 5-5 6,-8-5 6 0,8-1 18-7,1 1 9 6,-8 0 19-5,8-1 5 6,-10 6 10-7,1 0 6 6,0 1 5-5,1-2 3 6,-13 6-4-7,4-4 6 7,-11 9 0-7,9-5 4 5,-9 5-5-4,10-4-3 6,-10 4 2-6,0 1 5 3,0 4-3-2,10-4-1 3,-10 4 3-1,0 2 3-2,0-2-1 3,8 0-4-1,-8 2 2-2,9-2-4 4,-9 6 3-4,10-6 4 1,1 6 6 4,5 0 0-6,-6 6 7 4,10 0 7-4,-3-2-1 4,4 8-2 2,-4-2-2-7,2 6 2 5,0 5-7 3,8-6-7-7,-8 6 0-1,-1 6 2 4,3-1-1 4,-3 0-6-8,1 6 0 7,-8-6 3-7,5 5-1 8,-6 1-5-8,10 1-7 6,-13-7 5-5,12 5-2 5,-8-5-4-6,-2 0-32 7,0-4-64-6,11-6-74 4,-11-6-44-3,-1-4-23 4,1 0-11-6</inkml:trace>
    </iact:actionData>
  </iact:action>
  <iact:action type="add" startTime="101097">
    <iact:property name="dataType"/>
    <iact:actionData xml:id="d29">
      <inkml:trace xmlns:inkml="http://www.w3.org/2003/InkML" xml:id="stk29" contextRef="#ctx0" brushRef="#br0">22443 13496 81 0,'0'-5'99'2,"0"-5"0"3,0 5 2-3,0-2-1 3,0 3-3 0,0 4-6-1,0-6-9 1,0 6-11-2,0 0-6 3,0 0-6-2,9 0-9 0,-9 6 2 2,0-2 0-2,10 8 4 0,-10 3 1 2,9 1-5-2,-9 10-3 1,0-4-6-2,9 9-4 3,-9 1-8-2,9 4-2 1,-9 7-4 0,0-1 0-1,12-1-8 0,-12 7-9 0,0-6-1 2,0 0-9-2,0 0 0 0,0-4-1 0,-12-2 0 2,12-9 1-2,0 0 0 0,0-7 4 2,0 2-4-2,0-12-22 0,0 6-43 2,12-10-60-2,-12-2-71 0,0-4-65 2,0-4-29-2,0-8 3 0,-12 2 34 0</inkml:trace>
    </iact:actionData>
  </iact:action>
  <iact:action type="add" startTime="101441">
    <iact:property name="dataType"/>
    <iact:actionData xml:id="d30">
      <inkml:trace xmlns:inkml="http://www.w3.org/2003/InkML" xml:id="stk30" contextRef="#ctx0" brushRef="#br0">22396 13318 30 0,'-9'-16'87'2,"9"0"-12"-1,0 5-7 2,0 0 5 5,0 1-1-7,0 5 5 6,0-6 1-4,0 11-1 1,0-4-3 1,0-2-11 2,0 6-7-5,0 6-9 2,0-2-6 0,-8 2-3 2,-2 9-1-2,-1 1 2 1,11-1-6 2,-9 7-3-5,1 4-4 5,-1-4-7 0,-11 4-3-5,10 0-5 5,-6-5 1-5,4 5 3 5,-6 1-2-5,0-1-2 5,-1 0-2-6,1 6-2 7,-3-11-3-6,3 5-3 4,11 0 1-3,-14-4-1 3,12-6-4 2,-9 0 3-6,8-1-6 3,-1-4-3-3,11-1 1 4,-9-4 4-3,9-1 4 1,9-5 1 1,-9 0 2 0,11-5 2-1,7-1-16 1,-8-9-16-1,9 5-17 0,-1-12-22 3,12 7-13-4,-14-7-19 4,14 0-9-6,-12-4-6 6,0 6-4 1,10-1 1-7,-18-1 3 6,10 2 19-6,-11-2 18 6,8 2 20 1,-6-3 17-6,-1 8 19-1,-2 0 12 5,-8-1 15-2,9 1 9 1,-9-1 13 0,10 4 8-1,-10 2 5 3,10 0 7 0,-10-2 0-5,0 8 0 3,8-6-1-4,-8 4-2 7,0 6-3-2,10-6-4-4,-10 6-5 2,0-4-7 0,0 4-4 2,9 0 3-2,-9 4 11 0,19 2 12 1,-10 0 10 1,0-2 7 1,12 6 3-6,-5 2-5 5,4 4-4-3,-1 0-1 4,8 4-11-5,1 1-5 3,2 0 0 4,-12 6-4-8,11-1-9 6,-12 1-8-5,11-7-6 4,-9 7-10 3,1-1-2-7,-3-6-4-2,4 2-5 7,-12 0-1 5,-1-2 2-11,2 2 3-1,-1-7-6 9,1 6-10-8,-1-5-40 7,-9 4-66-6,9-4-82 3,-9 0-42-4,-9 6-19 7,9-6 4-6</inkml:trace>
    </iact:actionData>
  </iact:action>
  <iact:action type="add" startTime="103597">
    <iact:property name="dataType"/>
    <iact:actionData xml:id="d31">
      <inkml:trace xmlns:inkml="http://www.w3.org/2003/InkML" xml:id="stk31" contextRef="#ctx0" brushRef="#br0">23735 13623 21 0,'0'-6'89'3,"0"0"-10"-3,-9 2-4 6,9-2-4-2,0 6-3 0,-9-5-2 2,9 0 4-2,0 0-3 0,-9 0-3 2,9-1-7-2,-9 6-5 0,9-5-1 2,-10 0-7-2,10 5 1 0,0-5-3 0,-9 5-2 2,9 0-5-2,0-6-13 0,0 6-5 2,0 0-5-2,0 0-1 0,0 0 1 2,0 0-1-2,0 6 12 0,-11-1 3 2,11 5 4-2,0 6 2 0,-7 0-1 0,7 4-1 2,0 8-8-2,-9 3-3 0,9 1-5 2,0-1-9-2,-12 5-2 0,3 2-3 0,9 0 0 2,-9-8-3-2,2 6 0 0,-5 2 1 1,3-6 1 0,0-6-1-1,-1 0-1 0,2-5 1 6,8 1-2-10,-10-7 3 7,0 1-3 0,10-6 0-5,0 2 0 3,0-8 0-4,-9 2-2 5,9 0-15-1,0-6-22-2,0 0-11 3,0 0-20-1,0-6-14-2,9 0-14 3,-9-4 0-2,10-6 6 2,0 0-9-1,-2 1 4 2,2-7-3-6,-1-3 1 6,0-1 4-5,3-2 8 6,-5-4 14-7</inkml:trace>
    </iact:actionData>
  </iact:action>
  <iact:action type="add" startTime="103942">
    <iact:property name="dataType"/>
    <iact:actionData xml:id="d32">
      <inkml:trace xmlns:inkml="http://www.w3.org/2003/InkML" xml:id="stk32" contextRef="#ctx0" brushRef="#br0">23680 13686 3 0,'0'-15'57'4,"0"-1"3"-4,0 4 0 6,0 2-7-2,0 0-5 6,0-2-9-10,0 8-14 4,0-7-4 0,0 6-1 0,0 5-2 2,9-5 1-2,-9 0-1 0,0 5 3 2,10 0-1-2,-1 5 3 0,0-5-3 2,9 5 2-2,-6 5 5 0,4 0 1 2,5 6-1-2,6 0 2 1,-8 6-5 0,-1-1-4-1,12 5-6 1,-13 1-1-2,1-1-2 3,2 6-10-2,9 0-5 0,-12 0-1 0,-7-2-2 2,9 2 2-2,-1 0-2 0,0-6 6 2,-6 6 6-2,-5-6 1 0,2-5-3 0,2 6-4 2,-1-12 5-2,-1 6 1 1,-9-11-4 0,9 6-1-1,-9-4 2 2,9-8 1-1,-9 8-8 2,0-8 0-5,-9 2 5 3,9-1-1-2,-9 0 2 1,0 1 3 1,-12-2-2 1,5 2-2-3,-5-1 2 1,3 0-2 3,-10-5 3 0,-11 5-3-5,14 1 5 3,-15-6 1 1,12 4-6-5,-9-4 1 4,1 6-2 1,6-6 5-2,2 0-3 0,10 0 2 2,-1 6-1 0,-1-6 0-5,4 0 1 6,4-6-2-2,3 6-1-3,0 0 0 4,9-6-1-2,0 6-16 0,0-4-39 0,9-2-54 2,0 1-45-2,3 0-26 0,-3-6-8 2</inkml:trace>
    </iact:actionData>
  </iact:action>
  <iact:action type="add" startTime="104542">
    <iact:property name="dataType"/>
    <iact:actionData xml:id="d33">
      <inkml:trace xmlns:inkml="http://www.w3.org/2003/InkML" xml:id="stk33" contextRef="#ctx0" brushRef="#br0">24674 13643 14 0,'-12'-4'117'3,"12"-2"-23"-2,0 6-11 1,0-6 1 4,0 2 1-2,0-2-5 0,-9 0 19 0,9 6-9 0,0-4-3 0,-8 4-20 0,8 0-6 2,0 0 2-2,0 0-20 0,0 0 0 0,0 4-18 0,0 8 9 0,0-2-13 2,0 6 5-2,0 6 8 0,8 4 0 2,1 5 8-4,11 6-18 4,-11 5-7-2,10 6-12 0,-1-1-13 2,1 6-7-1,9 5-4-2,-19-1 12 3,12 2 8-2,-5-1 1 0,4-7 3 2,-10 8-1-2,-1-5-1 2,0-3-3-1,0-3-3 4,-9-6-1-7,0-5 0-2,0-6 0 6,10 1 1-1,-10-10-7-2,0-2-19 4,0-4-34-2,0 0-39-3,0-10-46 4,11 4-45-2,-11-10-42 0,0 0-4 0,0-10 18 2</inkml:trace>
    </iact:actionData>
  </iact:action>
  <iact:action type="add" startTime="104896">
    <iact:property name="dataType"/>
    <iact:actionData xml:id="d34">
      <inkml:trace xmlns:inkml="http://www.w3.org/2003/InkML" xml:id="stk34" contextRef="#ctx0" brushRef="#br0">24701 13845 65 0,'9'-28'84'3,"1"2"1"-1,-2 0 6 3,11 5-7-3,-8-5-2 4,6 0-7-2,3 5-8 0,-1-1-3 2,-12 6-8 0,13 0-6-4,-1 0-5 4,-1 6-3-2,-8 5-3 0,8-6-6 0,1 11-4 2,1-5 4-2,-2 10-5 1,2-5-2 2,6 6-2-5,-5-1-1 2,5 5 2 2,3 1-7-2,0-1-3 0,-2 6 2 0,-8 0-2 2,8 0-4-2,1 0-2 0,-8 5 1 2,-1 0 3-2,-1 0-8 0,-9 0 2 2,12 5 1-2,-21 0-4 0,7 2-11 0,-7-2-8 0,-7-6 0 4,7 6 0-6,-21-4-3 2,12-2 9 2,-9 2 16-2,9 0 5 0,-21-6 4 2,11-2-1-2,-8 2 2 0,-1 0-8 0,1-5 2 2,-2 0-1-2,0-2-7 0,3 2 2 5,-4-5 3-8,2-2-6 3,10 2-16 3,0-6-34 0,-12 0-50-5,23 0-74 2,-14-6-62 1,12 2-24-2,-9-7-8 3</inkml:trace>
    </iact:actionData>
  </iact:action>
  <iact:action type="add" startTime="105467">
    <iact:property name="dataType"/>
    <iact:actionData xml:id="d35">
      <inkml:trace xmlns:inkml="http://www.w3.org/2003/InkML" xml:id="stk35" contextRef="#ctx0" brushRef="#br0">24505 13148 36 0,'0'-4'82'2,"0"4"-9"-1,0-6-9 1,0 6-9 2,0 0-16 2,0 0-9-2,0 6-7 0,-9-6-5 0,9 4-3 0,0 2-5 2,0-2 2-2,-11 2 4 1,11 4 6 1,0-4 4-3,0 4 7 1,0 2 5 2,0-8 6-2,11 12 10 0,-11-4 5 2,0 3-1-2,9 0-11 0,-2 1-2 2,-7 6-7-2,11 4-13 0,-2-6-12 0,-9 8-7 2,10-2 3-2,-1-1-5 0,-9-3-1 2,0-2-1-1,0-3-1-2,9-1 4 3,-9-6 0-2,0 0-1 0,0 2 0 0,0-8-2 2,0 2 1-2,9 0-1 0,-9-6 2 2,0 4 0-2,0-4-2 0,-9 6-1 2,9-6 3-2,0 0 2 0,-9 0-3 3,9 0 1-4,0 0-1 1,-9 0 6 0,9 0-5 2,0 0 4-2,-10 0-1 0,10 0-1 2,0 0 3-2,-9 0-1 0,9 0 0 2,0 0-3-2,0 0-3 0,-11 0 0 2,11-6-4-2,0 6-1 0,0 0 3 0,0-4 1 2,0 4-1-2,-7 0 1 0,7-6 3 3,0 0-2-4,-9 6-2 1,9-4-2 3,-11-2 2-4,1 0 4 3,10 2-2-4,-9-2-1 4,9 0-3-2,-7 6 1 0,-4-4 1 2,11-2-4-2,-10 1 4 0,10 0 1 2,-9 0-1-2,-1 5 2 0,2-5 0 2,-2-2 1-1,1 3-4-2,-2 4 1 1,3-6 5 3,8 0-3-4,-8 2-3 1,-4-2-2 2,3 1-2-2,9 0 0 0,-9-1-1 2,9 2 5-1,0 4 3-2,-9-6-5 1,9 1 3 3,0 5 0-4,0-5 5 1,0 5-6 2,0-5-3-2,0-1 6 0,9 2 3 2,0 4-5 0,0-6-6-4,11 0 2 4,-1 6 2-2,0-4 2 0,8-2 0 0,1 0 2 2,2 2 1-2,-3-2 13 0,1 0 13 0,11 2 8 2,-2 4 9-2,-2-6 11 0,13 0 21 1,0 2 2 0,-1-2-7-1,-1 2-2 0,2-2-10 3,-2 0-7-4,1 6-17 1,-9-4-14 2,9-2-8-2,-10 6-2 0,-10-6-5 2,1 6-2-1,-1 0-5-2,1 0 1 1,2 6-1 2,-12-6-5-2,-9 6 1 0,12-6 0 2,-5 4 0-2,-6 2-8 0,1-6-27 2,-4 6-62-2,-7-2-89 1,11 2-89 0,-11-6-48-1,0 4-18 0,-11 2 17 0</inkml:trace>
    </iact:actionData>
  </iact:action>
  <iact:action type="add" startTime="106291">
    <iact:property name="dataType"/>
    <iact:actionData xml:id="d36">
      <inkml:trace xmlns:inkml="http://www.w3.org/2003/InkML" xml:id="stk36" contextRef="#ctx0" brushRef="#br0">24888 13128 53 0,'11'-6'49'2,"-11"0"-2"3,7 2-2-1,-7-7-3 4,9 6 8-8,1 0 4 5,1-1 0 1,-2 2-1-3,-9-2 0 2,9 1-3 0,0-1-4-1,0 2-4 0,11-2-6 2,-12 6-2-2,11-6-3 0,-1 6-2 2,1-4-3-2,10 4 0 0,-12 0-5 0,12 0-5 2,0 4-2-2,-2-4 2 0,1 6-9 2,2-6-1-2,-3 6 1 0,3-2-3 2,-4 2 0-2,3-1 2 0,-12 1 14 2,12-2-1-2,-9 2 3 0,-3-1 6 0,2 0 3 2,0 0-3-2,-10 1-2 0,0-2-1 2,0 2-2-2,3 0-1 0,-12-2-1 2,0 2 1-2,0 4-3 0,-12-4-2 3,12 4-2-4,-9 0 2 1,0 6 0 0,-8 0-2 2,6 0 1-2,2 0 4 0,-1 5-3 2,-7 0-9-2,6 1 0 0,-7-2-5 2,10 2-7-2,-4 4-12 0,3 6-59 0,1-7-94 2,-3 7-67-2,4 0-33 0,-4 5-13 2,1-5-2 4</inkml:trace>
    </iact:actionData>
  </iact:action>
  <iact:action type="add" startTime="106841">
    <iact:property name="dataType"/>
    <iact:actionData xml:id="d37">
      <inkml:trace xmlns:inkml="http://www.w3.org/2003/InkML" xml:id="stk37" contextRef="#ctx0" brushRef="#br0">26143 14482 47 0,'0'0'211'2,"0"-6"14"-2,0 2-57 3,0 4-41 2,0-6-37-2,-8 6-31 1,8 0-23 2,0-6-14-2,-11 6-2 1,11 0-11 1,0 0-8-3,0 0-17 1,0 0-48 2,0 0-77-1,0 0-54-2,0 6-24 3,0 0-10-2</inkml:trace>
    </iact:actionData>
  </iact:action>
  <iact:action type="add" startTime="110545">
    <iact:property name="dataType"/>
    <iact:actionData xml:id="d38">
      <inkml:trace xmlns:inkml="http://www.w3.org/2003/InkML" xml:id="stk38" contextRef="#ctx0" brushRef="#br0">27341 13218 52 0,'0'0'110'3,"0"-6"-12"-1,-7 6-13 2,7-6-4 0,0 6-4 2,-11-4-7-2,11 4-3 0,0-6-7 2,-9 0-8-2,9 2-6 0,0 4 1 2,0-6 0-2,0 6-7 1,-10 0-2-2,10-6 1 3,0 6 5-2,0 0-8 0,0-4-2 2,0 4-3-2,0 0-2 0,-9 0-2 2,9 0-7-2,0 0-2 0,0-6-5 2,0 6 1-2,0 0 0 0,0 0-5 0,0 0-2 2,0 6-1-2,0-6 1 0,-8 0-6 2,8 0 2-2,0 0 2 0,0 4 0 2,-11-4 0-1,11 12 0-2,0-8 0 1,-9 12-3 2,9 0 5-2,-9 0 7 0,9 10 5 2,-9 6-1-2,9 0 2 0,0 10-3 2,0 0-6-2,0 5-10 1,0 6-4 1,9 0-2-3,-9-1-3 1,0 6 0 4,9 0-8-8,-9 0-5 6,0-4-4 0,9 3 1-4,-9 0 1 5,0-3 5-2,0-2 9-3,11-4 7 3,-11-6 10 1,0 0 0 1,8-5-2-5,-8-5-2 2,0-6-4 3,0-6-1-6,0 3-7 6,0-7 2-2,0-2-2-3,0-3 7 4,0-1 5-1,0-4 1-2,0-2-5 3,0 2 5-2,0 0 0 0,0-6-5 0,9 4-2 3,-9-4-1-1,0 0 6-4,0 0-5 4,0 0 2-3,0-4-6 1,0 4-24 2,0-6-31-2,0-4-43 0,0 4-42 0,0-4-48 2,0-1-42-2,10-3-1 1,-10-2 18 1</inkml:trace>
    </iact:actionData>
  </iact:action>
  <iact:action type="add" startTime="111080">
    <iact:property name="dataType"/>
    <iact:actionData xml:id="d39">
      <inkml:trace xmlns:inkml="http://www.w3.org/2003/InkML" xml:id="stk39" contextRef="#ctx0" brushRef="#br0">27145 13861 21 0,'-9'-6'86'4,"9"-4"-8"0,0 4 1 0,0 0 2 2,9-4 4-2,1 4 4 0,-1-4 8 2,9 0 10 0,3-2 3-4,-3 8-3 3,10-8-3 0,-10 2-9-1,10 6-13 0,0-2-11 2,0 1-9-2,2 0-12 0,-14-1-14 2,14 6-7-2,-12-5-8 0,10 5-8 0,-10-5-5 2,10 5-4-2,-8 0 0 0,-1 0-6 2,-1 0 0-2,12 0 2 0,-13 5-2 2,-8-5-2-2,9 5-3 0,2-5-14 2,0 6-33-2,-3-6-41 0,3 5-49 0,-11 0-52 3,9-5-60-4,2 0-15 1,-3 0 15 2</inkml:trace>
    </iact:actionData>
  </iact:action>
  <iact:action type="add" startTime="111393">
    <iact:property name="dataType"/>
    <iact:actionData xml:id="d40">
      <inkml:trace xmlns:inkml="http://www.w3.org/2003/InkML" xml:id="stk40" contextRef="#ctx0" brushRef="#br0">27727 13380 52 0,'-10'-10'147'3,"-9"0"-9"-3,19-2-10 2,-8 2-3 3,-4 0-7 3,4 0-7-6,-1 4-3 5,-2-4-9-5,11 4-8 5,-7 6-9-6,7-6-13 3,-11 6-10 1,11-4-11 1,0 4-12-1,0 0-10-2,0 0-10 2,0 4 0 0,0-4 1 2,0 12 2-5,11-2-3 2,-4 6 6 0,-7 0 1 0,11 4 2 3,-2 12-4 1,-1-5-4-7,4 9-2 6,-4 1 1-5,11 5-6 5,-9 1-5-5,7-1-6 6,-7 6-2-6,10-1-1 5,-12 4-10-5,10 3 0 5,-7-2-3-5,7 0 2 4,-10 2-2-3,13-2 2 3,-12-5 10 3,-9 2 2-7,9-7 1-2,0-6 2 6,0-5 1 2,-9 1-3-6,0-10-2 3,12-2 2 1,-12-9-26-5,0 5-46 5,9-10-70 0,-9 0-83-4,0-6-50 4,7-6-30-2,2 0 12 1</inkml:trace>
    </iact:actionData>
  </iact:action>
  <iact:action type="add" startTime="111843">
    <iact:property name="dataType"/>
    <iact:actionData xml:id="d41">
      <inkml:trace xmlns:inkml="http://www.w3.org/2003/InkML" xml:id="stk41" contextRef="#ctx0" brushRef="#br0">28194 13807 12 0,'0'0'65'4,"0"-6"-10"-4,0 6-8 3,0 0 10 1,0 0 6 3,0 0-3-6,0 6-19 5,0 0-4-2,9-2-8 0,-9 2-12 2,12 0-9-2,-3-2-8 0,-9 2 3 2,0 0 5-2,7-6 12 0,-7 4 4 2,9-4 11-2,2 6 7 0,-11-6 10 2,10 0-1-2,-10 0 3 0,9-6-2 0,0 2-10 2,-9-2-1-2,0 0-11 0,9 2 0 2,-9-2-1-2,0 0 1 0,0 2 7 2,-9-8 3 0,9 12 14-4,0-4 7 4,0-2 3-2,0 6 11 0,-9-6 7 0,9 6 8 2,0 0 3-2,0 0 1 0,0 0 8 2,0 0-4-2,0 0-3 0,0 6-13 2,-9-6-14-2,9 10-14 0,0-4-18 1,0 4-11 0,0 2-8-1,0-2-8 1,0 0-5 1,0 6-8-3,0-6-39 1,0 6-79 0,0-5-105 2,0 0-110-4,0-1-59 4,0 0-25-2,0-4 21 0,9 4 68 3</inkml:trace>
    </iact:actionData>
  </iact:action>
  <iact:action type="add" startTime="112520">
    <iact:property name="dataType"/>
    <iact:actionData xml:id="d42">
      <inkml:trace xmlns:inkml="http://www.w3.org/2003/InkML" xml:id="stk42" contextRef="#ctx0" brushRef="#br0">29000 13591 24 0,'0'0'64'4,"0"0"-16"-4,0 0-8 2,-9 0-5 2,9-5 1 2,0 0 0-2,0 5-2 0,0-6 1 2,0 1-5-2,-10 0 2 0,10 5 4 0,0-5 5 2,-8 5 1-2,8-6-2 0,0 6 0 4,0 0-3-6,0 0-9 2,0 0-9 2,0 6-7-2,0-6 0 0,0 10-3 2,-10-5-4-2,10 6 4 0,0-1 5 0,0 5 9 2,0 1 6-2,0 0 15 0,0 0 1 2,10 0 1-2,-10 6-1 0,8-7-2 3,2 1-5-4,-10 0-9 1,9-1-2 2,1-5-4-1,-1 2 6-2,0-2-4 2,0-4 3 1,0-2 1-3,-9 2 5 1,21-6 3 3,-14 0-2-4,4 0-1 1,-2-6-4 2,1 2-4-2,8-8-10 0,-9-4-5 0,0 6-6 2,-9-5-4-2,0 4-2 0,0-4 6 2,0-1-2-1,0 0 1-2,-9 5-4 3,-11-5 0-2,13 0 2 1,-3 6-7 1,-10 0 5-3,4-2-4 2,-14 2 0-2,12 5-1 3,-1 0 2-2,-9-5 3 0,-1 4-5 2,10 6 5-2,1-5-2 0,-10 0 1 2,9 5 0-2,-9 0-2 0,10 0 2 2,-2 0-1-2,-8 5 1 0,9 0-2 0,1 1 3 2,0-1-1-2,8 5 1 0,-10 5-1 2,13 1 1-2,-3 0 0 0,-1 6-6 2,2 5 1-2,9-1 2 0,0 5-4 0,0 5 4 2,9 2 2-1,12 0 3-2,-3-2 0 3,1 6-1-2,-1-6 17 0,0 2 12 2,10-6 9-2,-9-1 11 0,10 0 14 4,-12-5 11-4,3-4 0-2,9-6-4 5,-2 0 2 0,1-6-8-5,-10 0-4 1,11-4-8 3,9-6-9 2,-11 0-14-6,1-6-14 3,2-4-46-3,-3 0-76 3,1-6-101-2,2-6-114 4,-14 2-59 0,-6-2-28-5,-1-5 23 5,-18 2 55-5</inkml:trace>
    </iact:actionData>
  </iact:action>
  <iact:action type="add" startTime="113446">
    <iact:property name="dataType"/>
    <iact:actionData xml:id="d43">
      <inkml:trace xmlns:inkml="http://www.w3.org/2003/InkML" xml:id="stk43" contextRef="#ctx0" brushRef="#br0">27024 12727 38 0,'9'-6'106'2,"-9"2"-9"3,0 4-3-3,9-6 6 1,-9 2 7 3,0 4 7-2,0-6 8 0,0 0-4 0,0 6-5 2,0 0-12-2,0 0-17 0,0 0-19 1,0 0-18 0,0 0-14-1,0 0-7 0,-9 6-8 0,9 0-6 2,-9-2-7-2,-10 12-1 0,9-6 1 2,1 12 1-2,-11-1 1 0,11 5 4 2,-7 10 5-1,6 7-1-2,-1 5 0 3,2 5-3-2,9 9-4 0,-10 6-1 0,10 2-5 2,-7-2-4-2,7 6-3 2,0 0 3-1,7 0 0 0,-7 0-6-3,10-7 2 3,-1 2-7 1,2 0-2 1,-1-1-6-5,6-5 0 4,13-6 4-4,-10 7 1 6,18-6 5-6,-7-6 6 4,7 8 11-4,-1-14 2 5,13 1-3 2,-13 2 3-7,10-3-1-2,-8-9 2 7,8 1-10 1,-9-2-4-6,11-3 1 5,-20-3 3-5,11-3 1 5,-2-1-1-6,-10-4 5 6,3-2-5-5,-13 2-18 4,3-6-29-3,-2-1-32 2,-1-5-46 3,3 1-54-6,-11-1-57 6,11-4-15-7,-11-6 6 5</inkml:trace>
    </iact:actionData>
  </iact:action>
  <iact:action type="add" startTime="114166">
    <iact:property name="dataType"/>
    <iact:actionData xml:id="d44">
      <inkml:trace xmlns:inkml="http://www.w3.org/2003/InkML" xml:id="stk44" contextRef="#ctx0" brushRef="#br0">29299 12679 16 0,'0'0'75'3,"0"-4"-9"2,0 4-6-2,0 0-6 3,0 0-3-3,0 0-7 1,0 0 1 0,0 0 2 2,0 0 3-1,10 0 3-2,-1 4 5 3,10-4 4-2,-10 6-2 1,12 4-1 0,-5-4 1-1,4 4-2 0,8 6-2 4,2 6-3-6,-4-2 0 3,12 7 3-2,-9 3-7 3,9 9-2-2,8 7-5 0,-8 7-4 2,8 5-5-2,-10 11-13 0,13 4-1 3,-3 1-6-4,2 6-6 1,-13 4-1 2,-6 0-8-2,0 0 1 4,-2 1 0-7,-8-7-1 6,-1 2 3-4,-9-7-3 4,2-4 9-5,-2-11 2 6,-9-1-8-6,0-4 2 4,0-11 0-4,-9 0-3 3,-2-5-2 1,2-5-2-3,0-5 0 2,0-1-19 2,-10-4-46-5,0-2-47 4,-1 1-58-4,3-5-59 4,-1-6-34 2,-12 6-1-7,-7-6 32 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3-27T12:24:12.2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act:action type="add" startTime="37183">
    <iact:property name="dataType"/>
    <iact:actionData xml:id="d0">
      <inkml:trace xmlns:inkml="http://www.w3.org/2003/InkML" xml:id="stk0" contextRef="#ctx0" brushRef="#br0">27408 7532 45 0,'0'0'54'3,"0"0"2"0,-11 0-3 3,11 0-8-2,0 0-10 1,0-5-1-2,0 5-6 3,0 0-8-2,0 0-9 0,0 0 0 3,-8 0-7-5,8 0-4 3,0 0 0-1,0 0-3 3,-8 0 5-4,8 0 0 0,0 0 1 4,-10-5 0-3,10 5-1 0,-11 0 2 2,11 0-1-2,-9 0 2 0,9-6 1 2,-10 6-1-2,10 0 1-1,0 0 1 4,-7-5 1-3,7 5 2 0,0-5-1 2,0 0-3-2,7 0 0-1,-7-1 2 2,10 2 3 1,-10-2-6-3,9 0-5 2,-9-4 7 1,11 4 1-2,-1 2-3-1,-2-6-4 3,0 4 2-1,3 0 8-1,-1 2-5 1,8-2 2-1,-9 0-1 1,10 2 3 1,-1 4 0-3,2-6-4 1,-3 0 2 2,13 2-2-1,-12 4-4-2,12-6-1 2,-14 0 1 0,3 6 3 0,-1-4 0-1,2 4-5 2,0 0 2-3,-12 0 1 2,11 0 3 1,-9 4-4-2,-1-4 0-1,9 6 7 4,-9 0-2-3,2-2-2 0,-3 2-2 2,1 4 4-2,11 2 1 0,-10-8-2 2,-2 8 1-2,0-2 4 0,13 6-1 2,-12-6-4-2,0 0-5 0,0 6 5 0,0 0-1 2,3-6-1-2,-12 6-2 1,9 0 1 0,-9 0 2 0,-9 0-6-2,9 0-2 4,-12 0 1-4,12 0 2 1,-9-1 3 0,-9 1 3 2,9 0 4-3,-1-6 2 2,-9 6 1 1,11-5 1-2,-13-1 0 1,3 0-3-2,-1 2-3 4,10-2-3-4,-9-6 0 1,9 8 1 1,-11-8-2 0,11 2-2-1,-11 4 4 2,12-4-2-3,-12-1-2 2,2 0-1 0,9 1 0-1,-8-1-2 1,-4 0-1 1,3 6 3-3,0-7 5 2,8 2-2-1,-10 0-2 1,3-2 5 0,6 2-2-1,-7 0 0 1,9-2-8 0,-10 2 5-2,10-2-2 3,-9 2-1-1,8 4 0-2,-1-3 1 4,-5 3 5-4,6 0 0 2,-10-4 1 1,10 4-2-2,-8 0-1-1,9 1-3 2,-1 5-4 1,-7-6-3-3,6 0 6 2,2 6 2 3,0-4 4-4,0 2 0-2,0-2 6 4,9 4-6 2,-10-6-1-7,10 0 0 4,-9 6-6-1,9-5 2 0,0 0-1 2,0-1 3 2,0-5-4-7,0 6 2 3,0-7 5 1,9 2-6-1,-9 0 0 0,10-2 0 2,-1-4-1-2,0 0-3 1,0 0-1 0,0 0 1-1,10-4 0 1,0-2 3 1,1 0-1-3,6 2-1 2,-5-2-4 4,-5 1 1-7,5 0-11 4,-3-5-8-5,-9 5-5 7,10 5-2-7,-1-6 0 5,2 1-2-2,-10-1 1 1,8 2 9-2,-9-2 2 3,10 6 5-1,-10-6 1 6,9 6 6-9,3-4 7-2,-14 4 4 8,12 0 0-6,-8 0-1 4,-4 0 2-4,4 0-1 4,6 0 0 0,-5 0 0-4,-4 0 1 4,11 0 1-2,-9 0 4 0,7 0 5 0,-7-6-3 2,10 6 0-2,-3 0 6 0,3-6-2 2,-2 6-3 0,-10-4-6 0,13 4 4-4,-3 0 0 3,0-6-5-2,-6 6-2 3,4 0-10-2,-7 0-15 0,12 0-24 2,-14 6-34-2,13-6-44 0,-11 0-27 2,10 4-5-1</inkml:trace>
    </iact:actionData>
  </iact:action>
  <iact:action type="add" startTime="38407">
    <iact:property name="dataType"/>
    <iact:actionData xml:id="d1">
      <inkml:trace xmlns:inkml="http://www.w3.org/2003/InkML" xml:id="stk1" contextRef="#ctx0" brushRef="#br0">29028 7806 27 0,'-18'0'26'2,"-1"0"0"5,1 0-6-5,-3 0-2-1,3 6-4 3,-10-6-2 2,10 0-1-2,-11 0 2 0,12 5 2 2,-3-5-2-2,2 0-4 0,-2 5 2 2,1-5-1-2,3 6-2-1,-5-1 2 4,3-5-1-3,-1 5-2 0,-1 0 1 2,3 1-4-3,-3-2 0 2,2 8-6 1,-1-8 2-2,1 8 0-1,-1-2 2 2,0 0 2 1,1 0 0-2,-2 7 3 0,3-7-1 2,-3 6 2-2,10 0 3 1,-7 0-3 0,6-1 2-1,2-5 2 0,0 6-2 1,9 0 0 1,-8 0-1-3,8 0 1 3,8-6-1-2,-8 6 3-1,9-4 0 3,0-2 2-2,10 1-3 1,-10-1 0 1,10-5-3-2,-8 5-1-1,6-4 4 2,3-2 0 1,-2 2 6-2,-10-6 1 0,13 6 3 2,-3-6 0-3,0 0-2 1,10-6 2 2,-8 6-1-1,8-10-8-2,0 4-1 5,-10-4 2-6,10-5-4 3,0 4-4 1,1-5-6-3,-12 6 6 3,3-6 1-1,9 0-7-2,-20 0 2 2,9 0-2-1,2-6 2 1,-12 7-3 1,1-1-6-4,-9-4 2 4,9 4 0-2,-9 0 0 0,-9-5 0 3,9 5-1-2,-9-6 2-3,1 6-2 4,-12 1 3-1,11-1 0-2,-9-4-4 4,-2 4-3-3,11 4 0 0,-19-2-1 0,10-2-4 1,-2 4 2 0,-8 1-1-1,9 2 5-1,1-2 5 4,-10 1-1-4,8-1-1 2,3 6 0 1,-3-1 0-3,2 1 3 2,8 0-3 1,1 0-1-2,0 5-4 0,9-6-4 1,-9 6 2 0,9-4 0-2,9-2 0 4,-9 6 1-4,9-6 6 2,0 2 6 1,10-2-2-3,-10 6-1 2,11-6 0-1,-3 2 3 2,13-2 1-2,-12 2 2-1,0-2 5 4,10 0 2-3,2 2 9-1,-3-2 9 3,1 0 8-1,1 2-1-2,7-2 1 3,-8 0-2-1,-8 2-4-1,8-2-6 1,-9 0-5-1,-1 2-3 0,-9 4-3 3,0-6 2-3,3 6-2-1,-3-5-1 2,-2 5-1 0,-7 0-4 0,11 0-3-1,-2-5-4 2,-9 5-10-2,10 0-18 0,-3-6-27 2,13 6-35-3,1 6-41 2,-5-6-29 1,-6 5-10-2</inkml:trace>
    </iact:actionData>
  </iact:action>
  <iact:action type="add" startTime="39294">
    <iact:property name="dataType"/>
    <iact:actionData xml:id="d2">
      <inkml:trace xmlns:inkml="http://www.w3.org/2003/InkML" xml:id="stk2" contextRef="#ctx0" brushRef="#br0">29487 8318 127 0,'-10'0'138'2,"1"0"5"-1,9 0 3 6,-7-6 2-4,7 6-6 1,-12 0-2 0,12-5-19 2,0 5-15-3,0 0-20 2,0-5-19 1,0 5-18-2,0-5-17 0,12 5-11 2,-12-6-26-3,0 6-32 2,7-4-50-1,-7 4-68 2,9-6-81-3,-9 6-39 2,0 0-10 1,0 0 15-2</inkml:trace>
    </iact:actionData>
  </iact:action>
  <iact:action type="add" startTime="77819">
    <iact:property name="dataType"/>
    <iact:actionData xml:id="d3">
      <inkml:trace xmlns:inkml="http://www.w3.org/2003/InkML" xml:id="stk3" contextRef="#ctx0" brushRef="#br0">30133 13865 4 0,'19'0'3'4,"9"0"-4"3,-10-4 1-5,10 4-4 1</inkml:trace>
    </iact:actionData>
  </iact:action>
  <iact:action type="add" startTime="78083">
    <iact:property name="dataType"/>
    <iact:actionData xml:id="d4">
      <inkml:trace xmlns:inkml="http://www.w3.org/2003/InkML" xml:id="stk4" contextRef="#ctx0" brushRef="#br0">30696 13855 1 0,'0'0'5'1,"0"0"2"-1,-10 6-2 6,10-6 2-3,0 0-2 2,0 0-2 0,-9 0 1-1,9 0-5 0,0 4 1 2,0-4 1-2,-11 0 0 0,11 0 1 2,0 0-2-2,0 0-4 0,0 0-8 0,0 0-10 2</inkml:trace>
    </iact:actionData>
  </iact:action>
  <iact:action type="add" startTime="78773">
    <iact:property name="dataType"/>
    <iact:actionData xml:id="d5">
      <inkml:trace xmlns:inkml="http://www.w3.org/2003/InkML" xml:id="stk5" contextRef="#ctx0" brushRef="#br0">29367 13991 13 0,'25'0'18'4,"4"0"3"-3,-1-4-4 4,-9 4 1 0,11 0 3-2,-14-6-1 1,14 6-4 2,-12-6-3-2,1 6-1 0,8 0-4 0,-8-4-5 2,1 4 3-3,-3-6-2 2,12 6-3 0,-10 0 2 0,0 0-1-1,-1 0 5 2,3 0 0-3,-5 0-1 2,5 0 3 1,-5 0-4-3,4 0 1 2,8 0-6 0,-10 0 0 0,10 0-2-1,-9 0-2 2,1 0 5-2,6 0-1 0,-6 0 1 2,10 0 0-3,-13-6 4 1,1 6-1 1,10 0-2 1,-8 0 4-2,-2 0-3 0,1 0-2 1,2 0-3 0,-5 0 2-2,5 0-2 4,-5 0 1-3,4 0 0-1,-1 0 2 4,8 0-1-3,-8 0 0-1,0 0 3 3,1 0-2-1,-3 0 1-2,3 0-2 3,-2 0 4 0,1 0-5-4,-1 0-2 3,1 0-2-2,-8 0 5 4,6 0-1-4,-8 0-2 3,0 0 3 0,3 0-5-3,-3 0 0 1,-2 0 0 2,4 0 2-2,-11 0 1-1,9 0 3 3,1 0 3-1,-10 0 3-1,0 0-5 2,8 0-1-3,-8 0 2 2,0 0-6-1,10 0 1 2,-10 0-3-3,9 0 2 2,-9 0 3 1,9 0-3-3,-9 0 6 1,0 6-2 3,12-6 4-3,-12 0-2-1,0 0-1 4,0 0 2-3,0 0-6 0,7 0 4 2,-7 0-2-3,0 0 0 1,0 0-3 2,0 0 1-1,0 0 4-1,0 0 0 2,0 0-3-3,0 0-2 2,0 0 2-2,0 0 1 5,0 0-4-6,0 0-1 3,0 0 6 1,0 0 4-2,0 0-3-1,0 6 0 3,0-6 0-1,0 0 0-2,-7 0-3 4,7 0-2-4,-12 4 3 3,12-4 0 0,-9 0 5-4,9 0-2 3,-9 0-2 1,9 6 0-3,-10-6-7 1,10 0-12 1,0 0-20 2,0 0-23-5,-8 6-26 3</inkml:trace>
    </iact:actionData>
  </iact:action>
  <iact:action type="add" startTime="81971">
    <iact:property name="dataType"/>
    <iact:actionData xml:id="d6">
      <inkml:trace xmlns:inkml="http://www.w3.org/2003/InkML" xml:id="stk6" contextRef="#ctx0" brushRef="#br0">27800 15952 1 0,'21'-10'0'4,"-5"4"2"0,14 6-2 1,-12-6-2-2</inkml:trace>
    </iact:actionData>
  </iact:action>
  <iact:action type="add" startTime="82014">
    <iact:property name="dataType"/>
    <iact:actionData xml:id="d7">
      <inkml:trace xmlns:inkml="http://www.w3.org/2003/InkML" xml:id="stk7" contextRef="#ctx0" brushRef="#br0">28007 15936 4 0,'30'6'7'2,"-4"-1"3"1,-6 0 3 2,7 5 13 1,-7-5 6 1,7 6-10-5,-8-1 6 6,-1 0 5-6,-9 2 2 5,12-2-12-6,-14 0-9 5,13 0 9-4,-10 6-8 4,-1 0-3 2,0-4-7-7,0 4-1 9,0-1 2-9,-9 0 3 1,12 1 2 4,-12 0-4-4,0 0-1 5,0 0 1-4,0 0-1 1,-12-6-2 3,12 0-2-3,0 2-1 1,-9-2 2-1,9-4-3 0,0 4 1 2,-9-5-4-1,9 0 2-2,-9 1 3 1,0-2-12 2,-1 2-8-2,-1 4-4-1,2-10-1 2,-7 5-1 2,-5 1-4-4,12-2 12 2,-10 2 11 1,0 0 2-3,10-2 4 3,-9 2 0 2,-1 0 2-6,1-2 0 3,-2 2-2 2,3 5-1-5,-4-6-2 2,3 0 1 4,11 5-2-6,-14-4 6 3,1 4 0-3,3 2 4 2,-3-2 0 2,4 0-1-3,-5 1 2 4,-6-1-9-4,6 0 2 3,-5 6-1-4,6-6 0 5,3 6 7 0,-3-4 0-6,-7 4 0 6,7 0-2-5,3-2 2 5,-3-3 1 1,11 5-4-7,-9 0 0 7,7-6 3-7,-8 5-4 6,12-3-3-6,7-2 1 7,-9 0-1-7,-3-4 0 6,12 4-3-5,0-4 5 4,0 4-1-1,0-4-1-3,0 0 0 4,0-6-1-2,0 4 2 0,0-4-1 1,12 6 1 0,-12-6 1-1,0 0 0 2,9 4-2-2,-9-4 1 0,0 0-1 2,7 0-1-2,-7-4 0 0,10 4-1 2,-1 0 1-2,-9 0-1 1,11 0 2-2,-4 0-1 3,4 0 0-1,-11 0 0 0,17 4 1-1,-5-4 1 0,5 6-3 0,-7 0 0 2,9-2 2-1,-11 2 0 0,11 4-1-1,-8-4 1 0,6 4 4 0,-8-5 1 1,2 0 1 1,7 6 2 1,-10-6-1-5,3 1 3 5,8 4 2-6,-10-4 4 6,0-2 3-4,0 2 7 1,3 0 7 0,-3-6 4 2,-2 4 1-1,2 2 2 1,2-6 1 1,-1 6 1-6,-10-6-5 2,7 0-3 3,-7 0 3-1,11 0-8-2,-2 0-5 3,-9 0-8-2,9 0-4 1,-9 0 0 0,12 0-7-2,-5-6-8 2,2 6-19 0,12-6-30 0,-12 2-41-1,8-2-51 2,3 0-39 2,-2 2-9-7</inkml:trace>
    </iact:actionData>
  </iact:action>
  <iact:action type="add" startTime="82901">
    <iact:property name="dataType"/>
    <iact:actionData xml:id="d8">
      <inkml:trace xmlns:inkml="http://www.w3.org/2003/InkML" xml:id="stk8" contextRef="#ctx0" brushRef="#br0">29168 16420 32 0,'10'-4'36'3,"1"-2"-5"2,-2 6-6-1,-2-6-3 2,3 2 0-2,-10-2 0 0,9 0 0 1,2 2 7-2,-11 4 2 2,0-6 4-1,0 1 0 1,0 5-1 1,0-5-5-1,0 5 0-2,0-6-5 3,0 6-7-1,-11-5-1-2,11 5-2 2,-9-6 0 0,-1 6-2-2,3-4 6 3,-2 4 2-1,-2-6-2-1,1 6 1 2,1 0 3-2,-10 0-5 0,10 0-2-1,0 0-3 4,-9 0-1-3,8 0-2 0,-10 6-5 1,4-6-1 0,4 4-2 1,-6-4-2-2,0 6-1-1,-1-1 3 2,9 1-3 1,-8-1-4-3,-2 6 1 2,11-1 5 1,-10 0 1-2,10 2-1 0,-9-2 4 2,9 6 14-2,-11-1 1 1,11 1-4-2,1 4-3 2,-4-4 0 0,4 12 2-1,-1-8-12 2,0 1 3-2,9 6 2 0,-9-7 3 2,9 6 1-2,0-4-1 0,0 0 4 2,9-2-4-3,-9 2 1 1,9-6-2 2,0-1 2-1,11 0 0-2,-12 1-1 2,11 0 4 1,0-6 5-3,-1 2 5 2,2-2-7 3,-3-4 2-6,3-2-1 5,-2 2 2-4,1 0-4 1,0-6 0 3,-1 4 3-4,3-8 5 1,-5 4-2 2,14-6-4-4,-12 0-5 4,0 2-1-2,1-2-2 0,-10 0-8 3,12-4-1-4,-5 0 6 1,-6 4 0 2,10-10-6-1,-11 6 0 3,0-1 3-6,0-4-3 3,-9-1-5-3,0 0 2 5,0-4-1 0,0-2 3-6,0 0-3 4,-9 2-2 1,0-2 0-4,0 2-5 4,-2-1-1 3,-8-6 1-8,12 7-1 5,-2-8 3-4,-2 8 2 4,1-7 5-4,1 7-1 6,-10-6-4-6,19-2-3 6,-9 8-1-6,-11-7-6 6,13 5-3-7,-3 7 0 7,1-1-4-6,-2 1 8 6,-5 0 6-6,4 3-2-2,3 2 3 8,0 0-1-5,9 4 6 3,-9 0-2-1,9 2 0-2,0-2 5 2,0 0-1-1,0 6 4 2,0-4-3-3,9 4 0 1,0-6-4 3,0 6-4-4,3-6 5 1,-3 2-1 2,-2-2 6 2,13 2 0-7,-3-2-2 5,3 1 8 1,1-6-2-5,-5 6-4 4,-6-6 2-4,10 6 1 7,-13-5 0-7,12 5-5 3,-8-1 4-3,7-4 4 6,-9 4-6-6,11 2-1 3,-12-2 0 4,11 0-8-7,-10 2-29 4,1-2-31-5,8 0-34 8,-9 2-47-8,3 4-41 6,4 0-15-5,-7 4 9 2</inkml:trace>
    </iact:actionData>
  </iact:action>
  <iact:action type="add" startTime="84144">
    <iact:property name="dataType"/>
    <iact:actionData xml:id="d9">
      <inkml:trace xmlns:inkml="http://www.w3.org/2003/InkML" xml:id="stk9" contextRef="#ctx0" brushRef="#br0">29712 16679 15 0,'0'-6'51'4,"0"0"4"-4,0 2-2 3,0-2-3 1,0 6-2 5,-10-6-7-8,10 6-6 6,0 0-5-7,0 0-6 7,0 0-8-1,0 0-6-4,0 0-1 3,0 0-3 0,0 0-6-1,0 0 1 2,0 0-1-3,0 0-2 2,0 0 5 1,0 0 5-2,10-4 11 0,-10 4 2 2,0 0 5-2,10 0 2 0,-10-6-1 2,0 0-5-3,9 6-9 3,-9-4-4 0,0-7-1-4,0 6-4 3,0 0-2-1,-9 0-2 2,9 0 1-2,-10-5 2 0,10 4 4 2,-10 0 4-2,1 2-4 0,1 4 7 2,-1-7 2-2,-3 3-1 0,-5 4-5 2,8-6-4-2,-2 6 4 0,-8 0-4 2,10 0-4-2,2-4 1 0,-4 4-1 2,-8 0 3 0,11 0-7-4,-2 4 0 4,0-4 0-2,1 0 2-1,9 0-1 4,-11 0-1-3,4 6 1 0,-2-6 1 0,9 0 5 2,-11 0-6-2,11 0 0 0,-10 4 1 1,10-4 5 0,0 0-4 0,0 0-1 0,-9 0 2-2,9 0 5 2,0 0-8 1,0 0-4-3,0 0 3 2,0 0-1 1,0 0-4-3,0 0 0 4,0 0 9-6,0 0 1 5,0 0-3-1,0 0 1-1,0 0 0 2,0 0-1-3,0 0-3 2,0 0-3 1,0 0 2-2,0 0 3-1,0 0 3 4,0 0 3-2,0 0-2-2,0 0 1 2,0 0-3 0,9 0-4-2,-9 0 1 4,0 0-2-3,0 0 1 0,0 0 4 0,0 0 3 2,0 0 1-3,0 0-5 2,0 0 0 1,0 0-3-2,0 0 2 0,0 0-1 1,0 0-1 0,0 0-3-2,0 0-5 4,0 0-17-4,0 0-26 2,0 0-27 1,0 0-34-2,0 0-35-1,0 0-13 4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3-27T12:24:12.27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0676">
    <iact:property name="dataType"/>
    <iact:actionData xml:id="d0">
      <inkml:trace xmlns:inkml="http://www.w3.org/2003/InkML" xml:id="stk0" contextRef="#ctx0" brushRef="#br0">16860 3508 5 0,'0'15'4'3,"0"1"-3"2,10 4-2-3,-10-4 2 4,0 0 1-2,0 6 1 0,11-7-3 3,-11 7 0-4,7-6 0 0,-7-1-1 4,0 1-3-4,9 0 3 1,-9 0 2 2,0 0 1-1,0-6-2-1,10 6 3 1,-10-6-1 0,0 2-2-1,11-7-1 0,-11 5 2 2,0-4 0-2,9-6-1 0,-9 4 3 1,0-4 3-1,0 6 1 1,0-6 4 0,0 0 0-1,0 5 0 1,0-5-3 0,0 0 0 0,0 0-2-1,0 0-10 1,0 0-7 1,0 0-20-3</inkml:trace>
    </iact:actionData>
  </iact:action>
  <iact:action type="add" startTime="11230">
    <iact:property name="dataType"/>
    <iact:actionData xml:id="d1">
      <inkml:trace xmlns:inkml="http://www.w3.org/2003/InkML" xml:id="stk1" contextRef="#ctx0" brushRef="#br0">15822 2370 19 0,'0'0'29'3,"8"0"3"1,-8 0 8-1,0 0 3 3,0 0 1-2,0 0-3-1,0 0-3 3,0 0-6-2,0 0-12 0,0 0-6 2,0 0-3-1,0 0-7-1,0 0-4 2,0 0 3-3,0 5-3 1,0-5 3 3,9 0-7-3,-9 0 4-1,0 5-2 3,10-5-2-2,1 6 4 0,-11-1-7 0,7-5 4 3,3 10 0-3,-1-5 2-1,0 0 2 3,3 5-4-1,4 2 7-2,-7-2-3 3,3 0-1-1,-3 2 0-1,9-2-1 3,-9 0 2-4,12 6-5 0,-14-6 1 4,11 6-2-3,-6-4 0-1,-5 3 0 4,13-5-3-3,-11 6 6-1,1-1 2 3,8 1 2-2,-9-4-4 0,12 4 4 1,-14 0 0 1,12-2-5-3,-8 2 2 1,-2 0 3 3,0-5 5-3,8 5-6 0,-6 0 4 1,7-6 4-1,2 6-4 0,-11-1 2 3,9 1-2-4,2-4 3 1,-3 4-2 3,1-2-6-4,2 2 3 2,-1 0-3 0,0 0-1 0,8-1-1 2,-6 1 2-6,-5 0 5 5,5 0-3 0,-12 1 2-4,18-1-3 4,-17-2 2-1,8 2 0-2,1 0-3 3,-1 0 5-2,1-1-1 1,1 1 1 1,-3 0 1 1,4 6-1-6,-4-6 0 4,2 0-4 1,-9 4 0-4,8-4-1 4,0 5-2 0,1 0 3-4,1 1-3 3,-10-6 2 1,17 4 1 0,-8 2 1-5,-1-2 3 5,1 2-5-2,-1-7 2 0,1 5-2 2,10 3-2-2,-11-7-2 0,10-2-3 2,-9 8 1-3,-1-6 0 3,10 0 6-1,-8 0 1-1,9-1 2 0,-12 1-2 1,2 0 3 0,0 0-1 0,-1 0-8 0,3-1 4-1,-5 1 1 0,4 0-1 0,-1 6-5 2,-1-7 0-1,3 1 1 0,-5 4 0 0,5-4-3 2,5 6 2-6,-5-6 5 4,-4 4 0-1,3-3-1 2,-3 3-7-1,-7 1 4-2,10 1-2 1,-3-2-2 1,1 2 12 0,2-2-3-3,-1 8 5 4,9-2-3-2,-10 0 0 0,3 0 0 2,-5-6-14-2,-6 8 1 0,10-2 8 2,-11-4 5-2,0 3-1 0,11-4-1 2,-12 0 8-1,10 6 2-2,-8-7-2 3,1 2-9-2,6 4 3 1,-8-5 6 0,12 5-5-1,-13-4-2 2,9 4-2-4,-5-4 5 4,5 3 1 0,-7-3-2-4,9 4-1 4,-1-5-2-1,-9-1 3-1,12 2-6 1,-5 4 0 0,5-10 3 1,-12 6 0-3,9-2 2 1,10 1-5 4,-10 0 6-7,3-5 3 4,-3 6-6-1,1-2 1 2,-1-4-1-2,0 6 1 1,2-2-3 0,-2 1 2 0,9-5 0-2,-8 5 1 1,2 1 0 2,-5-2 3-2,5 2 1 0,-4-2-10 2,2 2 1-2,0-1 2 0,-1-1-5 3,3 2-1-3,-3-2 0 2,0 3 6-3,-8-3 3 1,8 2-2 1,-9-7 4 0,3 6-5 1,4 0 0-4,-16 1 0 4,10-2-3-2,-10 2-2 0,9 5 3 0,-9-7 5 1,0 1 0 0,11 5 0 0,-11 0-1 1,0 0 3-4,0-4-2 5,7 4 0-3,-7 6 1 0,0-6 4 0,11 0 1 3,-11 2-2-4,0-2-2 1,8 5-2 2,-8-10 1-2,0 6-9 0,0-1 2 2,9 1 2-2,-9-1-2-1,0 0 1 2,12 0 0 1,-12-5 3-2,0 5 2 0,-12-4-3 2,12 5 1-2,0-7-3 0,-9 2 2 2,9 3 2-2,0-3-4 0,0-2 6 2,-8 2 0-2,8-6 4 1,0 4-4 0,0-4-1-1,8 0-1 0,-8 0 0 2,0 0 1-2,9 0-4-1,-9 0 0 4,12-2-1-3,-4 2 2-1,-8 0-1 2,9 0-3 1,1 0 2-2,0 0 2 0,-10 0 1 2,9-1-1-2,-1 2-6 2,-8-1 8-2,10 4-2 1,-1-4-1-1,-9 0 2 1,11 6-3-1,-1-6 4 0,-10 4 2 0,7-5 4 1,2 1 0 0,-9 6 2-1,11-2-1 0,-11-4 1 2,10 5-5-1,-10-5-2-2,8 6 1 3,0-1 3-2,3-6-2 0,-11 6 2 2,9-5-2-2,10 6 0 0,-10-2 0 2,0-4-6-2,12 6 5 0,-14-7-2 2,13 6-5-2,-10-5 1 2,-1 4-4-2,0 2 1 0,9-6-4 0,-7 6-3 0,-3-2 8 2,-8 1 3-2,9 0 5 0,0 0 0 2,3 0 0-2,-12 1 2 0,9-2-3 1,-2 2 3 0,3-1-4-1,-10 0 0 2,9 0 0-2,-9-1-2 0,11 2 2 2,-1-1-5-2,-10 1 4 0,0-2 0 2,8 2 0-2,-8-2 1-1,8 1-1 4,1-5 0-3,-9 6-4 0,12-6 3 0,-4-2 2 2,1 2-6-2,10 1 3 2,-9-1-2-2,8-1-3 0,-9-5-3 0,12 6-2 2,-14 0 0-3,13 0-3 2,-1 0 1 1,-10 0-1-2,9 0 4 0,-6 0-2 2,-5 0 1-3,2 4-1 3,-9-4-1 0,9 0 1-3,1 0 1 1,-10 0 1 0,11 4 1 2,-4-4 3-2,4-6 1 0,-2 6-1 2,1-4-2-2,0 3 3 0,-2-5-2 1,1 1 0 0,0 0-3-1,2-1 3 2</inkml:trace>
    </iact:actionData>
  </iact:action>
  <iact:action type="add" startTime="13065">
    <iact:property name="dataType"/>
    <iact:actionData xml:id="d2">
      <inkml:trace xmlns:inkml="http://www.w3.org/2003/InkML" xml:id="stk2" contextRef="#ctx0" brushRef="#br0">21076 8555 30 0,'28'10'30'3,"9"-4"-3"-2,-7-2-5 2,-4 2-5 1,12 0-4 1,-1-2-5 0,-9 2 1-2,9-6 0 1,-9 0 3 2,11 6-1-1,0-6-4-1,-13 0-1 2,1 4-5-2,13-4-3-1,-13 0 2 3,0 6 0-2,3-6 0 0,-4 5 2 2,3-5 3-2,-10 0-2 0,0 5-3 2,8-5 3-2,-8 5 1 0,-1-5-2 1,3 6-3 1,-14-6 1-3,13 0 2 1,-10 4 0 3,1-4 1-4,-4 6 3 1,12-6 4 3,-8 0 4-3,-2 6-1-1,-2-6-4 4,-7 0 1-4,10 0-2 2,10 4 0 0,-11-4 0 0,-9 0-3-1,9 0-1 2,0 0-1-2,2 6 1 1,-2-6-4-1,-9 0-5 1,8 4 6 0,-8-4-1-2,9 0 0 3,-9 0 4-2,0 0-4 0,0 0 4 1,10 0 2 0,-10 6 6-1,0-6 5 1,0 0 5 0,0 0 13-2,0 0 7 4,0 0 5-3,0 0 8 0,0 0 0 1,10 0-2-1,-10 0-12 1,0 0-4-1,0 0-7 1,0 0-8-1,0 0-6 1,0 0-1 1,0 0 1-2,0 0-4 0,0 0 1 3,-10 0-1-4,10-6 2 2,-10 6 0-1,10 0 1 0,-9 0 3 0,1 0-5 0,-1 0 0 3,-2-4 1-4,-7 4-5 2,-2 0-2 0,1 0 0-1,3 0-5 0,-5 0-4 3,5 0-5-4,-14 0 1 1,2 4-1 0,-1-4 0 2,1 0 2-2,1 0 2 1,-2 6-1 0,-9-6 2-1,10 0 2 0,-7 0 1 2,5 6 3-2,-7-6-3 0,10 0 0 3,-3 0 2-3,-7 0-5-1,9-6-1 2,-8 6-2 0,6 0 1-1,2-6 3 0,-9 6-2 3,10-4 3-4,-11 4-19 1,9-6-7 3,-9 2-2-3,9-2-5 0,-8 0 1 0,9 2 1 2,-9-2 17-3,9 1 9 2,-10 0 8 0,1 5 0-1,10-5 2 0,-10-1 0 2,-1 2-3 1,9-2 0-5,-9 0 0 4,13 2 2-2,-5-2 0 0,-9 0 0 0,14 2 0 2,-5-8 3-2,2 8-3 0,1-2 3 2,-3-4-1-3,2 5 0 2,0-7 3 1,9 2-6-2,-7 0 3 1,-3-1-5-2,11 0 5 3,-12 1-6 0,-7 0 1-4,19-5 7 4,-12 3-1-2,5 2-4 0,4 0-1 2,-7-6 1-2,9 4-3 0,-8 2-1 2,8 0 0 0,1 0 0-4,-12-2-3 2,14 1 3 1,-14 2-3 0,11-2 4 1,1 6-4-2,0-5 1 2,-12 0 2-4,14-2 1 4,-5 8 1-2,3-8-7 1,-1 2 8 0,0 0-2 0,1-2 5-2,-2 2-3 1,13 0-1 2,-14 0 0-2,2-2-4 0,2-4-2 2,-3 6 2-2,3 0-5 0,-4-5 5 2,2 4 1-2,1-5 1 0,-8 6-3 0,5-6-10 2,-6 0 0-2,-1 4-13 2,10-2-7-2,-12-2-5 2,12-6 7-4,-1 7 3 4,10-1 4-2,0 0 4 0,0-4 6 2,-1 4-7-2,-1-1-6 0,3 1-3 2,0 6-5-2,-4-6-2 0,3 6-11 2,0-1-4-3,0 1-7 2,-10 4-8-1,10-4-7 2,-18 4 1-2,-2 2 11 0</inkml:trace>
    </iact:actionData>
  </iact:action>
  <iact:action type="add" startTime="14511">
    <iact:property name="dataType"/>
    <iact:actionData xml:id="d3">
      <inkml:trace xmlns:inkml="http://www.w3.org/2003/InkML" xml:id="stk3" contextRef="#ctx0" brushRef="#br0">21086 8134 36 0,'0'0'77'2,"0"0"-7"1,0 0-5 1,-10 0-7 0,10 0-4 2,0 0 1-1,-9 0-4-3,9 0-4 6,0 0-6-5,0 0-6 1,0 5-9 2,-11-5-20-3,11 0-4 2,0 0-2-1,0 0-15-1,0 5 4 1,0-5-4 1,0 5 22 0,11-5-1 0,-11 10 1-2,9-4 15 4,8 4-1-3,3 0 4-1,1 2-5 4,-5 4-2-3,5-2-3-1,5 2-3 2,4 0-1 0,-3 0 1 0,10 0-5-2,-9 0 0 3,11 5-5-1,-2-6 4-1,-1-3 0 3,2 4-6-4,0-2 1 2,-1-2 5 1,0-2 1-4,2 0-4 2,-1 2-5 0,-2-8 4 2,1 8 1-2,-9-8 0 0,11 2-5 2,-12-1 5-2,-6 0 6 1,-5 0-3 0,5-5-6 1,-12 6 0-2,8-6 2 1,-8 4-1 0,2-4-3-1,-2 0 1 0,-9 6 2 1,9-6-1-1,-9 0-1 0,9 0-1 1,-9 0 0 0,0 0-2-2,0 5 0 4,0-5-1-3,0 0 3 0,0 0 6 0,0 0-4 1,0 0 0-1,0 0 4 1,0 5 6 1,-9-5-6-3,0 6-5 1,0-2-1 2,-2 8 2-1,-8-1-2-1,3-1-3 1,-14 6 7 0,12 0 7-2,-12 0 7 2,-7 4 6 0,9 7 2-1,-18-7 5 0,10 12-1 5,-13-6-1-7,3 12 1 3,-1-7 3-2,-10 0 2 3,20 1-2-1,-9 6 1 3,7-12-5-8,2 5-2 5,1-4-11 1,7-1-4-4,0 0-3 8,12-4-6-9,-1-2-1 4,-3-4-21 1,12 0-37-4,2-6-58 3,-5 1-73 4,12-6-41-8,0 0-24 2,-9-5 8 1</inkml:trace>
    </iact:actionData>
  </iact:action>
  <iact:action type="add" startTime="22010">
    <iact:property name="dataType"/>
    <iact:actionData xml:id="d4">
      <inkml:trace xmlns:inkml="http://www.w3.org/2003/InkML" xml:id="stk4" contextRef="#ctx0" brushRef="#br0">14996 5009 15 0,'0'0'9'3,"0"0"-3"0,0-6 1 3,0 6 1-4,0 0 3 4,0 0 4 0,0 0 5-4,0-4 1 3,0 4 2 0,0 0-5-2,0 0 3 3,0 0-7-1,0 0-8-2,0 0-5 2,0 0-1 0,10 0 0 0,1 0-3-2,-11 0 2 4,9 0 2-3,8 4-4-1,-8-4 2 3,2 0 1-2,7 0 1 0,-9 0 6 2,11 0 4-2,-2 0 7 0,-9-4-1 2,10 4 3-2,-1 0 5 0,3 0-3 2,-5 0-1-2,4 0-7 0,-2-6 3 0,1 6 1 2,9 0-4-2,-9-6 1 0,1 6-1 2,-2 0 5-2,10-4 0 0,-10 4 5 2,3-6 1-2,5 6 2 0,-6-6 4 2,-3 2 2-2,13-2-3 0,-13 6-8 2,11-5 3-2,0 0-3 1,-9 0-7 0,11-1-2 0,-3-4 2-1,-8 4 2 1,-1 2-7 0,1-2 3-1,-1 2 1-1,1-8 2 4,-10 8-2-3,11-2-5-1,-2 0-1 3,2-4-2-1,-3 4 0-1,4 2-4 2,-14-2-3-3,12 0 5 2,2 2 0 0,-5-2 1-1,5 1-3 2,-4-5 3 0,2 4 4-3,2 0-1 1,-5 2 0 0,12-2-1 3,-19-4 4-4,11 5-4 1,8-1-1 2,-9 2 4-2,-1-8 1 0,1 8 2 0,1-2-4 2,-3-4 1-2,3 4-3 0,-2-4 1 2,2 4-3-2,7-4-5 0,-7 4 2 3,-3-4 3-1,1 4-3-5,2-4-2 5,-1 4 3-2,0-4 2 0,-1 4-4 1,0-4 0 0,1 5 2-1,0 0 2 0,-8 0-2 1,7 0-4 0,-9-1 3-1,10-4 1 2,-1 4-2-2,1 2-2 0,-1-8 1 2,1 8 0-2,1-6-1 0,-3 4-2 0,4-4 6 2,-4 4 2-2,12-4-7 0,-11-2 8 2,0 2-4-2,10 0-1 1,-7-2-6 0,-5 8 4-1,14-7 7 0,-12 1-1 0,1 0 3 2,8-1 5-2,-6 0 0 2,-3 1-4-2,11 0-2 0,-12-1-2 0,2 1 3 2,9-2-6-2,-10 2 0 0,10 4 3 2,-7-4-3-1,-4 0 1-2,12-2-2 1,-11 2 0 2,12 5-2-1,-14-5-3-1,14-1 2 3,-12 1 0-5,3 5 2 2,-5-5 0 2,14-2 2-2,-12 2-1 1,11 0-1 1,-12-2-4-2,3-3-2-1,7 4-12 1,-7 0-6 0,6 1 1 3,-5 0-2-2,-5-1 7-3,4-5-2 4,-1 6 11-2,9 0 5 0,-10 0-1 3,1-6 2 0,1 4-3-6,-2 2 2 2,2 0 3 3,6-2-1-1,-5-4-2-1,5 6 20-1,-5 0 9 4,4-6 2-4,4 6 6 3,0-6 4-5,-2 6 3 6,1-6-15-3,2 0-9 0,-3 6 0 2,1-6-3-2,0 0-5 1,-10 4-1 0,12-2-7 0,-12-2-1 1,11 4 1-5,-12-3-3 5,2-1 0-1,9 6 3-2,-10-5 6 3,2-1-3-1,-1 4 1-1,8-4-1 1,-8 0 3-1,0 6-5 2,10-6 1-2,-12 0 4 1,3 6-3-1,-1-5 3 2,8 5-1-1,-6-6 0-3,-4 4-3 2,3 2 1 2,-2-6-2-2,-1 5 0 0,3-5 3 3,9 6 1-3,-12 0-2 0,13-6-2-1,-13 6 5 3,13-6-4-2,-14 5-1 0,14-5-3 2,-12 0-1-2,12 0 5 0,-3 0 0 2,1 6-1-1,1-6 2 2,-3 0-2-5,2 1 8 3,-9-1-6 2,10 1-6-6,0-1 1 4,-2 0 0 1,-8 0 3-4,8 0-6 3,1 0 0 1,-8 6-1 0,8-6 3-1,-10 0 0-3,10 6 0 3,-9-6 0 0,10 5 3-1,-10 1 2 2,-1-5-1-4,11 3 3 4,-12 2-4-2,13 0 0 0,-13-2-1 2,13 2-1-2,-14 0 2 0,14 0-1 2,-3-6 0-2,-8 4 5 1,10-3-4-1,-1 4 1 2,0-4-1-3,-10 5-2 3,12-6-2-2,-13 6-4 1,3-6 2-2,6 5 6 3,-5-5-7-2,6 6 4 0,0-6 2 2,3 0 2-1,-4 0 1-1,3 0-5 1,-1 1 3 1,0-1-1-4,9-6-5 3,-7 6-4 0,-3 6 2 1,1-6-1-4,-9 6 2 2,1-1 0 2,-3 1 7-2,3-2 5 2,-2 2 0-4,1 5 0 4,-9-5-2-2,7 4 3-1,-7-4-9 3,-1 4 3-2,1 2 1 0,8-8-3 3,-9 8-5-3,12-2-1 0,-5-4 6 0,5 4-2 2,6-4 1-2,-6 4-1 0,4-4 7 2,-4 4-1-3,6-4 5 2,1 4-7 1,-10-4-1-2,1 10 1 1,9-5 0 0,-9 0 0-1,-1-1-1 0,-6 1 5 0,5 5-2 2,-9 0-1-2,13-5-1 0,-12 5-6 1,0-5 2-1,9 5-6 1,-6 0 2 1,4-5 1-2,4 5 5 0,-3 0 4 0,-6-6 0 2,8 2 2-2,-1 4 2 0,0-6-5 2,3 6 0-2,-14 0-1 0,12-6 0 3,1 6-2-4,-2-4-2 1,2 4 2 2,-3 0-1-1,12-6 3-2,-11 6-2 1,10 0 1 2,-10 0 1-2,11-6-10 0,-1 6-8 2,0 0-4-2,2-4-1 0,-3 4 2 2,-10-6-2-2,12 6 15 0,-1 0 6 1,-7-4 4 0,-3 4 0-1,-1 0-1 0,4 0 1 2,-13 0-2-1,1 0 1-2,1 0-3 3,-10 0-3-3,10 0 4 2,8 0-4 1,-9 0 3-2,0 4 2 0,1 2 0 0,8-6 2 2,-9 4-2-2,12 2 3 0,-14 0-1 2,13-6-3-2,-1 4 0 0,-10 2-2 2,9-6 4-3,-6 6-2 2,-5-6-1-1,2 0-1 2,-9 4 3-3,10-4 1 2,-10 0 1 1,0 0 0-3,11 0 0 1,-11 0 3 3,0 0 0-3,0 0-1 0,0 0-3 1,0 0 3 0,0 0-3-1,0 0 2-1,0 0 0 4,0 0 1-3,0 0 0 0,0 0-7 1,0 0-4-1,0 0-6 0,0 0-4 2,0 0-6-1,0 0 0-1,0 0-5 0,0 0-6 1,0 0-17 0,-11 0-30 0,1 0-33-1,10 0-41 1,-9 0-27-1,2 0-10 2</inkml:trace>
    </iact:actionData>
  </iact:action>
  <iact:action type="add" startTime="23816">
    <iact:property name="dataType"/>
    <iact:actionData xml:id="d5">
      <inkml:trace xmlns:inkml="http://www.w3.org/2003/InkML" xml:id="stk5" contextRef="#ctx0" brushRef="#br0">20934 2411 20 0,'-9'-10'51'3,"-8"0"-3"1,-3-1 5-1,11 6 4 1,-9-6 5 2,8 0 1-1,-9 7-7-2,11-2-1 2,-12 2-14 0,11-2-6-1,0 0-13-1,0 6-1 3,-2-4-3-2,11 4-5 1,-9 0 2 0,9-6-2 0,-10 6 3-2,10 0 6 3,0-6 2-2,0 6-1 1,0 0 4 1,0 0 1-2,10-4-7 0,-1 4-10 1,-9-6-1-1,11 6 0 0,-2 0-7 0,0-6-5 3,0 6 2-4,11-4 0 2,-12 4-3 0,11 0-1-1,0 0-2 1,8 0 2 0,-8 0 2 0,10 0-12-1,-1 0 0 0,0 4-3-1,-1-4-1 4,1 6 0-4,2-6 1 1,-3 6 11 2,1-2 1-1,2 2 3-1,-4-6 5 1,4 6-3-1,-3-2-3 0,1 2 4 2,0 0 5-2,-1-6 0 0,1 4-3 3,2 2 2-3,-3-2 3-1,-6-4-5 3,5 7-4-2,-6-7 0 0,-2 0 1 2,1 4 4-2,-9-4-4 0,7 6 0 0,-7-6 3 3,1 0-2-3,-4 5 0 0,2-5-5 1,1 0 2-1,-10 0 0 1,9 0 2 2,-9 0-1-4,11 0 2 1,-11 0 4 3,0 5 3-4,0-5 5 1,0 0 8 1,0 0 7-1,0 0 5 0,0 6 1 0,0-6 1 4,-11 0-4-5,2 5-8 1,-1 0-4 1,-6 5-9-1,-14 5-4 0,2 1-4 3,1 6-5-4,-12 0-6 1,11-6 2 2,-9 10-3 0,10-6 2-4,-3 1 0 2,-7 0 1 2,10 5 3-2,-2-4 3 0,0 0 3 1,3-2 8 1,6-4 10-3,1 5 5 2,0-5 1-2,1-6-3 4,7 0 1-4,4 2-10 2,-3-7-8 1,1 5-5-1,-2-4-2-3,11-6 1 5,0 4-1-3,0-4 0 0,0 6-10 2,0-6-5-2,0 6-11 0,-7-6-8-1,7 0-14 4,0 4-18-4,-9 2-15 1,-3 0-12 3,12-2-10-2,-9 8-12-1,0-8-7 1,0 6-7-1,-1-4-6 0</inkml:trace>
    </iact:actionData>
  </iact:action>
  <iact:action type="add" startTime="34298">
    <iact:property name="dataType"/>
    <iact:actionData xml:id="d6">
      <inkml:trace xmlns:inkml="http://www.w3.org/2003/InkML" xml:id="stk6" contextRef="#ctx0" brushRef="#br0">15147 7017 33 0,'-10'0'48'4,"10"0"-6"-4,-9 0-5 4,9 0-7 2,-10 0-3-2,2 0-1 1,8 0 2-1,0 0-8 1,-10 0-2-1,10 0-7 2,0 0-3-2,0 0-6-1,0 0-2 4,0 0 0-3,0 0 0 0,0 0 2 1,0 0 1-1,0 0 2 1,0 0 0 1,0 0 6-3,0 0-2 1,0 0 4 0,0 0 3 3,0 0-3-3,0 0-1 0,0 0-6 2,0 0 2-2,10-6-6 0,-10 6 2 1,8 0 6-1,2 0-1 2,-1-5 5-1,1 0-2-2,-1 5 2 1,9-6-3 2,-9 6-5-2,3-4-1 0,-5 4 0 3,13-6 2-2,-11 6-2-2,9-6 3 2,1 2 3 0,-10 4 5-1,10-6-2 0,0 0 2 1,1 6 6 0,-2-4-4-2,1-2 1 4,8 0-5-4,-6 6-1 2,5-4-8 0,-6-2-6-1,-3 6 5 0,4-6-2 2,-4 6-2-1,12-4-1-2,-11 4 8 5,12-6-3-5,-14 6-2 0,5-6-1 5,6 6 5-6,-8 0 2 2,8 0 3 0,-6-4 4 2,-5 4-1-2,14 0 0 1,-12-6 2 0,11 6-3 1,-12 0-1-2,4-5-1 0,5 5 2 0,-5 0 1 1,4 0 1 2,-4-5-2-4,6 5-5 1,1 0 1 6,2 0 2-10,-3 0-6 4,1 0-3 0,0 0 3 2,-10 0-1-2,12 0-1 0,-4 5-2 2,3-5 4-2,0 0-3 0,-2 0 0 3,3 5 2-4,-5-5-3 1,3 6-1 0,2-6 3 2,-3 0 4-2,1 4-4 0,2-4 0 2,-3 0 3-1,1 6 0-2,0-6-4 3,0 6 0-1,1-2 1-2,-3-4 0 3,-5 6-1-2,6 0 0 0,1-2-1 0,-10 2-2 2,1 0 2-2,11-2-2 0,-14 2 1 2,4 0 0-2,-1-2 0 0,9 2 2 2,-10 0-2-2,1-2 4 1,1 2 1-2,-2 4-1 3,2-4-1-2,-3-2-2 0,2 2-1 2,-1-1-6-2,10 0-1 0,-8 0 0 1,-1 1 4 0,0-2 2-1,-1 2 2 2,1 0 3-2,-1-2-4 0,-9 2 0 0,12 4-2 2,-5-4 3 0,4-1 0-4,-1 6 5 5,-1 0 7-4,-6-1 3 1,4-4-3 2,-7 4-2-2,12 0 1 3,-12 1-1-3,8 4-2-1,-8-9-5 2,3 4-2 0,-4 1 0-1,10-1-2 4,-7 0 0-7,6-4-5 3,-7 4 1 1,10 2-5 0,-10-8 1 1,6 8-6-3,-7-8-1 1,11 6 1 0,-12-3 5 2,3 2 6-2,-2-2 0 0,10 3 7 2,-10-4-3-2,0 4 4 0,1-6 2 1,1 7 0 0,-4-1-1-1,-7-4-4 0,9 4 7 2,1 0-5-3,1 2-4 2,-2-2-2 1,0 0 2-3,-9 2-3 2,9-2 0 1,0 0 4-2,2 0-5 0,-3-4 4 2,1 4 2-3,0 2 2 2,1-2-1-2,1-5-2 3,-4 5 2-1,3 1-1-1,-1-6-2 2,2 6 1-2,-1-1-4 2,-2-4 0-2,0 4-1 2,1-4 0-4,-9 4 2 4,12-4 0-2,-4 4 2-1,1 0 0 2,10 0 2 1,-9-4 3-2,-10 4-5 0,18 2 0 2,-9-2-1-2,0 0 2-1,3 1 2 4,-5-1-5-3,13 0 4 0,-10 7-1 0,8-8-1 2,-9-2 2-2,10 3-4 0,-10 0 7 1,9 2 0 0,-8-2 0-1,1-6 4 1,-4 8-4 0,4-8 3-1,8 8-6 2,-10-8-2-2,0 7 0 0,0-6 1 0,0 1-2 1,2-1-2 1,6 0 1-3,-7 0 3 2,-1 5 0 0,9-4-5-1,-8 4 8 1,-1-4 2 0,12 4 1-1,-13 0-3 2,0 2 0-2,3-1 2 0,8-1-1 0,-11 6-5 2,2-6 3-2,9 6 1 0,-10 0 0 1,9-1-2 0,-7 1 3 1,-1 0 1-2,8 4 0 2,-9 2 2-5,0 0-2 4,10-2 4 1,-10 2-5-2,0-2 0 0,12 2-3 2,-14-2-3-2,12 2-4 0,-8-6 2 2,7 0 0-2,-10 4 1 2,13-4 2-4,-4 0 0 4,-7 0 6-2,9 0-6 0,-11 0 0 2,11 0 3-2,-8-2-3 2,6 2 3-2,-8 0-2 2,2 6 6-4,-1-6-1 4,-2-1-6-2,11 6-1 0,-10-6 2 0,1 8-3 2,-1-8-3-2,0 6 2 1,0 1 4 0,3-2 3-1,-3 1-5 0,-9 1-3 2,7-2 1-2,-7 6-3 0,9-10 2-1,2 6-3 4,-11-1-1-3,10-5 10 0,8 5 1 2,-9-5-2-2,0-2-4 0,2 2 9 2,-3 6 0-2,10-6-10 2,-6 0 0-2,-3 0 4 0,-2 0 3 0,3-1-5 1,-10 1 2 0,9-1 9-1,2 7 3 0,-1-6-4 2,-2 4 3-2,9-4-6 0,-5 6 1 2,-4-1-5-2,1 0 1 0,10 0-1 0,-9-1-4 2,-1 2 8-2,9-1-4 0,-6 1-1 2,-3-6 0-2,-2 4 1 0,2-4 3 2,2-1-1-2,-1 1 1 2,8 0 0-2,-9 0 3 0,0-6-4 0,3 7 0 0,-5-1-3 2,11 0-1-2,-8-1 4 3,-10 1-3-4,11-1 0 1,-4 0 2-1,4 1 1 4,-2 6 1 1,1-6-2-8,0 0 1 5,-2 0-1 0,10 0-1-1,-7 0-1 1,-2-1 1 0,9 0 1 3,-9 1-2-7,2 0 0 4,6 0-1-1,-17 0 4 0,9 0-1 2,0 4-5-2,3-4 3 0,-12 6 3 0,8-1-1 2,0 0-3-2,-8-1 1 1,11 8 3 0,-1-8-7-1,-10 2-1 1,9-2 2 0,0-4 3-1,0 5-5 0,0 1 1 2,1-2 3 2,-1-3 1-7,0 3 1 3,0-4-1 2,2 0 2 1,6 5 2-6,-6-5 0 5,-2 4-4-3,1-4-2 5,-1 0-1-6,-9 6 2 2,9-6 0 2,0 0 0-4,0 5 0 6,3-6 2-6,-3 1 3 2,-2 0 0 2,3 0-3-2,-1 0-2 0,2 0 3 2,-4-2-4-2,12 2-1 0,-10 0 3 2,3 6 6-2,-4-6 4 0,1 4 0 0,11 2 2 2,-11-6 2 1,-1 4-5-6,2-4-4 8,-1 6-3-8,12-6 2 6,-14 4-3 0,2-4-6-6,2-1 1 2,-1 7-1 4,-2-6 3-2,2-1-2-3,8 7-3 2,-8-12-5 2,-1 6-9-2,0 0-4 2,0-6-8-2,12 6-5 0,-14-5-1 0,13-7 5 2,-1 8 10 0,-1-2 6-4,2-6 4 2,-3 8 7 6,4-8 7-9,-5 8 2 2,3-2-2 3,2 0 0-2,6-4 0 0,0 5 2 2,-8-1-7-2,9 0 2 0,2 2 2 0,-14-2 2 2,14 0 1-2,-3-5 1 0,1 5 5 2,-9 2-4-3,10-8-2 2,0 6-5 1,-3 2-2-2,2-8 0 0,2 8-5 2,8-2 2-2,-13 0 5 4,5 2-1-8,-3-2-4 6,1 0-1-2,2 6 6 0,-3-10 3 2,1 4-5-2,-10 0 5 2,10 0 2-2,2-4 1 0,-12 0-6 0,11 4-6 1,-12-4 5 0,12-2-2-1,-2-4-2 0,-8 6 1 2,10-2 3-2,-11 2 3 0,10-6-3 0,0 6-6 2,2-2 3-2,-12 2-1 0,8 4-2 0,3-4 2 2,-10 0 3-2,11-2 2 0,-12 2-1 2,-1 4 0-2,12-4-1 0,-10 0 3 2,-1-2 2-2,1 7 4 0,0-6-1 2,-1 0 1-2,-9 5 2 0,12-4-5-1,-3-1-1 4,1 6-1-3,-1-7 2 0,-9 3 0 1,12 3 0 0,-14-5 1-1,2 0-1 1,1 1-5 0,1-6 2-1,-2 4 4 0,-2 2 14 2,-7-6 9-2,11 6 13 0,-2-6 16 2,-9 4 8-2,10-4 3 0,-10 0-9 1,10 6-11-1,-2-6-10 1,-8 0-15 1,9 6-7-2,-9-6-7 0,0 4-5 0,0-4 0 2,10 0 1-2,-10 6 0-1,0-6 3 4,11 0-2-3,-11 6 1 1,0-6-1-1,7 0 2 0,-7 0-1 0,0 0-7 0,9 4 5 2,-9-4-1-1,0 0 2-2,0 0-4 4,10 6 1-3,-10-6-10 1,0 0-21-1,0 0-30 0,9 0-44 1,-9 0-57 0,0 0-67-1,0-6-27 0,-9 2 1 2,-10-2 20-1</inkml:trace>
    </iact:actionData>
  </iact:action>
  <iact:action type="add" startTime="36751">
    <iact:property name="dataType"/>
    <iact:actionData xml:id="d7">
      <inkml:trace xmlns:inkml="http://www.w3.org/2003/InkML" xml:id="stk7" contextRef="#ctx0" brushRef="#br0">21264 10852 83 0,'0'0'91'3,"0"-6"-34"-1,0 6-24 3,0 0-12 0,0 0-2 0,0 0-3-2,8 0 5 3,-8 0 1-2,10 0 5 0,-1 0-1 1,0 6-6-1,1-6-3 1,8 0-6 0,-9 5-1 0,12 0-4-1,-3 0-1-1,10 1 2 3,-10-2 7-1,3 2 6-1,-5 4 5 2,14 0 12-2,-12 6 5-1,1-4 2 3,8 8-4-2,-6-4-5 0,5 0-7 2,2 0-10-2,-10 5-8 0,19-6-3 0,-7 7-4 2,-3-6 1-2,1 0-1 0,2 4 2 2,7-4 1-2,-10 0 3 1,3 0 0 0,-13-5-4-1,12 4 3 0,0-4-8 2,-12 0 5-2,2-2-6 1,0-2 2-1,-10 3-2 2,9-5 6-2,-6 0 17 0,-5 1 2 1,-7-2 7 0,0 8 3-1,0-8 9 2,0 2-6-3,0 4-9 2,-7-4-13-2,7 0-6 3,-12 4-5-1,3-4-8-1,0-2 0 1,9 2-1-1,-9-1 5 0,-10 0-3 3,9 6 2-2,-7-6 5-3,-3 5-4 5,2-5 2-3,-21 5-2 0,12 2-1 1,-10 4 1 0,0-6 0-1,-2 6-1 1,-7 5-1 4,0-5 8-8,-1 5 8 2,-10-5 8 4,1 4 1-3,8 2 9 3,-7-2 7-6,9 2-4 4,-12-6 1-1,12 4-5 0,-2-3-3 0,2 4-4 2,8-6-9 1,2 0 4-6,-1 1-5 5,-2 0-6 0,11-4-3-4,1-2-4 3,-3 0 3 0,2 2-8 0,10-2 2-1,9 0 2 1,-10 0-1-1,9-4-5 0,1 0-6 2,1-2-8-2,8 7-16 0,0-6-18 2,0 1-18-1,0-2-22-1,8 2-34-1,-8-6-39 3,9 5-47-2,1-5-17 0,-10 0 3 2</inkml:trace>
    </iact:actionData>
  </iact:action>
  <iact:action type="add" startTime="45876">
    <iact:property name="dataType"/>
    <iact:actionData xml:id="d8">
      <inkml:trace xmlns:inkml="http://www.w3.org/2003/InkML" xml:id="stk8" contextRef="#ctx0" brushRef="#br0">15137 8670 31 0,'0'0'43'3,"-9"0"-1"0,9 0-2 3,-10 0-2-1,10 0 0-2,-8 0 0 3,8-6-2-3,0 6-2 1,-10 0 2 3,10 0-2-4,0 0-2 2,0 0-6 2,0 0 0-4,0 0-6 1,0 0-4 2,0 0-3-2,0 0-1-1,0 0-2 3,0 0-5 0,0 0 0-3,0 0-4 0,0 0 1 3,0 0 0-1,0 0 4-1,0 0 2 2,0 0 3-3,0 0 1 1,0 0 6 2,0 0-1-1,0 0-2-2,0 0 2 3,0 0 2-1,0 0-1-1,0-4-4 2,0 4 3-3,10 0-2 1,-10 0-4 2,0 0-9-1,8 0-1 0,-8-6 1 0,10 6-1-1,-1 0-1 0,1 0 2-1,-1 0 3 4,0-4-4-3,0 4 3 0,0 0-2 1,3 0-2-1,-5 0 0 0,2 0-4 2,2 0 2-2,-2 0-5 1,1 4 0 0,-2-4-1 0,2 0 4-2,-1 6 5 3,0-6-1-1,3 4 2-2,4-4 3 3,-6 0-1-2,10 6-6 0,-13-6 1 0,4 0 6 2,8 6-1-1,-1-6-2-1,-9 4 3 3,1-4 2-4,1 6-2 1,5 0-5 1,-6-2-1-1,1-4 0 1,-2 6 0 1,8 0-1-2,-8-2 2 1,3 2 2-1,-3 0 1 1,-1 4 3-1,11-5-3-1,-9 1 1 3,-2-1-4-2,2 0-3 1,-1 5 3 1,-9-4 0-2,9-1-1 0,-9 5 1 1,12-4 0 0,-12 4-2 0,0 0-2-1,7-4-2 0,-7 4 1 0,9 0 1 3,-9 2 5-3,11-2 4 1,-1 0-5-3,-1 2 0 4,-2-2-1-1,4-4 2-1,-11 4-4 1,9 0-1-1,1 0 5 0,-1 1-3 0,0 0 8 2,0-1-4-2,1 0 1 2,1-4-1-3,-4 4 0 2,2 0 5 0,1 2-8-1,-1-2 6 1,2 0 0 0,-2-4-4-2,0 4 2 3,0 2-1-2,-9-2 6 0,11 0-5 2,-11 1-2-2,0-1 5 1,9 1 0-1,-1 4-3 1,-8-5 2 0,9 2-1-1,-9 3 4 5,10-4-1-9,1 4-1 5,-11 1-1 1,7-4-5-2,3-2 3 0,-1 6 1 0,0-6-2 2,-9 0-6-2,12 6 3 0,-4-5 8 2,-8-1-1-2,8 0-5 0,-8 2 2 2,9-2 2-2,3 0 2 0,-12 2-1 2,0-2-3-2,9 1 2 0,-9-1-5 1,0 6 3 0,8-6-4-1,-8 6-1 1,0-6 0 0,10 5 5 0,-10 1 4-2,9 0-6 3,-9 0 0-1,10 0-3-2,1 6 1 4,-4-6-4-2,2 0-1-3,-9-1 7 2,9 0 3 2,-9 1 0-2,12-6 0 1,-5 6-3 0,-7-4 1 0,9 4 3-2,-9-6-4 3,11 0-2-1,-2 0-5 0,-9 6 3-3,0-4 2 4,10 3-4-2,-1-5 2 1,-9 6 4 0,9-5 3-1,-9 5-1 0,9-6-1 2,-9 6-3-2,0 0-2 1,10 0 3 0,-10 0 0-1,11 0-1 0,-11-6-3 0,0 5 3 2,7 1 0-2,-7 0-2 0,9 0 3 2,-9-6-2-1,0 7 1-2,10-7-3 3,-10 6 5-2,0-6-3-1,11 0-2 2,-11 2 0 1,0 3 5-2,0-5-1 0,0 1-1 3,9 4 0-4,-9-3 2 2,0 4 1 1,9-6-4-3,-9 6 2 2,0-6 0 0,8 7-1-1,-8-1 1-1,0-1 0 2,9-5 2 1,-9 6-1-2,11-6-1 0,-2 6 3 2,-9-6-5-1,9 2 1-2,-9 4 0 4,9-6 1-3,2 0 7-1,-11 0-6 1,9 6 2 2,-1-4 0-1,-8-2-2-1,10 0-1 1,-10 1-2-1,9-1 2 0,2 1 4 1,-11-1 2 0,10 6 3-1,-10-6 1 2,0 2-4-2,7 2-2 1,2-2-4-2,-9 4 4 2,9 0-6 0,3-1 2 0,-4 6 4 6,0-6-1-9,3 1 5-2,-2 1-8 5,1 3 0 0,-1-4 0-1,9 6-4 0,-9-6 4 2,3 4-3-2,4-4 4 3,-6-1 4-3,10 1-2 3,-11 6-4-6,9-6-3 6,-8 0 4-6,8-1 0 6,-9 1-2 0,12 6-6-6,-14-7 9 6,12 5-3-6,-8 2 0 5,7-6-3-2,-1 10 1 1,-5-4 2 0,5-2 4-1,-7 7 1 4,9-6 0-6,-11 5 1 2,11-6 4 0,-10 8 6 3,3-8-1-3,-5 8 3 3,13-8 3-6,-10 1 5 5,-1-1-2 1,9 7 0-6,-9-5-3 5,10-2-5-3,-10 2 1 2,10-1-2 0,-8 5-5-1,5-6 2 2,5 8 0-5,-12-2 2 6,9 1 2-3,2-1-1 0,-3 0 3 2,2-1-2-2,-1 7-2 4,-8-4-6-6,8 2-1 3,2 3-3 2,-1-8-2-5,8 7-4 4,-8-6 5-4,0 6 4 3,-1-6 4 3,10 6-6-7,-8-6 3 6,8 0 2 0,-10 2-3-6,10-2-1 6,-9 0-2-5,10 0 3 4,-12-5-4-4,12 5-1 3,-9-5 7 1,7 7 5-3,3-8 2 2,-14 2 6 2,13-2 1-5,-10 1 3 4,9 1-6-4,-10-2-5 4,3 2-8 0,5-2-2-4,-6 3-3 4,-2-9 1 0,2 7-4-4,-3-5-1 4,2 0 6 1,9 6-2-6,-8-6-2 5,6-2 0 2,-5 2 5-7,-4 0 1 5,12 0 1-5,-11 0-5 5,12 0 3-2,-14 0 0 3,5 0-2-2,-3 0-1-3,0 0-3 3,1 0 7 3,-1-2-2-7,3 2 2 5,-3 0-3 2,1 0 0-8,-1 0 2 7,0-1-3-6,2 2 0 5,-2-1-1 2,-9 0 4-7,9 0-1 4,-8-6 0 3,8 6-2-7,-6 0 5 2,-4-1-1 3,0 1-2-2,3-6 1 1,-1 6-2 2,-10 0 3-6,9 0-2 4,-1 0-2 1,-8-1 1-2,10 1 0 0,-1 6 2 1,-9-6-3 0,10-1 1-1,-1 1 0 0,-9 4-2 0,9-4 2 2,-9 0-3-2,9 0 4 0,2 0-4 2,-11-6 4-2,10 6 1 0,-10 1 0 3,7-2 1-4,-7 1-4 0,11 0 2 5,-2-6-1-5,0 6 2 0,1 0-3 2,-10 0-1 2,9 0 1-4,0 0 1 5,0 0 0-6,3-6 0 2,-3 5 1 3,-2 1 0-4,12-1-4 1,-8 1-1 0,-4 0 3 0,4 0 3 3,6 0-3-2,-5 0-1-3,5 0 4 4,3 0 3-2,-3-1-4 3,-7 1-9 1,20 0 7-7,-14 0 4 5,5 0-6-4,-5-1-1 4,4-5 0-4,-1 6 10 5,-1 0-9 0,3-4-1-7,6-2 3 4,-8 5 2 2,-1-4 3-2,2 4-5 0,-3-5 3 3,4 6 2-4,5-4 1 4,-6 4-8 0,-2-6 1-6,-1 6 1 5,12 0-1-5,-10-1-2 6,9 1 0-4,2 5 5 1,-14-5-5 3,14 0 0-4,-12 0 3 2,10 4-2 2,-10-4-2-5,3 0 1 4,6 6-7-4,-7-7-9 4,-3 6-7 2,3-5 3-7,-3 0-2 5,2 4 0 1,-8-4 10-6,6 0 7 5,1 0 5 1,2 0-2-6,9 0 2 6,-11-6-2-7,0 6 3 6,1-1 0 2,-1-3 4-7,3-2 0 5,-3 5 1 2,1-3-1-7,-1 4 5 2,0-6-6 2,10 6-5 2,-9 0-2-6,-1-6 7 5,10 6-1-3,-8-1-5 2,9 1 8 1,-12 0 2-3,2 0 0 5,9-6-4-1,-8 7 1-6,-2-1 0 5,1 0-3 2,0 0 2-7,-1-2 2 5,12-3-2-5,-12 5-1 7,1 0 0-7,-1 0-1 6,0 0-1 1,1 0-2-7,0 0 4 5,1-2 0-5,-3 2 0 6,-8 1 0-5,12-7-5 4,-13 5 3 0,11-4-6-4,-9 0 2 5,7-7-4-2,-7 8 2-3,9-2 1 5,-10-4-5-3,9-2 5 1,-6 8-2-3,-3-8 6 3,7 2-3 0,-5 0-1-2,8-2 2 2,-1 6-1 1,-9-4 4-3,19 0 0 2,-9 4-4 1,-1-4 5-2,2-2 1-1,0 7 0 4,6-6-2-3,-7 6 1 0,9-6 4 3,-9 5 4-3,11-4-5 4,-13 4-3-8,12-4 0 6,-2 4 1-3,-6-4-4 1,4-2-5 2,-4 8 7-2,-3-8 2 0,12 2 0 2,-14 0 1-2,5-2 4 0,-5 6-1 0,14-4-5 2,-12 0-2-2,-1-2-3 0,12 2 4 2,-9 0-5-1,7-2 4-1,-7 2 0 1,6-1 2-1,3 0 1 0,-1-5-5 2,0 5 2-3,2-5-2 2,7 6-1-1,-10-6 0 2,1 0 2-2,2 0-1 0,-4 0-2 2,4 0 0-2,-13 0 7 0,11 0 0 2,-9 0-1-3,9 0 4 2,-10 0 2-1,10 0 0 2,-8 0-2-2,-1 0-2 0,-1 0 2 2,-9 0-2-2,10 0 1 0,-10 0 3 2,1 0-4-2,1 0-2 0,-11 0 1 1,9 0 5 0,-9 0 7-1,0 0 1 0,7 0 6 1,-7 0 4 0,0 0 4-2,0 0-6 4,11 0-4-2,-11 0-2-2,0 0-1 2,0 0-3 0,9 0-1-1,-9 0 5-1,0 0-8 3,10 0 1-2,-10 0 3 1,10 0 5 1,-10 0-2-2,0 0 3 1,8 0 5 0,-8 0 3-2,0 5 2 1,0-5-5 3,0 0 3-4,0 0 0 3,9 0 2-4,-9 5 0 6,0-5 4-6,0 0 6 3,0 6 3 0,10-6 4 0,-10 4-1-2,11-4-2 5,-4 6-7-5,2 0-7 1,1-2-8 1,-1-4-7 0,10 6-3-1,-10 0 0 0,12-1-5 1,-12 0-1 0,7-1-3-1,-16 3-11 1,11-7-18 0,-1 4-20-1,-10-4-27 1,9 0-47-1,-9 6-55 1,0-6-46-2,0 0-43 3,0 0-36-2,-9 0-6 0,-1-6 31 3</inkml:trace>
    </iact:actionData>
  </iact:action>
  <iact:action type="add" startTime="48717">
    <iact:property name="dataType"/>
    <iact:actionData xml:id="d9">
      <inkml:trace xmlns:inkml="http://www.w3.org/2003/InkML" xml:id="stk9" contextRef="#ctx0" brushRef="#br0">21443 14560 11 0,'-12'0'87'3,"12"-5"-3"1,0 5-9 0,0 0-11 0,-9-5-10 0,9 5-10 0,-9-6-9 2,9 6-8-2,0 0-2 0,-9-5 1 1,9 0 2-1,-9 5 1 0,9 0 7 0,-10-5 9 3,10 5 7-4,-9 0 0 1,9-5-2 3,0 5-2-3,-11 0-3-1,11 0-3 3,0 0-4-2,0 0 4 1,0 0-2 0,0 5-5 0,-7-5 1-2,7 0-3 1,0 0-8 3,7 0-3-3,-7 5-1-1,0-5 3 4,11 5 2-4,8 0-4 1,-10 1 2 2,9-1 2-1,3 6-3-1,5-1-7 2,1 0-6-2,-7 2-3 0,8-2-3 0,2 0-3 1,-4 2-5 0,2-8 2-2,-10 6 7 3,11-4-1-2,-10 4 0 0,0-4-5 2,-10 0 4-1,9-2 4-1,1 2-7 0,-10-6 1 2,0 5-2-2,2-5 6 0,-1 5-6 1,-10-5-2-1,7 5-1 0,-7-5-2 3,0 0 8-3,11 6 1-1,-11-6-2 4,0 0 3-4,9 5 3 1,-9 0 3 0,0 0-3 2,0 1 0-2,-9 4 8 1,9-4 1 0,-11 10 3-1,11-6 6 1,-7 6-4 2,-3 0 3-5,-1 0-4 2,2 10 0 0,-7-5-3 4,4 11 4-6,-6-2 6 2,0 9 5 2,-3-3-3-2,5 1 6 5,-5-1 3-8,3 2-2 4,-1-1-5 2,0-1-1-6,10-5 3 4,-9 1-7 1,8-6-8 1,1-4-9-6,1 0-15 4,-2-7-27-1,10-5-29 2,0 1-36-1,0-7-37-2,0 8-53 1,0-8-58 2,10 2-53-3,-2-6-13 1,-8 0 13 1,0 0 30 1</inkml:trace>
    </iact:actionData>
  </iact:action>
  <iact:action type="add" startTime="72133">
    <iact:property name="dataType"/>
    <iact:actionData xml:id="d10">
      <inkml:trace xmlns:inkml="http://www.w3.org/2003/InkML" xml:id="stk10" contextRef="#ctx0" brushRef="#br1">15598 15008 22 0,'0'0'43'2,"0"0"-5"1,7-5-4 1,-7 5 1 0,0 0 3 4,0 0 8-6,9 0 1 2,-9 0 3 2,11 0 3-3,-11-5 0 2,10 5 5 0,-10 0-8-1,0 0 3 0,0-6 0 2,9 6-8-2,-9 0-6 1,0-4-3-2,7 4 2 3,4-6-8-1,-2 6 0-1,1-6-2 1,8 2 5-1,1-2-3 0,-1 2-5 2,1-2-2-2,1 0-5 0,7 2-2 2,-7-2-5-2,7 0-3 0,-9-5-1 0,10 7-1 2,0-1-7-2,-7 0 1 0,6-7 0 2,3 8-4-1,-14-2 1-2,12 0 2 5,-8 2 10-6,-1-2 1 2,-1 1-3 0,1 0 1 2,-1-1-1-2,-9 1 0 0,12 0-7 2,-12 5 1-1,8-5 7-2,-8-1 5 3,2 2 2-1,-2 4-3-1,-9-6 4 1,9 0-1 0,0 2-3-2,2 4-4 2,6-6-4 0,-7 0 2-1,-1 2-2 1,12-2-2 1,-5 2 0-2,-7-2-1 0,19-4 6 2,-8 4-6-3,-1 0-3 1,-1 2 2 0,3-8 0 2,-5 8 1-2,5-7-3 0,-12 6 2 2,9-1 2-2,1-4 2 0,-10 5-4 2,9-1 0-2,-8 1-2 0,1 0 4 3,-4 0-1-3,3 5 0-1,-1-6 2 3,2 2-2-1,-11-2 7-1,9 6 0 0,0-6-5 1,-9 2-1 0,8-2 0-1,1 6 2 2,3-6-6-2,-3 2-1 1,-1-2 5-2,2 2-2 3,-1-2 0-2,1-4 1 0,-10 4 4 2,8 0-5-2,2 2-2 0,-1-2 6 2,0 0-2-1,3 2-6-2,-5-2 3 4,2 0 5-3,2 2-4-1,-1-2-4 1,-10 1 4 3,9 0-2-4,-2-1 2 2,4 1-1 0,-2 0 4-1,-9 5 2 0,10-5-5 2,-1 0 3-2,-9 5-4 0,9-5-3-1,-9 0 2 3,9 5-3-1,1-5 7-1,-10-2-1 2,11 3-1-2,-11 4 0 0,7-6-3 2,2 0 4-2,1 2-5 0,1-6 5 2,-2 4-2-3,0 0 5 1,0 2-2 1,0-2-4 1,2 0 0-2,-2 2-2 0,-1 4 2 1,-8-6 0 0,0 6-2-1,10-6 4 2,-10 6 1-2,0 0-2 0,0 0 0 2,9-4 1-2,-9 4 4 0,0 0-6 1,11 0-2 0,-11 0 6-1,0-6 1 1,0 6-3 0,0 0 0-1,7 0 2 1,-7-6 0 0,0 6-2-1,0 0-2 1,10-4-1-1,-10 4 4 0,0 0 2 1,9 0-1-1,-9-6-2 3,0 6 0-4,9 0 1 2,-9 0-2 0,0-6-3 0,12 6 2-1,-12 0 0 0,8-4-1 1,0 4 1-1,-8-6 2 0,11 1 2 1,-1 0 0 0,-1 5-3-1,-1-5 1 2,2-1-2-2,-10 2-6 1,9-2 2 0,1 2-1-1,-10 4 2 0,9-6 2-1,-9 0 4 4,9 2 4-3,0 4-3 0,-9-6 1 3,10 0 2-4,-10 6 0 1,0-4-4 2,11-3 5-3,-4 3-3 2,-7-1-1 1,9 5-3-3,-9-11 5 2,11 5-4-1,-2 2-4 2,1-2 3-2,-10-4-2 0,9-2 3 2,-9 8-4-2,9-8 1 0,0 2 6 2,-9 0-5-2,12-1 4 0,-3 7-3 0,-9-7 1 2,7 0 3-2,-7 7-5 0,9-8 3 2,1 8-1-2,-10-8-1 0,11 8-3 3,-11-8-2-4,0 8 2 0,9-2 2 4,-9 0 1-3,9-4-2 0,-9 5 5-1,0-1-2 4,8 2 0-3,-8-1 1 0,0 5-3 2,0-7 2-1,9 3-1-1,-9-2 2 1,0 1-2-1,12 0-3 0,-12 0 0 1,8-1 1 0,-8-4 2-1,9 4-1 0,0-4 5 2,-9 0-7-2,11 4-5 0,-2-4 3 2,-1 0-2-2,2-2 8 0,-1 2-2 2,2 4 4-2,-1-4 13 0,-3 4 0 0,2-4-2 2,-9 4-5-2,9 2-2 1,-9-6-3 0,0 4 0-1,12-4-6 1,-4 4 3 0,-8-4 0-1,8 0-1 1,3 0 5-2,-2-2 1 2,1-4 1 0,-1 6-5-1,0-6 3 2,0 0 3-2,1 0-7 0,-10 0 0 2,11 1 4-2,-4-1 0 0,2 0-6 2,1 1 0-2,-10-1 0 0,11 0 3-1,-2 0-4 4,-9 6 2-3,9-2 5 0,-9-4 3 2,9 6-1-2,-9-5-4 0,9 4-1 2,-9-4-1-2,11 5-1 0,-11-6 1 2,8 0-1-2,-8 0 0 2,9 0 3-4,0-1-1 4,-9 1 1-2,10 1-2 0,-10-6 0 1,0 6 2 0,11-7-3-1,-11 6-1 1,7-4-2 1,3 4-1-3,-10 0 2 1,0-6-1 1,9 7 2 0,-9-1-2-1,11-5 3 2,-1 5 2-2,-10 0 3 0,8-4-1 1,-8 4-2 0,8 0 3-1,-8-6-3 2,0 6 0-2,9 1-4 0,-9-5 1-1,0 3 1 4,12-3 0-3,-4 4 3 0,-8-6-5 2,0 2-2-3,9 4-2 2,-9-6 3 1,0 7-3-2,0-7 0 0,10 6 1 0,-10-4 6 2,0-1 1-2,9 5-6 0,-9-6 4 0,10 2 0 2,-10-1 3-2,0-1-2 0,9 2 0 2,-9-2 1-2,0 6-1 0,0 0 4-1,9-4-3 4,-9 3 2-3,0-3-2 0,0 4 1 1,0 1 2 0,9-7-5-1,-9 6 1 1,0-4-3 0,9 4 2-1,-9 0 2 2,12-6-1-2,-5 7-2 0,-7-6 2 0,9-1 0 2,-9 6 0-2,11-4 2 0,-1-2-3 2,-10 2 6-2,9-2-1 0,-9 1-4 2,9 1-2-2,0-2 0 0,-9-5 2 0,9 7-3 2,-9-6-2-2,10 4 6 0,-1-4 0 2,-9 5 0-2,0-5 1-1,9 4 1 4,0-4 6-3,-9 5 1-1,10-5 4 4,-10-1-2-3,11 7 0 0,-4-6 1 0,-7 4 0 2,11 0-3-2,-11 2 1 0,8-2 8 2,-8 2 2-3,11-2 1 2,-11 8 0 2,9-8-1-4,-9 0-5 1,9 2-4 0,-9-2 0 2,9 6-7-2,-9-4 4 0,0-1-2 2,9 0-1-3,-9-1-3 2,0 2-4 1,11-2-5-2,-11 0-2 0,0-3-3 2,0 4 3-2,0-6 1 0,0 7 6 0,0-7 7 2,0 5-2-2,0-4 1 0,0 0 3 2,0 5-2-2,0-5 0 0,9 4-5 2,-9-4 0-2,0-1 2-1,8 7-3 2,2-6 2 1,-10-1-1-2,9 1 4 0,2 0 0 2,-4 0-1-2,-7-2-4 0,10 3 1 2,-1-2 0-2,-9 1 1 0,9 0 5 2,3-6 5-3,-12 6 2 2,8-5 1-1,0-1 2 2,3-1-3-2,-1 1-6 0,-1 2-4 4,-1-1 0-6,2-1-1 2,-10 0-4 3,9-1 3-3,1 3-2 3,-10-2 1-7,9 1-1 5,0 3 1 1,0 2 1-2,2-6-4 3,-11 7-1-5,10-2 5 2,8 1-2 2,-9 0-2-2,0 0 1 0,1-2-2 2,-1 8 3-2,9-6-6 3,-18 4 4-6,12-4-2 5,-3 6-1-2,-2-2 3 0,-7 0 2 2,10 2 1-2,-10-1-5 0,9-1 3 2,2 2 5-2,-11-2-2 0,7 1-2 0,4 5 1 2,-3-4 3-2,-8-2 1 0,9 1-3 2,3 5 2-2,-4-4-1 0,-8-2-2 2,9 2-1-2,-9-2-2 0,10 1 0 2,0 0 1-2,-10 1-1 0,9-2 0 0,-1 2 0 2,2-2 0-2,-10 0-2 0,20-4 6 2,-10 5 2-2,-3-4-3-1,2-3 1 4,12 2 0-3,-21 6-1 0,8-8-5 2,0 8-4 1,3-1 1-6,-11-5 1 3,9 4 2 2,1 2 4-2,-10-7-4 0,9 5 6 2,-9 2 3-2,0-1-2 0,9 0-3 2,-9 0 0-2,0 5 2 0,9-6-3 0,-9 7-5 1,12-7 3 0,-12 2 3-2,9 4-2 4,-9-5-4-3,7 1 5 0,2-2 0 2,2 0-3-3,-1 2 0 2,8-2 0 1,-9 2 6-2,11-2-4 0,-12 2 4 3,1 4 2-4,12-6-1 1,-12 2 2 3,-2-2-2-4,-7 6-3 4,10-4 0-6,-10-2 2 5,0 1-3-3,9 6 3 2,-9-7 5-1,0 6 5 2,0-4-1-2,0-2 0-1,0 6 5 4,11-4-7-3,-11-1-7 0,10 5 2 2,-10-6-2-2,8 2-2 0,0-1-2 2,1-1 6-2,11 1 2 1,-11 0-5-2,10 0 3 3,-9-5-1-2,8 4-2 0,-9-4-1 2,12 6-3-2,-14-7 0 3,13 1-6-4,-10 5 2 3,8-5 5-4,-9 4-2 4,0 2 3 0,10-2 6-5,-19 0-1 5,9 2-3-1,10-1-3 1,-8 0-1-4,-4-1-1 3,4 2 0 0,-2-2 2 1,-9 6 2-1,10-4 0-1,0-1 0-1,-10-1-3 1,8 6-3 2,-8-4-1-2,9-1-1 0,0-1 1 2,2 2-1-2,-2-2 4 0,-1 1 2 2,2 1 2-2,-1-2 2 4,10 2-4-7,-10-2 2 3,0 1 0 1,0-5-3-1,11 4 3 2,-12-3 0-2,13 3 3 2,-12-4-3 1,9 0 1-6,-9-2 3 6,10 2-2 0,-10 0-1-7,11 0 0 6,-10 0 2-4,8 4 0 4,-9-4-3 0,10 0 3-4,-1 5 1 4,3 1-2-2,-5-7 1 0,-6 5-5 1,10 2 1 0,-2-2-2 1,-1 0 3-4,-5 2 1 4,5-1-1-2,-7 5 0 2,0-4-4-2,7-2 3 0,-7 1-4 0,-1-5 1 2,2 4-2-2,-1 1 5 0,-3 1 0 2,2-6-3-2,2 4 2 0,-1 0 0 0,-2 2-1 2,2-1-1-2,8 0 1 4,-8-1-1-5,8 2 4-1,-9-2-4 3,3 2 1 1,-3-2 0-3,9 0 2 4,-9 8 0-3,1-8-4 0,-1 6 1 3,0 1 2-6,0-6-2 5,0 5-4-2,2 0 3-1,-3 0 0 4,-8 6 0-4,9-6 2 2,1 0 3 1,1 0 0-2,-11 1-3 1,9-1 0-1,-2 6-1 1,3-6 1-1,-10-1-1 0,9 1-3 2,2 6 7-2,-1-6-5 0,-2 0 5 2,0 0-1-2,13-4 1 0,-13 5 1 3,11-1-4-5,0 4 3 3,-1-4-3 0,-9 0 2 2,19 6-3-5,-19-6-1 4,12 5 1-2,-3 2-2 0,-9 3 1 0,12-5-3 1,-5 1 5 0,-7 5 1-2,1 0 0 2,1 0-1 1,-4-1 1-2,4 2 2 0,-2-2-4 1,-9 0-1-1,10 2 4 1,0-2 6 0,-2 0-4 0,1-4-4-1,-9 4 3 2,9-4 7-2,2 0-3 0,-3-2-7 0,11 2 3 2,-10 0 2-2,2 0-2-1,6-2-4 4,4 2 1-3,-4 0 5 0,2 0-4 2,0 0 2-2,8-6-2 0,-8 4 3 3,10 2-4-3,-1-6-4-1,2 6 5 1,-5-6 0 2,3 6 1 2,2-2-4-8,-3-4 4 7,-7 6 0 0,7 0-3-7,1-1 0 7,-10 1 4-1,10 0 0-5,2-1 4 5,-3-4 3-2,-8 4 4 3,8-1-2-6,1 2-2 5,2 0 4-2,-12-6-9 3,12 6-4-1,-14-2 2-5,5 8 0 5,5-7 0-5,-6 1 0 6,-10-1 7-3,7 6 2 0,3-5-6 2,-12 4-2-2,11 0-1-1,-10 2-3 3,10-8-2-1,-10 8 0-2,12-2 3 4,-12 2 2-4,9-2 1 2,-9 0-1-1,10 2 0 2,-10-7 0-2,9 6 1 0,1-2-4 2,-10-3-3-2,12 6-1-1,-12-2 1 4,-2 6 4-3,4-6-1 0,-2 6-2 1,1-4-1-1,0-2 5 1,-2 6 2-1,1-5-8 1,1 5-6 0,1-5 9-1,5 0 2 3,3-1 1-4,0 1-4 1,-1 0 4 2,11-1 7-2,-10 2-4 0,0-2 0 0,-1 0-2 2,3 2 0-2,-5-2 0 0,-7 0 0 2,2 2 4-1,-1 4-3-2,-3-6-1 2,-7 6 0-1,11 0-1 1,-2 0 1 1,-9-4 0-2,0 4 0 1,0 0-4-3,10 0 5 4,-10 0-1-2,0 0 0 2,11-6-1-1,-11 6 4-2,7 0 2 1,2-6-11 3,1 6 4-3,-10 0-1 0,11-4 0-1,-2 4-5 4,-2 0 5-3,-7 0 9 0,10-6-4 1,-10 6 0-1,0 0-1 0,9 0 2 3,-9 0-3-4,0 0-4 2,11 0 6 0,-11-6-1 0,0 6 2-1,9 0 0-1,-9 0 0 3,0 0 2-1,9-4-3-2,-9 4-3 3,9 0-3-2,2-6 8 0,-11 6 1 2,9-6 10-1,-9 2 4-1,8 4 6 1,1 0 0 0,-9-6-3-1,0 6 2 0,10 0-9 1,0-6 3 0,-10 6-2-1,9-4 4 2,-9 4 4-3,9 0 3 2,-9 0 8 0,0 0 3-1,0-6 0 0,9 6-1 0,-9 0 1 2,0 0 0-2,0 0-8 0,0 0-4 2,0 0-2-1,0 0-6-1,0 0-8 1,0 0-4-1,0 0-1 0,0 0 1 2,0 0 2-1,0 0 4-1,0 0 3 0,0 0 4 1,0 0 2 0,-9 0 6-1,9 0-1 1,0 0-1 0,0 0 1-1,0-5-5 2,0 5-2-1,0 0-9-3,0 0-2 3,0-5-5 1,-9 5 0-2,9 0-2 0,0-5-2 1,-9 5 2 0,9-6-1-1,-10 1 0 3,0 5-3-5,10-5 0 3,-9 5 1 1,1-5-2-1,-1-1-2-2,-2 2 0 0,-7 4-2 4,9-6-4-3,-11 0-6 0,3 2-3 2,-3-2-3-2,-6 0 2 0,5 6-3 2,12-4 7-2,-9-2-1 0,-3 0 1 2,3 6 3-2,-1-4-1 0,10-2 2 0,-9 2-1 2,9 4-1-3,-1-6-1 1,-1 0-7 3,-5 6-5-4,7-4-4 2,-3 4-3 1,3-6 3-2,-8 0 0 1,6 6 5-2,2-4 6 3,-1-2 3-2,-6 6 5 0,5-6-3 1,-8 6 1 0,11-4-1-1,-2 4-1 2,0 0 0-2,-10 0-4 0,20-6 3 2,-7 6-1-3,-2 0 1 3,-2 0 4-3,11 0 3 3,-10 0 4-2,10 0 3 0,0 0 1 1,0 0 4-1,0 0-5 0,0 0-2 2,0 0 3-2,0 0-1 0,0 0-1 1,0 0 2 0,0 0 4-1,0 6 0 0,10-6 1 2,1 0-1-2,-2 0 5 1,-2-6 0 1,13 6-1-2,0 0 1 0,7-5-5 2,0 0-1-2,3-1-2 0,8 1-1 0,-2 0 2 2,1 0 6-2,0-5 8 1,0 0 3 0,4-1 4 3,5-1 3-8,0 2-2 6,-8 0-4 0,8 0-2-4,0-2-7 5,1 2-2 0,0 0-1-6,-8 4 2 5,7-4-1-3,-7 4-5 1,-2-4 6 7,-2 4-4-10,-6 1 0 8,0 0-1-8,-2 0-3 3,-8 5 2-2,-1-6-2 4,3 6 1-4,-12 0 1 3,9-4 0 0,-9 4 4-2,1 0-2 4,-1 0 0-3,-9-6-1 0,9 6-2 1,-9 0 1-1,9 0 0 0,-9 0 0 0,0 0 4 2,9 0-2-1,-9 0 0-1,0 0-1 1,0 0-1-1,0 6 4 1,0-6-3 1,0 4 1-3,0-4 0 2,0 6 0 1,0-1-6-3,0 0 0 1,-9 0 2 1,9 1 1 0,-9 4-1 0,9-4 0-1,-9 10 4 2,9-6-5-2,-9 6-1 0,-1 0 4 2,10 0 4-2,-9 4-3 0,9 7 1 0,-11-6-2 2,4 11 3-2,-2-6 2 0,9 6 2 2,-12 0-1-2,-6-1 0 0,9 0 8 1,-10 1 0 0,10 4-5-1,-9-4-9 3,8 0 5 0,-9-1 0-6,11-5-3 3,-13 1-1 1,12-5-2 2,1 4 5-6,-1-5-4 5,0-1 2-2,-2-4-3 0,1 6 2 2,1-6-1-2,9 0-1 0,-7 0 0 2,-5-6-2 0,3 5 2-4,0 1 0 2,0-5 2 2,9-1 1-3,-9 0 3 2,9 2-4 0,-10-8 0 0,10 8-1-1,-9-8-4 2,9 2 5-2,0-6-2 0,-11 4 2 0,11-4 4 2,0 0-2-3,0 6 3 1,0-6-7 2,0 0 3-1,0 0-1-2,0 0-6 3,0 0 1-2,0 0-1 0,0 6 5 3,-7-6-2-4,7 0-1 2,-9 4 3-1,-3-4 3 1,12 6-3-1,-9 0 1 1,9-2-2 1,-9-4 5-2,2 6-1 0,7-6-2 1,-11 6 2 0,11-2 1-2,-10-4-1 1,1 6 0 3,9 0 0-3,-10-2 3 1,10-4 1 0,-8 6-6-2,-2-6 0 1,10 0-1 3,0 6-18-3,-11-6-37 0,11 0-51 2,0 0-59-2,0 0-67-1,0 0-67 2,0-6-20 0,-9 0 15-1,0-4 41 0</inkml:trace>
    </iact:actionData>
  </iact:action>
  <iact:action type="add" startTime="78290">
    <iact:property name="dataType"/>
    <iact:actionData xml:id="d11">
      <inkml:trace xmlns:inkml="http://www.w3.org/2003/InkML" xml:id="stk11" contextRef="#ctx0" brushRef="#br1">21544 5357 30 0,'0'0'57'5,"-8"0"-1"-5,8 0-7 5,-10 4-14-1,10-4-9-1,0 0-9 3,0 0-4-2,0 0-6 0,10 6-7 3,-10-6-2-4,8 6 0 1,-8-6 4 1,9 4 1 0,1-4 3-1,1 0 12 0,5 6 11 2,3-6 3-2,0 0 1 0,-1 0 0 2,11 0 0-2,-10-6-6 0,9 6-11 2,2 0-4-2,-5-4 1 0,3 4 0 2,2-6-3-1,7 0-6-1,-10 2 1 2,3 4 6-3,8-6-3 1,-12 2-5 3,3-2-2-3,10 0 3-1,-14 2-3 2,14-2-5 0,-9 0 2-1,-5 2 2 0,3-2 0 3,2 0 3-4,-12 2 0 1,12 4 2 3,-14-6-4-4,-6 1 1 1,1 5 2 2,-2 0-2-1,0-5 7-2,-1 5 5 3,-8 0 8-1,0 0 6-2,9 0 4 2,-9 0 2 1,0 0 1-3,0 0 2 2,0 0-1 0,0 0-8-1,-9 0-2 1,9 0-5 1,0 0-5-3,-8 5-10 1,-1-5-5 3,9 0 3-3,-9 5-1-1,9 1-2 1,-11-6-1 3,1 4 3-4,10 2 1 2,-9 4-3 1,9-4-1-2,-7 4 5-1,-5 2-1 4,12-2 2-4,-9 0-1 1,0 6-2 2,0 0 4-2,0 5-1 1,-1 0-2-2,1-1-4 3,-9 8 2-2,9 4 1 1,-12-6-1 1,5 5 1-2,-5-5-1 0,12 6-2 1,-9-5-5 0,8-1 6-2,-1-6-4 2,-7 2 3 0,11-1 4-1,7-1-1 0,-12-4 4 3,12-6-4-4,0 6 5 1,-9-4-5 2,9-8 1-2,0 8-2 1,0-8-3 0,0 3-5 0,0-2 2-2,0 0 5 4,0 0-1-4,0-5-3 2,0 0-9-1,9 5-16 2,-9-5-26-2,0 0-30 0,0 0-34 3,0 0-33-4,0 0-37 1,0 0-5 3,0 0 10-4</inkml:trace>
    </iact:actionData>
  </iact:action>
  <iact:action type="add" startTime="79204">
    <iact:property name="dataType"/>
    <iact:actionData xml:id="d12">
      <inkml:trace xmlns:inkml="http://www.w3.org/2003/InkML" xml:id="stk12" contextRef="#ctx0" brushRef="#br1">22228 5483 12 0,'-9'16'48'3,"9"6"-5"0,-18-2-8 2,9 6-3-2,-3 1-7 3,3 5-4-3,-7-2-3 1,5 3-7 2,1 3-23-1,1-4-34-2,-9 5-36 4,8-5-19-4</inkml:trace>
    </iact:actionData>
  </iact:action>
  <iact:action type="add" startTime="85194">
    <iact:property name="dataType"/>
    <iact:actionData xml:id="d13">
      <inkml:trace xmlns:inkml="http://www.w3.org/2003/InkML" xml:id="stk13" contextRef="#ctx0" brushRef="#br1">14922 17732 37 0,'0'0'32'3,"0"0"-8"1,0 0-6 0,0 0-6 1,0 0-2-1,0 0-2 0,0 0 3 1,0 0 1-1,0 0 4 0,0 0-1 1,0 0 7-1,0 0 1 1,0 0 7 0,0 0 3-2,0 0 1 1,0 0 3 0,0 0-3 2,0 0 2-2,0 0-2 0,0 0-3 0,0 0-5 2,0 0 0-1,0 0 1-2,0 0 2 1,0 0 3 0,0 0 0 3,0 0 7-4,0 0 4 1,10 0-1 1,-10 0 4 0,0 0-1-1,9 5 3 1,0-5-3-2,0 6-5 1,1-6-9 2,1 4-8-1,-4-4-7-2,12 6-7 1,-8-6-4 1,7 0 2 1,-10 6 1-3,12-6 3 1,-2 4-1 0,1-4 5 3,-1 0-6-3,1 6 2-1,0-6 1 1,-1 0-2 1,10 0 5 0,-8 4-1-1,7-4 2 1,13 0 5-2,-14 0 1 1,1 0-1 3,12 0-2-4,0 0-1 2,-13 0 10-1,11-4 0 2,-7 4 4-3,7-6 4 2,-10 6 4-2,1-4 1 1,2-2-2 2,6 0-4-2,-8 2-3 0,2-2-5 1,-14 1-1-2,14 0 0 3,-3 0-5-1,1-1 1-2,2 2-5 4,-4-8-1-4,-5 8-2 2,4-2 1-1,4-4-2 0,11 4-4 3,-15-4 0-4,14 4 7 1,-11-4 1 3,11 0 0-4,-2-2 0 1,-2 2 3 0,-6 0-4 2,8-1-7-1,3 1-4-2,-15-1-1 3,14 1 2-2,-11-1-1 0,-1 0 0 3,1 7 2-4,2-8 6 1,-3 2 3 0,1 4 5 2,2-4 1-2,-4 0 3 0,-6 0 3 2,6-2 0-3,-5-4 1 2,-3 6-6 1,1-6 3-2,-1 1 1-1,0-1 0 4,1 1-6-3,1-1-5 0,-1 0-1 0,-1 0 1 2,-9 0-2-2,10-6-1 0,-1 6 0 1,3-4 0 0,-5 4 0-1,-6-5-3 1,10 5-1 0,-2 1-4-2,2-1 2 4,-3-6-1-3,-7 6-1 0,10 0 2 0,-3-4-3 1,1 4 5-1,2-5 0 1,-1 1 8 0,0-2 4 0,-1 0 0-1,1 2 4 2,-10-1 3-2,9-1 0 0,-8 1-3 0,8 1-3 1,-9-2-1 0,11 2-3-1,-10-2-4 2,8 0-6-2,-9 2-2-1,12-1-2 4,-5 0-3-3,5 5-4 0,-3-4-2 2,-10-2 4-2,13 0-5 0,-4 6-1 0,3-4 1 0,-11 4-5 2,9 1-3-2,-9-1 2 0,12-1 0 2,-14 3 0-2,11-2 0 0,-6 0 4 2,-4 0 3-3,0 4 0 1,3-4-1 1,8-4 2 1,-10 5 2-2,9-7 2-1,-8 2 2 4,8-7 0-3,1 5 6-1,1-4-3 4,-2 0 1-3,2 0 1 0,-12-1-2 0,10-5 3 2,3 6-2-2,-4 0-4 0,3-6-1 2,-2 6-1 5,-1 0 1-10,-5 0 0 2,5 4-1 4,-7-4-2-6,9 5 5 4,-10-6-3-1,0 7 1 4,0-2-1-7,0 2 0 4,-9-2 3-1,12 0-2 0,-5 2 0 2,-7-1-1-3,9 1-1 2,-9-2 1 1,11-5-1-2,-1 7-1-1,-10-2-1 2,9 2 0 1,0-7 4-2,0 7-1 0,0-2 2 2,1 0-2-2,-1 2-1 0,0-6 4 2,0 4-4-2,1-4-1 0,1 6 1 2,-4-8-1-1,4 8 0-3,8-2-2 2,-10 2-1 3,-9-2 5-3,9 1 1 0,0 6 4 2,0-7 2-1,-9 2 3-1,11 4 4-1,-2-6-3 3,-1 2 1-1,2 4 0-2,-10-6 1 1,20-4-3 2,-13 5-1-2,3 1-1 0,-1-7-3 2,0 5-1-2,3-4-1 0,4 0-2 2,-5-5 0-2,8 5 3 0,-11-2 2 0,11 3-1 2,0-3 2-2,-10 2-2 0,0 1-1 2,2 3 2-2,6-4-2 0,-6 0 0 2,-11-1 1-2,9 6-1 0,0-5 0 2,1 0-4-3,-1 0 1 2,0-6-4-1,0 4-1 2,12-3 4-2,-14 1 0 0,3-3 2 2,-1 1 0-1,2 6 2-2,7-6 3 3,-10 1 1-2,1-1 1 0,3 6-3 0,-4-5 0 3,1 3-2-4,1-3-1 1,0 5-4 2,-1-6 0-3,-1 6 1 2,2-5 3-2,-10 4 12 4,9 1 6-3,2 0 7 0,-1 0 4-1,-3-2-1 4,-7 2 1-3,9-5-11 0,2 0-6 2,-11-1-2-2,10 0-4 0,-10-6 2 2,8 8-1-1,0-7-2-2,-8 6-1 3,11-7-5-2,-2 6-1-1,-9-4 1 1,10 5-3 3,-1-1 0-3,-9-5 0 0,9 5-2 2,0 1 2-2,-9-1-2 0,12 0 1 2,-12 6-1-2,9-6 1 0,-9 6 4 0,7-6-4 2,2 6 0-2,-9 0-2 0,11-6 1 2,-11 6 0-2,10-1-4 0,-10 2 3 2,9-3-1-3,-9 2 3 1,9 0-1 3,-9 4 1-4,9-3 1 2,-9-1-1-1,9 4-1 2,-9 2 0-2,11-7 2 0,-3 5-2 0,-8 2-2 2,0-7 0-3,0 7 3 2,9-2 0-1,-9 2 2 1,0-8 1 0,9 8-1-1,-9-7 1 2,0 6 2-2,12 1-1 0,-12-8-2 2,0 8-1-2,9-6 2 0,-2 4 1 2,-7 1-3-2,10-5-1 0,-1 5 1-1,2-1-2 3,-11-4 2 0,10 6 1-3,-2-8 1 3,0 2 2-2,-8 5-3 0,9-5 0 2,-9-1-1-2,12-3-6 0,-12 2-2 2,0 2-6-3,0 1 1 1,0-7 0 1,0 6-3 1,0-7 3-3,0 7-3 2,-12-5 4 1,12 5 2-2,0 0 4 0,0-2-2 2,0 2 0-2,0 0 2 0,12 0 3 0,-12 0-5 2,0 0 0-2,8-2-1 0,-8 8 1 1,9-8-5 0,-9 8-2-1,10-6 0 2,-10 4-2-2,9 2-1 0,1-6-1 2,-10 4 3-2,0 0 1 0,0-3 3-1,0 4-2 4,0 0 2-3,-10-1 5 0,10 2 2 2,-9-1 0-2,-1-1 0 0,1 1 6 2,-11 0 0-2,11 0 0 0,1 1 0 0,0-2 0 2,-2 6 0-2,10-5 0 1,-11-1-2 0,11 7-3-1,-9-6 0 0,9 6 2 1,0-7-1 0,0 6 1-2,9-4-1 4,-9-2 0-3,0 6 4 0,11-4-2 0,-11 4 3 3,0 0 0-4,10-4-2 1,-10-2-7 3,0 6-4-4,0-6-5 1,0 2-2 2,8-2 0-3,-8 2 4 2,0-1 3-1,0-1 7 2,0 2 5-2,0-1-1 0,0-1 1 2,0 6 0-2,0-4 0 0,0-2-7 2,8 1-2-2,-8 1 1 0,9 4 4 2,-9-10-1-2,12 4-1 0,-4 1 6 3,1-5 2-4,10 5-3 2,-9-5-1 1,-1-2-3-3,0 2-1 1,0 0 1 0,12 0 2 2,-14 0-4-1,2 0 0-2,12-2 4 2,-12 2 3-1,0 6-1 1,0-8-3-1,0 8 3 1,10-6 4 0,-10 4-3-1,0 2 0-1,1-2 1 3,-10-4 1-1,11 4 1-1,-4 2-2 0,4-1-2 2,-2-1-2-2,1 2 3 0,0-2-1 3,-2-3 2-4,10 3 1 2,-7 1 3 0,-2-5-1 0,-1 4-3 0,11-4 2-1,-8 6-4 0,-3-8-3 0,1 8 0 1,0-1 4 0,0 0 1-2,3 5-2 2,-4-6 2 1,11 2 0-2,-9-2-3 0,-1 6 0 2,0 0-1-2,9-4 0 0,-8 4 3 0,8 1 2 2,-9-2-1-3,2-3-1 2,6 4-1 1,-6 0-1-2,8 0 1 0,-10-6-2 2,9 6 0-2,-9-4 3 0,12 5-4 2,-4-7 2-2,3 6-3 0,-2-4 3 0,-1-1 0 2,3 5-1-2,-1-6 3 0,0 1-3 2,8 5 4-2,-6-4-4 0,-5-2 4 2,5 6-1-2,-3-4-5 0,0 4 1 2,1-5 1-2,-10-1 2 1,12 7-4-2,-5-6 1 3,-5 0 2-3,8 5 1 3,-10-6 0-1,9 2-1 0,-9-2-2 0,10 6 2-1,-10-4-1 0,1 4 1 0,1-4 2 0,5 4-4 2,-6-6 4-2,10 6-2 0,-10 0-2 2,-2-6-1-3,11 8-10 2,-9-8 2 2,7 7-3-4,-7-1 0 2,-1-5 0 0,10 5 0-1,-10 0 3 1,12 0 0-3,-12 0 6 6,-2 0 0-5,13 0 3 1,-10 6 0 2,8-5 0-3,0 5-8 2,1-6-10 0,-1 0-2 0,3 4-2-1,-3-3-10 0,1 0-4 2,8-2 0-2,-7 1 8 0,7 0 4 2,-7 1 1-1,-3-1 5 0,4 6 10-1,-4-6 5 0,12 0 1 0,-11 0 0 2,0 6 4-2,1-12 3 0,-1 6-2 2,3 1-6-1,-3-1-4 0,12 1-5-3,-14-7-9 4,14 6-3-2,-13 0-2 1,12-4-2 1,-3 4 0-1,3-6 0-4,0 6 5 4,-2-4 4 1,1 5 2-1,2-2 16 1,-3-3 15-5,1 4 8 5,-10 0 7-2,10 0 0 2,2 0 1-1,-3 0-9 0,-6 0-9-3,5 1-2 2,3-1-3 2,-12-6-3-1,12 8 1 1,-10-2-1 0,9-1 0-5,-10 1 0 4,1 0 0 0,-1 0 1 1,10 1-2-4,-8-1-2 3,-1-4 2 0,8 4-1-1,-8 4 1 0,0-2-2 1,1-2-2 1,-2 4 4-3,1-3-1 1,-9 4 1 1,7 0 1 0,4 1 5 0,-5 0-4 0,3-1 1-1,-8 6-5 0,6-6 2 0,4 1-1 1,-4 4 0 0,2-4 2-1,0 4-4 2,-10-4 3-2,9 6-7 0,10-8-1 2,-8 8-1-3,-3-8 3 1,3 2 5 1,1 4-4 1,-5-4 6-2,5 4 1 0,-5-4-2 2,3 5 2-2,1 0-1 0,-2-1 7 2,-7-4-4-2,6 5-3 0,-8 5 4 2,1-5-4-2,0 5-3 0,-1-6-1 0,-9 6-1 2,9 0 3-2,-9-4 1 0,0 4 6 1,0 0 2-1,9 0-1 1,-9 0 3 1,0-6-1-3,0 6-4 2,-9 0-6-1,9 0-3 2,0 0 0-2,0-6-1 0,-9 6 3 2,9 0 2-3,0-4 4 2,-9 4 0 1,9 0-3-2,0-6 4 0,-10 6-5 1,10 0-2 0,0-6 2-1,0 6 0 0,0-4-3 1,-10-2-11 0,10 6-6-1,0-4-13 1,0-2-13 0,-9 0-10 0,9 2-10 1,-8-2-1-3,-1 0-6 1,-2 2 6-1,2-8 13 3,0 8 8-1,0-8 14-2,-2 8 12 3,2-2 11-1,-1 0 9-1,-6 2-4 2,5-2 2-2,1 1-1 0,1 5 1 1,2-5 1 0,7 5-5-2,-11-5-1 2,1 5 2 0,1 0-2 0,-2-6 3-1,4 6 0 1,-3 0 5 0,-1 0 2-1,2 0-2 1,9 0-1 0,-9 0 2-1,2-4-1 0,7 4 2 2,-12 0-1-2,3 0 5 0,9 0 1 2,-9 0-3-2,0-6-2 0,0 6-5 1,9 0-1 0,-10 0-4-1,-1 0 5 3,11 0-3-4,-8 0-3 1,8 0 2 0,0 0 6 1,0 0-2 0,0 0 2-1,0 0 2 2,0 0 2-2,8 0-2 0,-8 6-2 2,11-6 1-2,-1 0-1 0,-1 0-2 0,9 0 4 2,3 0 10-2,4-6 0 0,-4 6 3 2,6-4 3-2,1 4-1 0,11-6-2 1,-13 0 0 0,12 2 2-1,-1-3 3 2,10 3 2-2,-1-1 1 0,-7-2-1 0,7-3-3 2,-9 6-1-2,2-2-2 0,0-4-6 2,-2 4 3-2,-2-4-5 0,-6 4 2 2,0 0-4-2,-11 2-5-1,0-2 1 4,1 6-1-4,-1-6 1 2,-6 2-4-1,-3 4 4 1,-2 0-1 0,-7-6 3-1,11 6 1 2,-11 0 2-3,0 0 8 2,0 0 5 1,0 0 2-3,-11 0-4 2,11 0-1-1,-7 0-1 1,7 0-7-1,-9 0-7 0,9 0 6 2,0 0-5-1,0 0 1-2,-12 0-3 4,12 0 2-3,0 0 1-1,-9 0-4 3,9 0 2-1,-9 0-1-1,9 6 4 0,-9-6-2 1,-1 0 0 0,1 4-4-1,0-4 1 1,-1 6-3 0,-8 0-2-1,-1 4 1 2,11 0-2-3,-13 2 6 2,-5 4 1-1,6-2-1 2,1 9-2-2,0-3 0 2,10 6 0 0,-9 1 0-4,-1 5-2 2,10-6 2 2,-9 6 2-2,9-6-1 2,-3 0 3-2,12 0 0 2,0-4-1-4,0 4 3 2,0-10 4 2,0 4-3-2,0-8-2 0,0 3-2 0,0-5 3 0,0 1-2 2,12 0-3-3,-12-7 3 2,9 7-1-1,-9-5 4 2,0-1-1-2,7-1 1 0,-7-4 0 1,0 7-3 0,11-7-1 0,-11 4-1 0,0-4 6-1,0 0 6 1,0 0 10-2,0 0 6 3,0 6 8-1,0-6-2-3,0 0 1 6,0 0-7-4,0 0-4-1,0 0-5 2,0 0-5 0,0 0 1-1,0-6-9 2,0 6 1-1,0 0-3-2,0-4-3 1,0-3 1 0,0 3-3 1,9-7 3 0,-9 0 1-1,10 1-1 1,-10-6 2 0,9 1-3-1,-9-1 4 2,0 0-2-2,9 0-4 1,-9 0-4-2,9-4-4 3,-9 4-8-3,0 0-9 2,0 0-2 1,0 5-5-3,9-4 4 3,-9-1-2-1,0 0 5-1,0-4 7 0,0 4 6-1,0 0 9 4,0 4 2-4,-9-4 1 2,9 0 6 1,0 1-2-3,-9 5-3 1,0 0-1 3,9 0 1-3,-9-2 3-1,-1 1-2 3,1 2 4-1,-9 2 3-1,9 3 0 0,-3-2 6 1,3 2 0 0,0-2 5-1,2 0 2 2,-4 2 2-2,11 4 5 0,-10 0-5 2,1 0-1-2,9 0-1 0,-10 0-5 0,2 0-2 1,-2 0-5-1,-1 4-3 1,-7 2-2 2,11 4-5-4,-23 0 2 2,12 6-3 1,-11 1-4-3,1-1 4 3,1 4-1 1,-3 1 4-6,-7 1-3 5,10-2 2-4,-3-4-1 4,2 6-1 0,3-6-1-4,-5 4 2 4,2-4-4 0,1-6 1-4,6 6-1 4,-5-6 2 2,6 2 0-7,1-2-1 4,12-4 9 2,-14 4-4-6,12-4 7 3,1-2-5 2,-2 2 5-3,0-6 1 1,-10 6-7 4,13-2-1-5,-2-4-3 1,-2 0-1 2,1 6 0-2,1-6 0 0,2 0 2-1,-5 0 4 4,12 0 1-4,0-6 3 3,0 6-5-2,0-4 3 1,12-2-2-1,4-4 0 2,5 4-6-3,-5-4 3 2,4-2-3 1,8 2 4-2,-9-6 2 0,8 6-3 3,3-1 6-3,-4 1-4-1,3-1 6 0,0 1-2 5,-11 0-6-5,12-2 3 1,-5 8-1 2,-4-6 2-2,6-2-1 0,1 8-2 0,2-8 3 2,-4 2-1-2,12-6-2 0,-9 6-4 2,8-2 4-2,-10 2 0 1,1 5 1 1,1-5 2-1,-11 4 2-3,1-4-4 4,2 6-1 2,-14 4 0-7,2-6-1 2,0 6 1 2,-9 0-2-1,0 0 3 1,0 0 0 0,0 0 2-1,0 0-3 1,0 0-3 0,0 0 4 0,0 6 0-2,0-6-1 3,0 4 1-1,0-4 3-2,0 6 1 2,0-2-5 0,0 2-1 0,-9-1 0-1,9 5-2 2,0 0-1-3,-9 2 4 2,9 4 3 1,-7 0 0-2,-4 4-2 0,1 2 0 0,1 4 2 2,-1 0-3-2,-8 0-7 0,7 6 1 2,-7 0 5-2,11-6-1 0,-14 6 5 2,12-6 1-2,-9-5 7 0,8-1-5 0,10-3-2 2,-10-7 3-2,10 2-7 0,0-2 0 2,0-6 1-2,0 2 6-1,0-6 2 3,0 6-3-1,10-6 2-1,-10-6-1 2,10 6 1-3,-10-6-1 2,9 2-5-1,0-6 0 1,-9-2-1 0,9 2 3-1,-9 0-5 1,9-6 3 0,3-1-4-1,-12 2 2 1,0-1 3 0,0 0-3-1,7-4-4 0,2 4-1 2,-9-6 8-2,9 2-3 0,-9 4 1 1,0-6 2 0,0 6 2-1,0 1-1 1,0 0-6 0,0 3-2-1,0-4 5 1,0 6-2 0,0 0-1-1,0 4 1 0,0-4 1 2,0 4 5-2,0 2-8-1,0-8-2 3,0 8 3-2,0-2 2 0,0 6 1 2,0-6-1-2,0 2 0 0,0 4 1 0,0-6 3 2,0 6-1-2,0-6-6 1,0 6 1 1,0 0 1-3,0 0-1 1,0 0-2 4,0 0-3-6,0 0 5 2,0 6-1 3,0-6 1-3,11 6 1 0,-11-2 1-1,0 8 4 3,0-2 0-1,0 0 1-1,0 2-2 2,0 4 0-2,0-6 0 0,0 6-4 1,-11 0-1-1,11-1 0 0,0 0 0 1,-9-4 2 0,0 0-1 0,2-1 0-2,7 0 1 4,-12-4-1-3,3 0 1 0,9 4-1 1,-9-10-1-1,0 6 2 0,9-6 5 2,-9 0-1-1,-1 0-2-2,0 0-1 1,1 0-1 3,1-6 1-4,-1 0-4 2,-2 2 2 0,2-8 1 0,0 2 3-1,0 4 0 1,-11-4-2 0,10 0 1-1,-6 4-1-1,5 1 0 4,-8 0-1-3,-9 0-4 0,8 5 0 2,-8 0 4-2,3 0-3 0,-5 0-3 2,2 5 1-2,9 0 4 0,-10 0 1 2,3-5-6-2,6 6 1 0,1-1 5 0,1-5-3 1,8 5 0 0,1-5 1-2,-9 6 0 4,8-6 1-3,1 4 1 0,9-4 0 1,-11 6-1 0,11-6 0-1,0 0 4 1,-7 0-3-1,7 6-4 0,7-6 0 0,-7 0 4 3,11 0-5-3,-2 0 0 0,11-6 5 1,-3 6 0 0,4-6 1-1,-5-4 0 2,14 5 7-2,-4-6 1 0,11 1-4 3,-7 0 0 3,9 0 3-9,-3-6-2-1,-8 0-2 7,2 6 0-3,-4-6-3-1,1 4 6 2,-8 2-2 0,1 0-2 3,-2 4 0-6,-7-4-1 6,-2 4 4-7,-1-4-3 6,1 4-3-5,1 1-1 4,0 0 2-4,-1-6-1 4,0 11-3-3,-9-4 1 1,9-2 1 3,0 2 3-3,-9 4-6 0,12-6 1-1,-5 6 2 4,2 0-3-3,0-6 1 0,-9 6 3 2,11-4 2-2,-1 4-3-1,-10 0-1 4,8 0 3-4,-8 0 2 1,10 0-4 3,-10 4 5-3,0 2-1-1,0 0 2 1,0 4-5 3,0 0 0-3,0 0 1 0,0 5-4 2,0 1 1-2,0 0 3 1,9 6 2 0,-9-6-3-1,10 0-1 0,-10 4 4-1,11-4 0 4,-4 0-2-3,-7 0-1-1,9-6-1 4,0 6 1-3,-9 0-2 0,12-6 4 2,-12 2-4-2,9 4-2 0,-9-6 7 2,0 0 3-3,0 0-4 2,0 2-2-1,-9-2 1 2,9-5 6-2,0 5-6 0,-12-4-4 2,12-1 5-2,0-5 3-1,0 5 3 4,-9-5-3-3,9 6 3 0,0-12-1-1,-9 6-2 4,9-5-4-3,9 0 0 0,-9-6 3 2,9 1-4-2,3-6 0 0,-3 0-6 2,-2 0-1-2,4 0-2 0,-11-4-4 2,9 4-2-2,1-6 2 0,-10 6 5 3,0 1 3-2,0 4-3-3,0 1 2 2,0 0-2 2,-10-2 6-3,10 2-1 2,-9 6 2 1,9-2 0-2,-11 0 3-1,4 2 1 2,-2 4-3 1,9 0 0-3,-12-6 2 2,12 12 5 1,-9-6-8-2,0 0 3 0,9 4-2 1,-7 8 0-1,7-8-3 0,0 6-4 3,0 2 7-3,0 4-1 0,-11-1 1 1,11 0-1 0,0 7-6 0,-10-2-10 0,10 2-30-3,-9 4-46 4,9 0-70-2,-10 6-85 0,2-5-55 2,-13-1-18-2,3 1 15 1</inkml:trace>
    </iact:actionData>
  </iact:action>
  <iact:action type="add" startTime="90904">
    <iact:property name="dataType"/>
    <iact:actionData xml:id="d14">
      <inkml:trace xmlns:inkml="http://www.w3.org/2003/InkML" xml:id="stk14" contextRef="#ctx0" brushRef="#br1">22171 7348 55 0,'0'0'60'3,"0"-5"-23"0,-9 5-10 2,9 0-14 0,0 5-1-1,-7-5-5 0,7 0-4 1,-11 5 1-1,1 0-2 1,1 1 2 0,-1-2-2-1,-8 8 0 0,7-2 0 1,-7 0 4 0,-1 2 0-1,-8 4 1 1,-2 0-1 1,3 4-1-2,-12 2-5-1,1-2-2 4,-2 6-3-4,2-4-7 1,-11 4 1 2,11-4 4-1,0 4 3-2,-11-6 0 4,22 1 4-3,-13-5 4 0,2 0 0 1,9 0-1-1,1-1-4 1,-3-3-3-2,14-2-4 4,4-4-6-3,-6-2-11-1,9 2-15 3,0-2-8-1,9-4-8-2</inkml:trace>
    </iact:actionData>
  </iact:action>
  <iact:action type="add" startTime="91622">
    <iact:property name="dataType"/>
    <iact:actionData xml:id="d15">
      <inkml:trace xmlns:inkml="http://www.w3.org/2003/InkML" xml:id="stk15" contextRef="#ctx0" brushRef="#br1">22134 7616 67 0,'-9'0'110'2,"9"-4"-8"1,-10 4-10 2,2-6-13-3,8 2-15 4,0-2-15 0,0 0-18-5,0 2-10 6,8-2-7-4,-8-4-10 2,0 10-4 1,10-6 0-2,-10 0 2-1,0 6-2 3,0-4 2-2,0 4-2 0,0 0 2 3,0 0 4-3,0 0 1 0,0 4 9 2,-10 2 5-3,10 0 7 2,0 4-1-2,0 0-7 4,0 2-4-4,-8 2-6 1,8 2-7 1,0 0-5 1,0 0 4-2,0 0 1-1,8-1 1 3,-8 2-12-1,10-1-33-1,-10 0-47-1,0-6-62 3,0 6-30-2,0-6-15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11/relationships/inkAction" Target="../ink/inkAction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microsoft.com/office/2011/relationships/inkAction" Target="../ink/inkAction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11/relationships/inkAction" Target="../ink/inkAction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59019" y="13774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BE84FF-3530-4863-A50E-1A561BE64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794" y="1940766"/>
            <a:ext cx="5886449" cy="297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4"/>
    </mc:Choice>
    <mc:Fallback xmlns="">
      <p:transition spd="slow" advTm="314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383E9E-FFB3-4120-90E8-20E7ECE1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4" y="218648"/>
            <a:ext cx="9035301" cy="10486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D4B423-B416-4187-B158-492673C62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75" y="1426028"/>
            <a:ext cx="8979647" cy="4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69"/>
    </mc:Choice>
    <mc:Fallback xmlns="">
      <p:transition spd="slow" advTm="75069"/>
    </mc:Fallback>
  </mc:AlternateContent>
  <p:extLst>
    <p:ext uri="{3A86A75C-4F4B-4683-9AE1-C65F6400EC91}">
      <p14:laserTraceLst xmlns:p14="http://schemas.microsoft.com/office/powerpoint/2010/main">
        <p14:tracePtLst>
          <p14:tracePt t="12829" x="2584450" y="2574925"/>
          <p14:tracePt t="12853" x="2603500" y="2593975"/>
          <p14:tracePt t="12861" x="2611438" y="2601913"/>
          <p14:tracePt t="12869" x="2640013" y="2620963"/>
          <p14:tracePt t="12877" x="2693988" y="2630488"/>
          <p14:tracePt t="12885" x="2720975" y="2638425"/>
          <p14:tracePt t="12892" x="2776538" y="2638425"/>
          <p14:tracePt t="12900" x="2822575" y="2638425"/>
          <p14:tracePt t="12908" x="2876550" y="2638425"/>
          <p14:tracePt t="12916" x="2903538" y="2638425"/>
          <p14:tracePt t="12923" x="2932113" y="2638425"/>
          <p14:tracePt t="12932" x="2976563" y="2638425"/>
          <p14:tracePt t="12940" x="3032125" y="2638425"/>
          <p14:tracePt t="12948" x="3105150" y="2638425"/>
          <p14:tracePt t="12956" x="3141663" y="2647950"/>
          <p14:tracePt t="12964" x="3241675" y="2674938"/>
          <p14:tracePt t="12972" x="3333750" y="2693988"/>
          <p14:tracePt t="12979" x="3470275" y="2720975"/>
          <p14:tracePt t="12988" x="3598863" y="2747963"/>
          <p14:tracePt t="12995" x="3725863" y="2794000"/>
          <p14:tracePt t="13004" x="3825875" y="2840038"/>
          <p14:tracePt t="13013" x="3908425" y="2876550"/>
          <p14:tracePt t="13020" x="3971925" y="2930525"/>
          <p14:tracePt t="13029" x="4008438" y="2959100"/>
          <p14:tracePt t="13036" x="4054475" y="2995613"/>
          <p14:tracePt t="13046" x="4100513" y="3049588"/>
          <p14:tracePt t="13052" x="4137025" y="3078163"/>
          <p14:tracePt t="13063" x="4164013" y="3095625"/>
          <p14:tracePt t="13068" x="4210050" y="3141663"/>
          <p14:tracePt t="13076" x="4273550" y="3187700"/>
          <p14:tracePt t="13084" x="4302125" y="3214688"/>
          <p14:tracePt t="13093" x="4346575" y="3278188"/>
          <p14:tracePt t="13100" x="4383088" y="3341688"/>
          <p14:tracePt t="13108" x="4419600" y="3387725"/>
          <p14:tracePt t="13116" x="4475163" y="3451225"/>
          <p14:tracePt t="13124" x="4538663" y="3533775"/>
          <p14:tracePt t="13131" x="4611688" y="3589338"/>
          <p14:tracePt t="13140" x="4675188" y="3643313"/>
          <p14:tracePt t="13147" x="4757738" y="3698875"/>
          <p14:tracePt t="13156" x="4794250" y="3762375"/>
          <p14:tracePt t="13164" x="4821238" y="3779838"/>
          <p14:tracePt t="13172" x="4895850" y="3789363"/>
          <p14:tracePt t="13180" x="4976813" y="3816350"/>
          <p14:tracePt t="13188" x="5032375" y="3816350"/>
          <p14:tracePt t="13196" x="5068888" y="3816350"/>
          <p14:tracePt t="13204" x="5114925" y="3816350"/>
          <p14:tracePt t="13214" x="5141913" y="3808413"/>
          <p14:tracePt t="13220" x="5187950" y="3798888"/>
          <p14:tracePt t="13229" x="5214938" y="3779838"/>
          <p14:tracePt t="13236" x="5251450" y="3762375"/>
          <p14:tracePt t="13246" x="5305425" y="3743325"/>
          <p14:tracePt t="13252" x="5324475" y="3743325"/>
          <p14:tracePt t="13263" x="5341938" y="3725863"/>
          <p14:tracePt t="13268" x="5360988" y="3716338"/>
          <p14:tracePt t="13276" x="5387975" y="3706813"/>
          <p14:tracePt t="13284" x="5397500" y="3706813"/>
          <p14:tracePt t="13292" x="5434013" y="3698875"/>
          <p14:tracePt t="13299" x="5480050" y="3662363"/>
          <p14:tracePt t="13308" x="5516563" y="3652838"/>
          <p14:tracePt t="13316" x="5553075" y="3643313"/>
          <p14:tracePt t="13324" x="5561013" y="3633788"/>
          <p14:tracePt t="13331" x="5589588" y="3616325"/>
          <p14:tracePt t="13340" x="5597525" y="3606800"/>
          <p14:tracePt t="13347" x="5626100" y="3597275"/>
          <p14:tracePt t="13356" x="5643563" y="3579813"/>
          <p14:tracePt t="13363" x="5670550" y="3543300"/>
          <p14:tracePt t="13372" x="5735638" y="3506788"/>
          <p14:tracePt t="13380" x="5762625" y="3487738"/>
          <p14:tracePt t="13388" x="5818188" y="3451225"/>
          <p14:tracePt t="13396" x="5835650" y="3433763"/>
          <p14:tracePt t="13404" x="5854700" y="3414713"/>
          <p14:tracePt t="13413" x="5872163" y="3397250"/>
          <p14:tracePt t="13420" x="5899150" y="3378200"/>
          <p14:tracePt t="13430" x="5908675" y="3351213"/>
          <p14:tracePt t="13436" x="5918200" y="3333750"/>
          <p14:tracePt t="13446" x="5945188" y="3305175"/>
          <p14:tracePt t="13452" x="5981700" y="3268663"/>
          <p14:tracePt t="13463" x="6008688" y="3241675"/>
          <p14:tracePt t="13468" x="6018213" y="3224213"/>
          <p14:tracePt t="13477" x="6054725" y="3195638"/>
          <p14:tracePt t="13484" x="6054725" y="3187700"/>
          <p14:tracePt t="13492" x="6054725" y="3178175"/>
          <p14:tracePt t="13500" x="6064250" y="3168650"/>
          <p14:tracePt t="13508" x="6064250" y="3159125"/>
          <p14:tracePt t="13516" x="6073775" y="3151188"/>
          <p14:tracePt t="13531" x="6081713" y="3122613"/>
          <p14:tracePt t="13540" x="6091238" y="3114675"/>
          <p14:tracePt t="13685" x="6091238" y="3095625"/>
          <p14:tracePt t="13701" x="6091238" y="3078163"/>
          <p14:tracePt t="13709" x="6081713" y="3068638"/>
          <p14:tracePt t="16389" x="6054725" y="3068638"/>
          <p14:tracePt t="16397" x="6037263" y="3068638"/>
          <p14:tracePt t="16437" x="6018213" y="3068638"/>
          <p14:tracePt t="16509" x="6008688" y="3068638"/>
          <p14:tracePt t="16525" x="5981700" y="3078163"/>
          <p14:tracePt t="16532" x="5964238" y="3086100"/>
          <p14:tracePt t="16557" x="5954713" y="3086100"/>
          <p14:tracePt t="16565" x="5935663" y="3095625"/>
          <p14:tracePt t="16574" x="5927725" y="3095625"/>
          <p14:tracePt t="16581" x="5908675" y="3105150"/>
          <p14:tracePt t="16588" x="5891213" y="3122613"/>
          <p14:tracePt t="16596" x="5872163" y="3122613"/>
          <p14:tracePt t="16604" x="5862638" y="3132138"/>
          <p14:tracePt t="16611" x="5835650" y="3141663"/>
          <p14:tracePt t="16628" x="5818188" y="3151188"/>
          <p14:tracePt t="16644" x="5799138" y="3151188"/>
          <p14:tracePt t="16652" x="5772150" y="3159125"/>
          <p14:tracePt t="16667" x="5762625" y="3168650"/>
          <p14:tracePt t="16676" x="5753100" y="3168650"/>
          <p14:tracePt t="16683" x="5735638" y="3178175"/>
          <p14:tracePt t="16692" x="5735638" y="3187700"/>
          <p14:tracePt t="16708" x="5716588" y="3187700"/>
          <p14:tracePt t="16717" x="5708650" y="3187700"/>
          <p14:tracePt t="16733" x="5699125" y="3187700"/>
          <p14:tracePt t="16740" x="5689600" y="3187700"/>
          <p14:tracePt t="16750" x="5653088" y="3195638"/>
          <p14:tracePt t="16767" x="5643563" y="3205163"/>
          <p14:tracePt t="16772" x="5616575" y="3214688"/>
          <p14:tracePt t="16781" x="5616575" y="3224213"/>
          <p14:tracePt t="16788" x="5607050" y="3224213"/>
          <p14:tracePt t="16796" x="5589588" y="3232150"/>
          <p14:tracePt t="16812" x="5580063" y="3232150"/>
          <p14:tracePt t="16820" x="5561013" y="3251200"/>
          <p14:tracePt t="16828" x="5553075" y="3260725"/>
          <p14:tracePt t="16835" x="5524500" y="3260725"/>
          <p14:tracePt t="16844" x="5516563" y="3268663"/>
          <p14:tracePt t="16851" x="5497513" y="3278188"/>
          <p14:tracePt t="16860" x="5470525" y="3297238"/>
          <p14:tracePt t="16876" x="5434013" y="3314700"/>
          <p14:tracePt t="16892" x="5414963" y="3324225"/>
          <p14:tracePt t="16900" x="5378450" y="3341688"/>
          <p14:tracePt t="16908" x="5351463" y="3351213"/>
          <p14:tracePt t="16917" x="5341938" y="3360738"/>
          <p14:tracePt t="16924" x="5334000" y="3370263"/>
          <p14:tracePt t="16940" x="5324475" y="3378200"/>
          <p14:tracePt t="16950" x="5287963" y="3397250"/>
          <p14:tracePt t="16956" x="5278438" y="3406775"/>
          <p14:tracePt t="16967" x="5241925" y="3433763"/>
          <p14:tracePt t="16972" x="5232400" y="3443288"/>
          <p14:tracePt t="16981" x="5205413" y="3451225"/>
          <p14:tracePt t="16988" x="5178425" y="3470275"/>
          <p14:tracePt t="16996" x="5151438" y="3479800"/>
          <p14:tracePt t="17004" x="5114925" y="3506788"/>
          <p14:tracePt t="17012" x="5086350" y="3524250"/>
          <p14:tracePt t="17020" x="5041900" y="3543300"/>
          <p14:tracePt t="17028" x="5032375" y="3552825"/>
          <p14:tracePt t="17035" x="5005388" y="3560763"/>
          <p14:tracePt t="17044" x="4995863" y="3560763"/>
          <p14:tracePt t="17051" x="4968875" y="3579813"/>
          <p14:tracePt t="17060" x="4968875" y="3589338"/>
          <p14:tracePt t="17067" x="4932363" y="3597275"/>
          <p14:tracePt t="17076" x="4913313" y="3606800"/>
          <p14:tracePt t="17083" x="4903788" y="3606800"/>
          <p14:tracePt t="17092" x="4886325" y="3625850"/>
          <p14:tracePt t="17100" x="4867275" y="3625850"/>
          <p14:tracePt t="17108" x="4857750" y="3633788"/>
          <p14:tracePt t="17117" x="4840288" y="3633788"/>
          <p14:tracePt t="17124" x="4830763" y="3643313"/>
          <p14:tracePt t="17133" x="4813300" y="3652838"/>
          <p14:tracePt t="17140" x="4776788" y="3662363"/>
          <p14:tracePt t="17150" x="4757738" y="3679825"/>
          <p14:tracePt t="17156" x="4721225" y="3689350"/>
          <p14:tracePt t="17167" x="4684713" y="3698875"/>
          <p14:tracePt t="17172" x="4638675" y="3725863"/>
          <p14:tracePt t="17180" x="4621213" y="3725863"/>
          <p14:tracePt t="17188" x="4575175" y="3735388"/>
          <p14:tracePt t="17196" x="4538663" y="3743325"/>
          <p14:tracePt t="17204" x="4484688" y="3779838"/>
          <p14:tracePt t="17219" x="4475163" y="3779838"/>
          <p14:tracePt t="17228" x="4465638" y="3789363"/>
          <p14:tracePt t="17244" x="4456113" y="3789363"/>
          <p14:tracePt t="17252" x="4419600" y="3798888"/>
          <p14:tracePt t="17260" x="4411663" y="3798888"/>
          <p14:tracePt t="17267" x="4375150" y="3808413"/>
          <p14:tracePt t="17276" x="4346575" y="3808413"/>
          <p14:tracePt t="17284" x="4329113" y="3825875"/>
          <p14:tracePt t="17292" x="4283075" y="3835400"/>
          <p14:tracePt t="17300" x="4229100" y="3844925"/>
          <p14:tracePt t="17308" x="4183063" y="3852863"/>
          <p14:tracePt t="17317" x="4164013" y="3852863"/>
          <p14:tracePt t="17324" x="4137025" y="3881438"/>
          <p14:tracePt t="17334" x="4110038" y="3889375"/>
          <p14:tracePt t="17349" x="4073525" y="3889375"/>
          <p14:tracePt t="17356" x="4054475" y="3898900"/>
          <p14:tracePt t="17365" x="4027488" y="3898900"/>
          <p14:tracePt t="17372" x="4008438" y="3908425"/>
          <p14:tracePt t="17380" x="3963988" y="3927475"/>
          <p14:tracePt t="17396" x="3954463" y="3935413"/>
          <p14:tracePt t="17404" x="3927475" y="3944938"/>
          <p14:tracePt t="17428" x="3898900" y="3954463"/>
          <p14:tracePt t="17435" x="3881438" y="3963988"/>
          <p14:tracePt t="17444" x="3871913" y="3971925"/>
          <p14:tracePt t="17451" x="3844925" y="3981450"/>
          <p14:tracePt t="17460" x="3825875" y="3990975"/>
          <p14:tracePt t="17468" x="3781425" y="4000500"/>
          <p14:tracePt t="17476" x="3771900" y="4000500"/>
          <p14:tracePt t="17484" x="3716338" y="4008438"/>
          <p14:tracePt t="17492" x="3689350" y="4027488"/>
          <p14:tracePt t="17501" x="3671888" y="4037013"/>
          <p14:tracePt t="17508" x="3652838" y="4037013"/>
          <p14:tracePt t="17518" x="3652838" y="4044950"/>
          <p14:tracePt t="17524" x="3643313" y="4044950"/>
          <p14:tracePt t="17534" x="3635375" y="4044950"/>
          <p14:tracePt t="17540" x="3616325" y="4044950"/>
          <p14:tracePt t="17551" x="3606800" y="4054475"/>
          <p14:tracePt t="17556" x="3598863" y="4064000"/>
          <p14:tracePt t="17572" x="3589338" y="4073525"/>
          <p14:tracePt t="17580" x="3579813" y="4073525"/>
          <p14:tracePt t="17588" x="3570288" y="4081463"/>
          <p14:tracePt t="17596" x="3562350" y="4081463"/>
          <p14:tracePt t="17604" x="3543300" y="4100513"/>
          <p14:tracePt t="17612" x="3533775" y="4100513"/>
          <p14:tracePt t="17619" x="3525838" y="4110038"/>
          <p14:tracePt t="17628" x="3516313" y="4110038"/>
          <p14:tracePt t="17635" x="3516313" y="4117975"/>
          <p14:tracePt t="21021" x="3470275" y="4164013"/>
          <p14:tracePt t="21029" x="3460750" y="4191000"/>
          <p14:tracePt t="21037" x="3452813" y="4200525"/>
          <p14:tracePt t="21077" x="3452813" y="4210050"/>
          <p14:tracePt t="21085" x="3443288" y="4210050"/>
          <p14:tracePt t="21108" x="3443288" y="4219575"/>
          <p14:tracePt t="21156" x="3443288" y="4227513"/>
          <p14:tracePt t="21172" x="3433763" y="4246563"/>
          <p14:tracePt t="21301" x="3433763" y="4256088"/>
          <p14:tracePt t="21829" x="3433763" y="4264025"/>
          <p14:tracePt t="21838" x="3470275" y="4283075"/>
          <p14:tracePt t="21846" x="3489325" y="4292600"/>
          <p14:tracePt t="21853" x="3543300" y="4310063"/>
          <p14:tracePt t="21859" x="3570288" y="4337050"/>
          <p14:tracePt t="21868" x="3589338" y="4346575"/>
          <p14:tracePt t="21875" x="3625850" y="4365625"/>
          <p14:tracePt t="21883" x="3643313" y="4383088"/>
          <p14:tracePt t="21892" x="3652838" y="4392613"/>
          <p14:tracePt t="21899" x="3679825" y="4402138"/>
          <p14:tracePt t="21908" x="3698875" y="4410075"/>
          <p14:tracePt t="21924" x="3716338" y="4429125"/>
          <p14:tracePt t="21939" x="3725863" y="4438650"/>
          <p14:tracePt t="21955" x="3735388" y="4438650"/>
          <p14:tracePt t="21964" x="3735388" y="4446588"/>
          <p14:tracePt t="22069" x="3744913" y="4446588"/>
          <p14:tracePt t="22077" x="3771900" y="4456113"/>
          <p14:tracePt t="22086" x="3789363" y="4475163"/>
          <p14:tracePt t="22093" x="3808413" y="4483100"/>
          <p14:tracePt t="22100" x="3825875" y="4492625"/>
          <p14:tracePt t="22116" x="3854450" y="4502150"/>
          <p14:tracePt t="22131" x="3871913" y="4519613"/>
          <p14:tracePt t="22164" x="3890963" y="4519613"/>
          <p14:tracePt t="22172" x="3898900" y="4529138"/>
          <p14:tracePt t="22741" x="3917950" y="4548188"/>
          <p14:tracePt t="22755" x="3927475" y="4556125"/>
          <p14:tracePt t="22764" x="3944938" y="4575175"/>
          <p14:tracePt t="22775" x="3954463" y="4584700"/>
          <p14:tracePt t="22781" x="3971925" y="4602163"/>
          <p14:tracePt t="22792" x="3971925" y="4611688"/>
          <p14:tracePt t="23093" x="3971925" y="4602163"/>
          <p14:tracePt t="23100" x="3954463" y="4592638"/>
          <p14:tracePt t="23109" x="3927475" y="4584700"/>
          <p14:tracePt t="23124" x="3890963" y="4565650"/>
          <p14:tracePt t="23148" x="3881438" y="4556125"/>
          <p14:tracePt t="23269" x="3862388" y="4548188"/>
          <p14:tracePt t="23277" x="3835400" y="4519613"/>
          <p14:tracePt t="23287" x="3817938" y="4492625"/>
          <p14:tracePt t="23292" x="3798888" y="4483100"/>
          <p14:tracePt t="23308" x="3789363" y="4483100"/>
          <p14:tracePt t="23581" x="3789363" y="4465638"/>
          <p14:tracePt t="23590" x="3789363" y="4438650"/>
          <p14:tracePt t="23599" x="3789363" y="4419600"/>
          <p14:tracePt t="23612" x="3789363" y="4410075"/>
          <p14:tracePt t="23620" x="3789363" y="4392613"/>
          <p14:tracePt t="23636" x="3789363" y="4373563"/>
          <p14:tracePt t="23644" x="3798888" y="4356100"/>
          <p14:tracePt t="23652" x="3798888" y="4346575"/>
          <p14:tracePt t="23733" x="3808413" y="4337050"/>
          <p14:tracePt t="23933" x="3854450" y="4337050"/>
          <p14:tracePt t="23940" x="3963988" y="4346575"/>
          <p14:tracePt t="23951" x="4027488" y="4356100"/>
          <p14:tracePt t="23957" x="4127500" y="4402138"/>
          <p14:tracePt t="23964" x="4164013" y="4410075"/>
          <p14:tracePt t="23974" x="4229100" y="4419600"/>
          <p14:tracePt t="23981" x="4246563" y="4429125"/>
          <p14:tracePt t="23988" x="4292600" y="4446588"/>
          <p14:tracePt t="23996" x="4319588" y="4446588"/>
          <p14:tracePt t="24005" x="4338638" y="4465638"/>
          <p14:tracePt t="24109" x="4346575" y="4465638"/>
          <p14:tracePt t="24116" x="4375150" y="4465638"/>
          <p14:tracePt t="24126" x="4392613" y="4475163"/>
          <p14:tracePt t="24133" x="4448175" y="4492625"/>
          <p14:tracePt t="24139" x="4465638" y="4502150"/>
          <p14:tracePt t="24148" x="4502150" y="4511675"/>
          <p14:tracePt t="24158" x="4538663" y="4519613"/>
          <p14:tracePt t="24164" x="4565650" y="4519613"/>
          <p14:tracePt t="24175" x="4584700" y="4519613"/>
          <p14:tracePt t="24180" x="4594225" y="4519613"/>
          <p14:tracePt t="24188" x="4621213" y="4529138"/>
          <p14:tracePt t="24228" x="4630738" y="4529138"/>
          <p14:tracePt t="24236" x="4638675" y="4548188"/>
          <p14:tracePt t="24243" x="4657725" y="4548188"/>
          <p14:tracePt t="24252" x="4675188" y="4556125"/>
          <p14:tracePt t="24284" x="4694238" y="4556125"/>
          <p14:tracePt t="24301" x="4740275" y="4565650"/>
          <p14:tracePt t="24307" x="4757738" y="4565650"/>
          <p14:tracePt t="24318" x="4794250" y="4575175"/>
          <p14:tracePt t="24323" x="4830763" y="4592638"/>
          <p14:tracePt t="24332" x="4849813" y="4592638"/>
          <p14:tracePt t="24342" x="4867275" y="4592638"/>
          <p14:tracePt t="24348" x="4867275" y="4602163"/>
          <p14:tracePt t="24364" x="4886325" y="4611688"/>
          <p14:tracePt t="24388" x="4895850" y="4621213"/>
          <p14:tracePt t="24396" x="4913313" y="4638675"/>
          <p14:tracePt t="24404" x="4940300" y="4648200"/>
          <p14:tracePt t="24412" x="4959350" y="4657725"/>
          <p14:tracePt t="24420" x="4995863" y="4665663"/>
          <p14:tracePt t="24427" x="5041900" y="4694238"/>
          <p14:tracePt t="24436" x="5049838" y="4694238"/>
          <p14:tracePt t="24444" x="5086350" y="4694238"/>
          <p14:tracePt t="24452" x="5095875" y="4694238"/>
          <p14:tracePt t="24459" x="5105400" y="4694238"/>
          <p14:tracePt t="24491" x="5114925" y="4702175"/>
          <p14:tracePt t="24500" x="5122863" y="4702175"/>
          <p14:tracePt t="24509" x="5141913" y="4711700"/>
          <p14:tracePt t="24516" x="5151438" y="4721225"/>
          <p14:tracePt t="24525" x="5168900" y="4730750"/>
          <p14:tracePt t="24532" x="5187950" y="4738688"/>
          <p14:tracePt t="24543" x="5195888" y="4738688"/>
          <p14:tracePt t="24548" x="5224463" y="4748213"/>
          <p14:tracePt t="24564" x="5232400" y="4748213"/>
          <p14:tracePt t="24573" x="5260975" y="4757738"/>
          <p14:tracePt t="24605" x="5268913" y="4757738"/>
          <p14:tracePt t="24620" x="5278438" y="4757738"/>
          <p14:tracePt t="24636" x="5305425" y="4767263"/>
          <p14:tracePt t="24652" x="5314950" y="4775200"/>
          <p14:tracePt t="24676" x="5334000" y="4784725"/>
          <p14:tracePt t="24684" x="5351463" y="4794250"/>
          <p14:tracePt t="24700" x="5370513" y="4803775"/>
          <p14:tracePt t="24709" x="5387975" y="4811713"/>
          <p14:tracePt t="24716" x="5397500" y="4830763"/>
          <p14:tracePt t="24726" x="5397500" y="4840288"/>
          <p14:tracePt t="24732" x="5424488" y="4867275"/>
          <p14:tracePt t="24743" x="5434013" y="4867275"/>
          <p14:tracePt t="24748" x="5451475" y="4876800"/>
          <p14:tracePt t="24758" x="5470525" y="4876800"/>
          <p14:tracePt t="24764" x="5480050" y="4876800"/>
          <p14:tracePt t="24780" x="5487988" y="4884738"/>
          <p14:tracePt t="24788" x="5516563" y="4884738"/>
          <p14:tracePt t="24796" x="5524500" y="4894263"/>
          <p14:tracePt t="24804" x="5534025" y="4913313"/>
          <p14:tracePt t="24812" x="5570538" y="4922838"/>
          <p14:tracePt t="24820" x="5589588" y="4930775"/>
          <p14:tracePt t="24827" x="5634038" y="4959350"/>
          <p14:tracePt t="24836" x="5634038" y="4967288"/>
          <p14:tracePt t="24844" x="5716588" y="4986338"/>
          <p14:tracePt t="24852" x="5772150" y="4986338"/>
          <p14:tracePt t="24859" x="5818188" y="5003800"/>
          <p14:tracePt t="24868" x="5854700" y="5003800"/>
          <p14:tracePt t="24876" x="5899150" y="5022850"/>
          <p14:tracePt t="24884" x="5927725" y="5022850"/>
          <p14:tracePt t="24892" x="5945188" y="5032375"/>
          <p14:tracePt t="24900" x="5954713" y="5032375"/>
          <p14:tracePt t="24909" x="5972175" y="5032375"/>
          <p14:tracePt t="24916" x="5991225" y="5040313"/>
          <p14:tracePt t="24926" x="6000750" y="5040313"/>
          <p14:tracePt t="24932" x="6018213" y="5040313"/>
          <p14:tracePt t="24942" x="6037263" y="5059363"/>
          <p14:tracePt t="24948" x="6045200" y="5059363"/>
          <p14:tracePt t="24957" x="6054725" y="5059363"/>
          <p14:tracePt t="24964" x="6064250" y="5059363"/>
          <p14:tracePt t="24980" x="6081713" y="5068888"/>
          <p14:tracePt t="24996" x="6100763" y="5068888"/>
          <p14:tracePt t="25004" x="6110288" y="5076825"/>
          <p14:tracePt t="25020" x="6118225" y="5076825"/>
          <p14:tracePt t="25036" x="6127750" y="5076825"/>
          <p14:tracePt t="25060" x="6154738" y="5086350"/>
          <p14:tracePt t="25084" x="6164263" y="5086350"/>
          <p14:tracePt t="25092" x="6183313" y="5086350"/>
          <p14:tracePt t="25100" x="6200775" y="5086350"/>
          <p14:tracePt t="25110" x="6227763" y="5086350"/>
          <p14:tracePt t="25116" x="6237288" y="5086350"/>
          <p14:tracePt t="25126" x="6246813" y="5086350"/>
          <p14:tracePt t="25180" x="6264275" y="5095875"/>
          <p14:tracePt t="25188" x="6273800" y="5095875"/>
          <p14:tracePt t="25209" x="6283325" y="5095875"/>
          <p14:tracePt t="25253" x="6292850" y="5105400"/>
          <p14:tracePt t="29068" x="6292850" y="5113338"/>
          <p14:tracePt t="29100" x="6292850" y="5132388"/>
          <p14:tracePt t="29125" x="6292850" y="5141913"/>
          <p14:tracePt t="29325" x="6292850" y="5149850"/>
          <p14:tracePt t="29341" x="6292850" y="5159375"/>
          <p14:tracePt t="29381" x="6292850" y="5168900"/>
          <p14:tracePt t="29388" x="6300788" y="5186363"/>
          <p14:tracePt t="29429" x="6300788" y="5195888"/>
          <p14:tracePt t="29493" x="6300788" y="5214938"/>
          <p14:tracePt t="30029" x="6310313" y="5232400"/>
          <p14:tracePt t="30101" x="6319838" y="5241925"/>
          <p14:tracePt t="30173" x="6329363" y="5241925"/>
          <p14:tracePt t="30469" x="6337300" y="5251450"/>
          <p14:tracePt t="30476" x="6337300" y="5259388"/>
          <p14:tracePt t="30486" x="6337300" y="5268913"/>
          <p14:tracePt t="30493" x="6337300" y="5278438"/>
          <p14:tracePt t="30573" x="6329363" y="5287963"/>
          <p14:tracePt t="30605" x="6329363" y="5295900"/>
          <p14:tracePt t="30613" x="6319838" y="5324475"/>
          <p14:tracePt t="30623" x="6273800" y="5332413"/>
          <p14:tracePt t="30630" x="6264275" y="5332413"/>
          <p14:tracePt t="30636" x="6227763" y="5351463"/>
          <p14:tracePt t="30651" x="6219825" y="5351463"/>
          <p14:tracePt t="31701" x="6183313" y="5351463"/>
          <p14:tracePt t="31708" x="6146800" y="5341938"/>
          <p14:tracePt t="31718" x="6137275" y="5341938"/>
          <p14:tracePt t="31757" x="6127750" y="5332413"/>
          <p14:tracePt t="31789" x="6137275" y="5332413"/>
          <p14:tracePt t="31797" x="6173788" y="5341938"/>
          <p14:tracePt t="31806" x="6256338" y="5378450"/>
          <p14:tracePt t="31814" x="6319838" y="5405438"/>
          <p14:tracePt t="31821" x="6465888" y="5451475"/>
          <p14:tracePt t="31830" x="6584950" y="5461000"/>
          <p14:tracePt t="31837" x="6731000" y="5478463"/>
          <p14:tracePt t="31845" x="6840538" y="5478463"/>
          <p14:tracePt t="31852" x="6931025" y="5507038"/>
          <p14:tracePt t="31860" x="6996113" y="5507038"/>
          <p14:tracePt t="31867" x="7023100" y="5514975"/>
          <p14:tracePt t="31875" x="7077075" y="5524500"/>
          <p14:tracePt t="31883" x="7113588" y="5524500"/>
          <p14:tracePt t="31892" x="7186613" y="5561013"/>
          <p14:tracePt t="31899" x="7288213" y="5580063"/>
          <p14:tracePt t="31908" x="7434263" y="5580063"/>
          <p14:tracePt t="31916" x="7561263" y="5580063"/>
          <p14:tracePt t="31924" x="7670800" y="5580063"/>
          <p14:tracePt t="31932" x="7726363" y="5580063"/>
          <p14:tracePt t="31940" x="7780338" y="5580063"/>
          <p14:tracePt t="31949" x="7826375" y="5588000"/>
          <p14:tracePt t="31955" x="7881938" y="5588000"/>
          <p14:tracePt t="31966" x="7935913" y="5597525"/>
          <p14:tracePt t="31971" x="8018463" y="5597525"/>
          <p14:tracePt t="31980" x="8128000" y="5624513"/>
          <p14:tracePt t="31987" x="8237538" y="5624513"/>
          <p14:tracePt t="31995" x="8366125" y="5624513"/>
          <p14:tracePt t="32003" x="8512175" y="5624513"/>
          <p14:tracePt t="32012" x="8602663" y="5624513"/>
          <p14:tracePt t="32019" x="8639175" y="5616575"/>
          <p14:tracePt t="32109" x="8658225" y="5607050"/>
          <p14:tracePt t="32165" x="8621713" y="5588000"/>
          <p14:tracePt t="32172" x="8612188" y="5588000"/>
          <p14:tracePt t="32183" x="8593138" y="5580063"/>
          <p14:tracePt t="32189" x="8529638" y="5561013"/>
          <p14:tracePt t="32197" x="8493125" y="5561013"/>
          <p14:tracePt t="32205" x="8466138" y="5561013"/>
          <p14:tracePt t="32212" x="8429625" y="5561013"/>
          <p14:tracePt t="32220" x="8410575" y="5551488"/>
          <p14:tracePt t="32228" x="8402638" y="5551488"/>
          <p14:tracePt t="32236" x="8383588" y="5551488"/>
          <p14:tracePt t="32243" x="8337550" y="5543550"/>
          <p14:tracePt t="32251" x="8329613" y="5534025"/>
          <p14:tracePt t="32267" x="8320088" y="5534025"/>
          <p14:tracePt t="32275" x="8293100" y="5524500"/>
          <p14:tracePt t="32283" x="8256588" y="5524500"/>
          <p14:tracePt t="32291" x="8228013" y="5514975"/>
          <p14:tracePt t="32299" x="8191500" y="5507038"/>
          <p14:tracePt t="32307" x="8183563" y="5507038"/>
          <p14:tracePt t="32315" x="8174038" y="5497513"/>
          <p14:tracePt t="32324" x="8164513" y="5487988"/>
          <p14:tracePt t="32333" x="8154988" y="5487988"/>
          <p14:tracePt t="32421" x="8147050" y="5487988"/>
          <p14:tracePt t="32436" x="8118475" y="5487988"/>
          <p14:tracePt t="32445" x="8108950" y="5487988"/>
          <p14:tracePt t="32452" x="8101013" y="5487988"/>
          <p14:tracePt t="32837" x="8101013" y="5478463"/>
          <p14:tracePt t="32893" x="8108950" y="5470525"/>
          <p14:tracePt t="32900" x="8164513" y="5470525"/>
          <p14:tracePt t="32911" x="8201025" y="5470525"/>
          <p14:tracePt t="32917" x="8210550" y="5470525"/>
          <p14:tracePt t="32924" x="8220075" y="5470525"/>
          <p14:tracePt t="32934" x="8237538" y="5470525"/>
          <p14:tracePt t="32940" x="8256588" y="5470525"/>
          <p14:tracePt t="32948" x="8264525" y="5470525"/>
          <p14:tracePt t="32956" x="8283575" y="5470525"/>
          <p14:tracePt t="32964" x="8293100" y="5470525"/>
          <p14:tracePt t="32972" x="8301038" y="5470525"/>
          <p14:tracePt t="32980" x="8320088" y="5487988"/>
          <p14:tracePt t="32988" x="8356600" y="5487988"/>
          <p14:tracePt t="32996" x="8393113" y="5487988"/>
          <p14:tracePt t="33004" x="8447088" y="5497513"/>
          <p14:tracePt t="33012" x="8493125" y="5497513"/>
          <p14:tracePt t="33019" x="8548688" y="5507038"/>
          <p14:tracePt t="33028" x="8593138" y="5507038"/>
          <p14:tracePt t="33036" x="8621713" y="5514975"/>
          <p14:tracePt t="33044" x="8648700" y="5514975"/>
          <p14:tracePt t="33051" x="8666163" y="5514975"/>
          <p14:tracePt t="33060" x="8712200" y="5524500"/>
          <p14:tracePt t="33068" x="8712200" y="5534025"/>
          <p14:tracePt t="33076" x="8748713" y="5534025"/>
          <p14:tracePt t="33084" x="8758238" y="5534025"/>
          <p14:tracePt t="33092" x="8794750" y="5534025"/>
          <p14:tracePt t="33102" x="8804275" y="5534025"/>
          <p14:tracePt t="33108" x="8821738" y="5534025"/>
          <p14:tracePt t="33148" x="8831263" y="5534025"/>
          <p14:tracePt t="33164" x="8840788" y="5534025"/>
          <p14:tracePt t="33172" x="8877300" y="5534025"/>
          <p14:tracePt t="33180" x="8894763" y="5534025"/>
          <p14:tracePt t="33188" x="8950325" y="5534025"/>
          <p14:tracePt t="33196" x="8977313" y="5534025"/>
          <p14:tracePt t="33203" x="8996363" y="5534025"/>
          <p14:tracePt t="33220" x="9004300" y="5524500"/>
          <p14:tracePt t="33228" x="9013825" y="5524500"/>
          <p14:tracePt t="33251" x="9023350" y="5524500"/>
          <p14:tracePt t="33965" x="9032875" y="5514975"/>
          <p14:tracePt t="33972" x="9032875" y="5507038"/>
          <p14:tracePt t="35501" x="9004300" y="5507038"/>
          <p14:tracePt t="35509" x="8950325" y="5507038"/>
          <p14:tracePt t="35518" x="8921750" y="5507038"/>
          <p14:tracePt t="35525" x="8904288" y="5507038"/>
          <p14:tracePt t="35533" x="8867775" y="5514975"/>
          <p14:tracePt t="35540" x="8858250" y="5514975"/>
          <p14:tracePt t="35548" x="8831263" y="5514975"/>
          <p14:tracePt t="35572" x="8821738" y="5514975"/>
          <p14:tracePt t="35580" x="8812213" y="5514975"/>
          <p14:tracePt t="35587" x="8775700" y="5514975"/>
          <p14:tracePt t="35596" x="8721725" y="5514975"/>
          <p14:tracePt t="35604" x="8666163" y="5524500"/>
          <p14:tracePt t="35612" x="8593138" y="5524500"/>
          <p14:tracePt t="35620" x="8493125" y="5551488"/>
          <p14:tracePt t="35628" x="8402638" y="5570538"/>
          <p14:tracePt t="35638" x="8337550" y="5580063"/>
          <p14:tracePt t="35644" x="8283575" y="5588000"/>
          <p14:tracePt t="35654" x="8220075" y="5588000"/>
          <p14:tracePt t="35661" x="8191500" y="5607050"/>
          <p14:tracePt t="35671" x="8183563" y="5607050"/>
          <p14:tracePt t="35677" x="8174038" y="5607050"/>
          <p14:tracePt t="35700" x="8147050" y="5607050"/>
          <p14:tracePt t="35708" x="8101013" y="5624513"/>
          <p14:tracePt t="35716" x="8072438" y="5624513"/>
          <p14:tracePt t="35724" x="8018463" y="5634038"/>
          <p14:tracePt t="35732" x="7918450" y="5643563"/>
          <p14:tracePt t="35740" x="7862888" y="5643563"/>
          <p14:tracePt t="35748" x="7789863" y="5643563"/>
          <p14:tracePt t="35755" x="7735888" y="5643563"/>
          <p14:tracePt t="35764" x="7680325" y="5643563"/>
          <p14:tracePt t="35772" x="7643813" y="5670550"/>
          <p14:tracePt t="35780" x="7626350" y="5670550"/>
          <p14:tracePt t="35788" x="7607300" y="5670550"/>
          <p14:tracePt t="35828" x="7580313" y="5670550"/>
          <p14:tracePt t="35835" x="7561263" y="5670550"/>
          <p14:tracePt t="35844" x="7534275" y="5670550"/>
          <p14:tracePt t="35854" x="7516813" y="5670550"/>
          <p14:tracePt t="35860" x="7488238" y="5670550"/>
          <p14:tracePt t="35868" x="7443788" y="5661025"/>
          <p14:tracePt t="35876" x="7415213" y="5653088"/>
          <p14:tracePt t="35885" x="7370763" y="5643563"/>
          <p14:tracePt t="35892" x="7351713" y="5634038"/>
          <p14:tracePt t="35900" x="7334250" y="5616575"/>
          <p14:tracePt t="35916" x="7324725" y="5607050"/>
          <p14:tracePt t="35932" x="7324725" y="5597525"/>
          <p14:tracePt t="35939" x="7315200" y="5588000"/>
          <p14:tracePt t="35948" x="7296150" y="5580063"/>
          <p14:tracePt t="35964" x="7288213" y="5570538"/>
          <p14:tracePt t="35971" x="7278688" y="5543550"/>
          <p14:tracePt t="35980" x="7269163" y="5524500"/>
          <p14:tracePt t="35988" x="7251700" y="5507038"/>
          <p14:tracePt t="35996" x="7242175" y="5497513"/>
          <p14:tracePt t="36004" x="7242175" y="5487988"/>
          <p14:tracePt t="36012" x="7232650" y="5478463"/>
          <p14:tracePt t="36028" x="7215188" y="5451475"/>
          <p14:tracePt t="36038" x="7205663" y="5441950"/>
          <p14:tracePt t="36044" x="7196138" y="5434013"/>
          <p14:tracePt t="36054" x="7196138" y="5424488"/>
          <p14:tracePt t="36076" x="7150100" y="5405438"/>
          <p14:tracePt t="36085" x="7113588" y="5397500"/>
          <p14:tracePt t="36092" x="7096125" y="5397500"/>
          <p14:tracePt t="36100" x="7050088" y="5387975"/>
          <p14:tracePt t="36108" x="7023100" y="5387975"/>
          <p14:tracePt t="36116" x="7013575" y="5387975"/>
          <p14:tracePt t="36123" x="6996113" y="5378450"/>
          <p14:tracePt t="36132" x="6977063" y="5378450"/>
          <p14:tracePt t="36148" x="6931025" y="5360988"/>
          <p14:tracePt t="36155" x="6913563" y="5360988"/>
          <p14:tracePt t="36164" x="6877050" y="5351463"/>
          <p14:tracePt t="36171" x="6867525" y="5351463"/>
          <p14:tracePt t="36180" x="6840538" y="5351463"/>
          <p14:tracePt t="36188" x="6831013" y="5351463"/>
          <p14:tracePt t="36196" x="6813550" y="5341938"/>
          <p14:tracePt t="36220" x="6794500" y="5341938"/>
          <p14:tracePt t="36349" x="6784975" y="5341938"/>
          <p14:tracePt t="36356" x="6777038" y="5341938"/>
          <p14:tracePt t="36381" x="6757988" y="5341938"/>
          <p14:tracePt t="36396" x="6748463" y="5332413"/>
          <p14:tracePt t="36404" x="6740525" y="5314950"/>
          <p14:tracePt t="36413" x="6731000" y="5295900"/>
          <p14:tracePt t="36421" x="6731000" y="5278438"/>
          <p14:tracePt t="36428" x="6731000" y="5251450"/>
          <p14:tracePt t="36438" x="6721475" y="5222875"/>
          <p14:tracePt t="36444" x="6721475" y="5195888"/>
          <p14:tracePt t="36455" x="6711950" y="5149850"/>
          <p14:tracePt t="36460" x="6694488" y="5122863"/>
          <p14:tracePt t="36468" x="6694488" y="5113338"/>
          <p14:tracePt t="36476" x="6694488" y="5076825"/>
          <p14:tracePt t="36484" x="6684963" y="5059363"/>
          <p14:tracePt t="36492" x="6675438" y="5003800"/>
          <p14:tracePt t="36500" x="6675438" y="4967288"/>
          <p14:tracePt t="36507" x="6675438" y="4913313"/>
          <p14:tracePt t="36516" x="6648450" y="4857750"/>
          <p14:tracePt t="36523" x="6638925" y="4840288"/>
          <p14:tracePt t="36532" x="6630988" y="4775200"/>
          <p14:tracePt t="36540" x="6611938" y="4748213"/>
          <p14:tracePt t="36548" x="6611938" y="4711700"/>
          <p14:tracePt t="36555" x="6584950" y="4648200"/>
          <p14:tracePt t="36564" x="6584950" y="4592638"/>
          <p14:tracePt t="36572" x="6565900" y="4502150"/>
          <p14:tracePt t="36580" x="6565900" y="4438650"/>
          <p14:tracePt t="36588" x="6565900" y="4329113"/>
          <p14:tracePt t="36596" x="6565900" y="4256088"/>
          <p14:tracePt t="36605" x="6557963" y="4164013"/>
          <p14:tracePt t="36612" x="6529388" y="4064000"/>
          <p14:tracePt t="36622" x="6483350" y="3971925"/>
          <p14:tracePt t="36628" x="6438900" y="3871913"/>
          <p14:tracePt t="36638" x="6383338" y="3752850"/>
          <p14:tracePt t="36644" x="6356350" y="3679825"/>
          <p14:tracePt t="36652" x="6319838" y="3616325"/>
          <p14:tracePt t="36660" x="6292850" y="3516313"/>
          <p14:tracePt t="36668" x="6283325" y="3487738"/>
          <p14:tracePt t="36676" x="6273800" y="3433763"/>
          <p14:tracePt t="36684" x="6246813" y="3387725"/>
          <p14:tracePt t="36692" x="6237288" y="3324225"/>
          <p14:tracePt t="36700" x="6227763" y="3297238"/>
          <p14:tracePt t="36708" x="6210300" y="3260725"/>
          <p14:tracePt t="36715" x="6183313" y="3224213"/>
          <p14:tracePt t="36723" x="6173788" y="3178175"/>
          <p14:tracePt t="36732" x="6154738" y="3151188"/>
          <p14:tracePt t="36739" x="6137275" y="3132138"/>
          <p14:tracePt t="36748" x="6127750" y="3105150"/>
          <p14:tracePt t="36755" x="6073775" y="3059113"/>
          <p14:tracePt t="36764" x="6045200" y="3041650"/>
          <p14:tracePt t="36771" x="6018213" y="3013075"/>
          <p14:tracePt t="36780" x="5954713" y="2986088"/>
          <p14:tracePt t="36788" x="5872163" y="2949575"/>
          <p14:tracePt t="36796" x="5845175" y="2922588"/>
          <p14:tracePt t="36805" x="5808663" y="2903538"/>
          <p14:tracePt t="36812" x="5789613" y="2894013"/>
          <p14:tracePt t="36822" x="5772150" y="2886075"/>
          <p14:tracePt t="36828" x="5762625" y="2876550"/>
          <p14:tracePt t="37077" x="5708650" y="2876550"/>
          <p14:tracePt t="37085" x="5597525" y="2913063"/>
          <p14:tracePt t="37093" x="5516563" y="2940050"/>
          <p14:tracePt t="37100" x="5434013" y="2976563"/>
          <p14:tracePt t="37108" x="5360988" y="3005138"/>
          <p14:tracePt t="37116" x="5297488" y="3041650"/>
          <p14:tracePt t="37123" x="5251450" y="3049588"/>
          <p14:tracePt t="37132" x="5168900" y="3078163"/>
          <p14:tracePt t="37139" x="5086350" y="3132138"/>
          <p14:tracePt t="37148" x="5049838" y="3151188"/>
          <p14:tracePt t="37155" x="5005388" y="3168650"/>
          <p14:tracePt t="37164" x="4995863" y="3178175"/>
          <p14:tracePt t="37171" x="4968875" y="3187700"/>
          <p14:tracePt t="37180" x="4959350" y="3195638"/>
          <p14:tracePt t="37187" x="4932363" y="3214688"/>
          <p14:tracePt t="37195" x="4903788" y="3232150"/>
          <p14:tracePt t="37206" x="4840288" y="3268663"/>
          <p14:tracePt t="37212" x="4776788" y="3297238"/>
          <p14:tracePt t="37221" x="4694238" y="3351213"/>
          <p14:tracePt t="37227" x="4638675" y="3370263"/>
          <p14:tracePt t="37236" x="4584700" y="3406775"/>
          <p14:tracePt t="37243" x="4511675" y="3451225"/>
          <p14:tracePt t="37252" x="4448175" y="3487738"/>
          <p14:tracePt t="37259" x="4375150" y="3543300"/>
          <p14:tracePt t="37268" x="4310063" y="3579813"/>
          <p14:tracePt t="37275" x="4246563" y="3616325"/>
          <p14:tracePt t="37284" x="4219575" y="3633788"/>
          <p14:tracePt t="37292" x="4192588" y="3670300"/>
          <p14:tracePt t="37300" x="4156075" y="3698875"/>
          <p14:tracePt t="37307" x="4137025" y="3706813"/>
          <p14:tracePt t="37316" x="4090988" y="3752850"/>
          <p14:tracePt t="37324" x="4027488" y="3789363"/>
          <p14:tracePt t="37332" x="3963988" y="3835400"/>
          <p14:tracePt t="37339" x="3917950" y="3852863"/>
          <p14:tracePt t="37348" x="3898900" y="3871913"/>
          <p14:tracePt t="37355" x="3881438" y="3881438"/>
          <p14:tracePt t="37372" x="3871913" y="3889375"/>
          <p14:tracePt t="37436" x="3835400" y="3917950"/>
          <p14:tracePt t="37444" x="3808413" y="3935413"/>
          <p14:tracePt t="37452" x="3781425" y="3971925"/>
          <p14:tracePt t="37460" x="3762375" y="3990975"/>
          <p14:tracePt t="37468" x="3752850" y="4017963"/>
          <p14:tracePt t="37476" x="3735388" y="4027488"/>
          <p14:tracePt t="37484" x="3725863" y="4064000"/>
          <p14:tracePt t="37491" x="3716338" y="4073525"/>
          <p14:tracePt t="37597" x="3716338" y="4081463"/>
          <p14:tracePt t="37605" x="3716338" y="4100513"/>
          <p14:tracePt t="38813" x="3881438" y="4117975"/>
          <p14:tracePt t="38820" x="4100513" y="4117975"/>
          <p14:tracePt t="38831" x="4302125" y="4117975"/>
          <p14:tracePt t="38836" x="4521200" y="4117975"/>
          <p14:tracePt t="38844" x="4748213" y="4117975"/>
          <p14:tracePt t="38852" x="4932363" y="4117975"/>
          <p14:tracePt t="38859" x="5059363" y="4117975"/>
          <p14:tracePt t="38868" x="5205413" y="4117975"/>
          <p14:tracePt t="38875" x="5314950" y="4117975"/>
          <p14:tracePt t="38884" x="5407025" y="4117975"/>
          <p14:tracePt t="38891" x="5516563" y="4127500"/>
          <p14:tracePt t="38900" x="5589588" y="4127500"/>
          <p14:tracePt t="38908" x="5680075" y="4127500"/>
          <p14:tracePt t="38916" x="5745163" y="4137025"/>
          <p14:tracePt t="38924" x="5854700" y="4154488"/>
          <p14:tracePt t="38932" x="5918200" y="4183063"/>
          <p14:tracePt t="38941" x="6008688" y="4210050"/>
          <p14:tracePt t="38948" x="6110288" y="4219575"/>
          <p14:tracePt t="38958" x="6200775" y="4246563"/>
          <p14:tracePt t="38964" x="6329363" y="4264025"/>
          <p14:tracePt t="38974" x="6419850" y="4264025"/>
          <p14:tracePt t="38980" x="6529388" y="4264025"/>
          <p14:tracePt t="38990" x="6594475" y="4264025"/>
          <p14:tracePt t="38996" x="6648450" y="4264025"/>
          <p14:tracePt t="39004" x="6684963" y="4264025"/>
          <p14:tracePt t="39012" x="6704013" y="4264025"/>
          <p14:tracePt t="39020" x="6711950" y="4264025"/>
          <p14:tracePt t="39028" x="6740525" y="4264025"/>
          <p14:tracePt t="39036" x="6757988" y="4256088"/>
          <p14:tracePt t="39533" x="6757988" y="4246563"/>
          <p14:tracePt t="39548" x="6748463" y="4246563"/>
          <p14:tracePt t="40573" x="6748463" y="4237038"/>
          <p14:tracePt t="40581" x="6748463" y="4219575"/>
          <p14:tracePt t="40621" x="6748463" y="4210050"/>
          <p14:tracePt t="40773" x="6740525" y="4191000"/>
          <p14:tracePt t="40780" x="6721475" y="4191000"/>
          <p14:tracePt t="40788" x="6675438" y="4173538"/>
          <p14:tracePt t="40796" x="6630988" y="4173538"/>
          <p14:tracePt t="40804" x="6602413" y="4173538"/>
          <p14:tracePt t="40811" x="6548438" y="4173538"/>
          <p14:tracePt t="40820" x="6538913" y="4173538"/>
          <p14:tracePt t="40827" x="6529388" y="4173538"/>
          <p14:tracePt t="40836" x="6521450" y="4173538"/>
          <p14:tracePt t="40884" x="6511925" y="4173538"/>
          <p14:tracePt t="40893" x="6511925" y="4183063"/>
          <p14:tracePt t="40902" x="6511925" y="4200525"/>
          <p14:tracePt t="40908" x="6511925" y="4210050"/>
          <p14:tracePt t="40916" x="6511925" y="4237038"/>
          <p14:tracePt t="40927" x="6521450" y="4256088"/>
          <p14:tracePt t="40932" x="6521450" y="4264025"/>
          <p14:tracePt t="40941" x="6529388" y="4292600"/>
          <p14:tracePt t="40948" x="6548438" y="4310063"/>
          <p14:tracePt t="40956" x="6557963" y="4319588"/>
          <p14:tracePt t="40964" x="6565900" y="4329113"/>
          <p14:tracePt t="40972" x="6565900" y="4337050"/>
          <p14:tracePt t="40979" x="6575425" y="4337050"/>
          <p14:tracePt t="40988" x="6594475" y="4337050"/>
          <p14:tracePt t="40996" x="6602413" y="4337050"/>
          <p14:tracePt t="41004" x="6621463" y="4337050"/>
          <p14:tracePt t="41011" x="6630988" y="4337050"/>
          <p14:tracePt t="41020" x="6638925" y="4337050"/>
          <p14:tracePt t="41036" x="6667500" y="4329113"/>
          <p14:tracePt t="41059" x="6667500" y="4300538"/>
          <p14:tracePt t="41068" x="6675438" y="4292600"/>
          <p14:tracePt t="41076" x="6675438" y="4264025"/>
          <p14:tracePt t="41084" x="6675438" y="4246563"/>
          <p14:tracePt t="41093" x="6684963" y="4227513"/>
          <p14:tracePt t="41100" x="6684963" y="4210050"/>
          <p14:tracePt t="41109" x="6684963" y="4200525"/>
          <p14:tracePt t="41116" x="6684963" y="4173538"/>
          <p14:tracePt t="41126" x="6684963" y="4164013"/>
          <p14:tracePt t="41131" x="6675438" y="4137025"/>
          <p14:tracePt t="41139" x="6667500" y="4117975"/>
          <p14:tracePt t="41147" x="6657975" y="4117975"/>
          <p14:tracePt t="41163" x="6638925" y="4110038"/>
          <p14:tracePt t="41220" x="6630988" y="4110038"/>
          <p14:tracePt t="41228" x="6594475" y="4110038"/>
          <p14:tracePt t="41236" x="6565900" y="4110038"/>
          <p14:tracePt t="41244" x="6538913" y="4127500"/>
          <p14:tracePt t="41252" x="6521450" y="4146550"/>
          <p14:tracePt t="41261" x="6511925" y="4164013"/>
          <p14:tracePt t="41308" x="6511925" y="4173538"/>
          <p14:tracePt t="41332" x="6529388" y="4183063"/>
          <p14:tracePt t="41340" x="6548438" y="4183063"/>
          <p14:tracePt t="41348" x="6575425" y="4183063"/>
          <p14:tracePt t="41356" x="6594475" y="4183063"/>
          <p14:tracePt t="41413" x="6602413" y="4183063"/>
          <p14:tracePt t="41420" x="6602413" y="4164013"/>
          <p14:tracePt t="41428" x="6602413" y="4154488"/>
          <p14:tracePt t="41436" x="6602413" y="4137025"/>
          <p14:tracePt t="41468" x="6602413" y="4127500"/>
          <p14:tracePt t="42165" x="6602413" y="4117975"/>
          <p14:tracePt t="42301" x="6602413" y="4100513"/>
          <p14:tracePt t="42677" x="6630988" y="4090988"/>
          <p14:tracePt t="42684" x="6675438" y="4090988"/>
          <p14:tracePt t="42694" x="6731000" y="4090988"/>
          <p14:tracePt t="42702" x="6784975" y="4090988"/>
          <p14:tracePt t="42709" x="6821488" y="4090988"/>
          <p14:tracePt t="42716" x="6840538" y="4090988"/>
          <p14:tracePt t="42724" x="6877050" y="4090988"/>
          <p14:tracePt t="42740" x="6886575" y="4090988"/>
          <p14:tracePt t="42805" x="6913563" y="4090988"/>
          <p14:tracePt t="42811" x="6940550" y="4090988"/>
          <p14:tracePt t="42822" x="6986588" y="4090988"/>
          <p14:tracePt t="42829" x="7040563" y="4090988"/>
          <p14:tracePt t="42835" x="7069138" y="4090988"/>
          <p14:tracePt t="42844" x="7123113" y="4100513"/>
          <p14:tracePt t="42851" x="7159625" y="4110038"/>
          <p14:tracePt t="42860" x="7186613" y="4110038"/>
          <p14:tracePt t="42867" x="7223125" y="4110038"/>
          <p14:tracePt t="42877" x="7242175" y="4110038"/>
          <p14:tracePt t="42883" x="7259638" y="4137025"/>
          <p14:tracePt t="42891" x="7278688" y="4137025"/>
          <p14:tracePt t="42899" x="7296150" y="4137025"/>
          <p14:tracePt t="42907" x="7324725" y="4137025"/>
          <p14:tracePt t="42915" x="7370763" y="4137025"/>
          <p14:tracePt t="42924" x="7388225" y="4137025"/>
          <p14:tracePt t="42931" x="7415213" y="4137025"/>
          <p14:tracePt t="42940" x="7443788" y="4137025"/>
          <p14:tracePt t="42947" x="7488238" y="4137025"/>
          <p14:tracePt t="42956" x="7516813" y="4137025"/>
          <p14:tracePt t="42963" x="7543800" y="4137025"/>
          <p14:tracePt t="42971" x="7570788" y="4137025"/>
          <p14:tracePt t="42995" x="7580313" y="4137025"/>
          <p14:tracePt t="43035" x="7626350" y="4137025"/>
          <p14:tracePt t="43044" x="7689850" y="4137025"/>
          <p14:tracePt t="43052" x="7743825" y="4137025"/>
          <p14:tracePt t="43061" x="7772400" y="4137025"/>
          <p14:tracePt t="43067" x="7799388" y="4137025"/>
          <p14:tracePt t="43076" x="7835900" y="4146550"/>
          <p14:tracePt t="43084" x="7845425" y="4146550"/>
          <p14:tracePt t="43092" x="7881938" y="4146550"/>
          <p14:tracePt t="43099" x="7899400" y="4146550"/>
          <p14:tracePt t="43108" x="7926388" y="4146550"/>
          <p14:tracePt t="43115" x="7945438" y="4146550"/>
          <p14:tracePt t="43124" x="7962900" y="4146550"/>
          <p14:tracePt t="43132" x="7991475" y="4146550"/>
          <p14:tracePt t="43139" x="8027988" y="4146550"/>
          <p14:tracePt t="43148" x="8072438" y="4146550"/>
          <p14:tracePt t="43155" x="8091488" y="4146550"/>
          <p14:tracePt t="43163" x="8128000" y="4146550"/>
          <p14:tracePt t="43171" x="8154988" y="4146550"/>
          <p14:tracePt t="43180" x="8191500" y="4146550"/>
          <p14:tracePt t="43187" x="8228013" y="4146550"/>
          <p14:tracePt t="43195" x="8256588" y="4146550"/>
          <p14:tracePt t="43203" x="8283575" y="4146550"/>
          <p14:tracePt t="43213" x="8329613" y="4146550"/>
          <p14:tracePt t="43219" x="8356600" y="4146550"/>
          <p14:tracePt t="43228" x="8383588" y="4146550"/>
          <p14:tracePt t="43235" x="8429625" y="4146550"/>
          <p14:tracePt t="43244" x="8483600" y="4146550"/>
          <p14:tracePt t="43252" x="8520113" y="4146550"/>
          <p14:tracePt t="43262" x="8575675" y="4146550"/>
          <p14:tracePt t="43267" x="8629650" y="4146550"/>
          <p14:tracePt t="43275" x="8694738" y="4146550"/>
          <p14:tracePt t="43283" x="8748713" y="4146550"/>
          <p14:tracePt t="43292" x="8785225" y="4146550"/>
          <p14:tracePt t="43299" x="8794750" y="4146550"/>
          <p14:tracePt t="43307" x="8831263" y="4146550"/>
          <p14:tracePt t="43315" x="8848725" y="4146550"/>
          <p14:tracePt t="43323" x="8877300" y="4146550"/>
          <p14:tracePt t="43331" x="8894763" y="4146550"/>
          <p14:tracePt t="43339" x="8940800" y="4146550"/>
          <p14:tracePt t="43347" x="8959850" y="4146550"/>
          <p14:tracePt t="43355" x="9013825" y="4127500"/>
          <p14:tracePt t="43363" x="9050338" y="4127500"/>
          <p14:tracePt t="43371" x="9113838" y="4117975"/>
          <p14:tracePt t="43379" x="9150350" y="4117975"/>
          <p14:tracePt t="43387" x="9169400" y="4117975"/>
          <p14:tracePt t="43395" x="9196388" y="4117975"/>
          <p14:tracePt t="43403" x="9242425" y="4117975"/>
          <p14:tracePt t="43411" x="9296400" y="4117975"/>
          <p14:tracePt t="43419" x="9351963" y="4117975"/>
          <p14:tracePt t="43428" x="9405938" y="4117975"/>
          <p14:tracePt t="43435" x="9478963" y="4117975"/>
          <p14:tracePt t="43445" x="9534525" y="4117975"/>
          <p14:tracePt t="43452" x="9625013" y="4117975"/>
          <p14:tracePt t="43462" x="9690100" y="4117975"/>
          <p14:tracePt t="43467" x="9744075" y="4117975"/>
          <p14:tracePt t="43476" x="9780588" y="4117975"/>
          <p14:tracePt t="43483" x="9826625" y="4117975"/>
          <p14:tracePt t="43492" x="9863138" y="4117975"/>
          <p14:tracePt t="43499" x="9890125" y="4117975"/>
          <p14:tracePt t="43508" x="9936163" y="4117975"/>
          <p14:tracePt t="43515" x="9972675" y="4117975"/>
          <p14:tracePt t="43524" x="9982200" y="4117975"/>
          <p14:tracePt t="43531" x="10009188" y="4117975"/>
          <p14:tracePt t="43540" x="10028238" y="4117975"/>
          <p14:tracePt t="43547" x="10036175" y="4117975"/>
          <p14:tracePt t="43555" x="10055225" y="4117975"/>
          <p14:tracePt t="43613" x="10072688" y="4110038"/>
          <p14:tracePt t="43621" x="10082213" y="4110038"/>
          <p14:tracePt t="43630" x="10109200" y="4110038"/>
          <p14:tracePt t="43804" x="10101263" y="4110038"/>
          <p14:tracePt t="43812" x="10045700" y="4110038"/>
          <p14:tracePt t="43822" x="9982200" y="4110038"/>
          <p14:tracePt t="43829" x="9936163" y="4137025"/>
          <p14:tracePt t="43836" x="9909175" y="4137025"/>
          <p14:tracePt t="43848" x="9890125" y="4137025"/>
          <p14:tracePt t="43852" x="9863138" y="4146550"/>
          <p14:tracePt t="43863" x="9853613" y="4146550"/>
          <p14:tracePt t="43868" x="9836150" y="4154488"/>
          <p14:tracePt t="43875" x="9817100" y="4154488"/>
          <p14:tracePt t="43884" x="9780588" y="4164013"/>
          <p14:tracePt t="43892" x="9744075" y="4173538"/>
          <p14:tracePt t="43900" x="9707563" y="4183063"/>
          <p14:tracePt t="43908" x="9644063" y="4200525"/>
          <p14:tracePt t="43915" x="9561513" y="4219575"/>
          <p14:tracePt t="43924" x="9488488" y="4219575"/>
          <p14:tracePt t="43931" x="9398000" y="4246563"/>
          <p14:tracePt t="43940" x="9315450" y="4264025"/>
          <p14:tracePt t="43947" x="9278938" y="4273550"/>
          <p14:tracePt t="43956" x="9242425" y="4283075"/>
          <p14:tracePt t="43972" x="9223375" y="4283075"/>
          <p14:tracePt t="43980" x="9205913" y="4300538"/>
          <p14:tracePt t="43988" x="9186863" y="4300538"/>
          <p14:tracePt t="43997" x="9169400" y="4310063"/>
          <p14:tracePt t="44004" x="9132888" y="4319588"/>
          <p14:tracePt t="44013" x="9105900" y="4319588"/>
          <p14:tracePt t="44020" x="9077325" y="4329113"/>
          <p14:tracePt t="44030" x="9059863" y="4356100"/>
          <p14:tracePt t="44036" x="9013825" y="4365625"/>
          <p14:tracePt t="44046" x="8967788" y="4383088"/>
          <p14:tracePt t="44052" x="8950325" y="4383088"/>
          <p14:tracePt t="44060" x="8904288" y="4419600"/>
          <p14:tracePt t="44068" x="8848725" y="4429125"/>
          <p14:tracePt t="44076" x="8804275" y="4438650"/>
          <p14:tracePt t="44084" x="8775700" y="4446588"/>
          <p14:tracePt t="44092" x="8758238" y="4456113"/>
          <p14:tracePt t="44100" x="8739188" y="4456113"/>
          <p14:tracePt t="44108" x="8721725" y="4456113"/>
          <p14:tracePt t="44115" x="8712200" y="4465638"/>
          <p14:tracePt t="44148" x="8685213" y="4475163"/>
          <p14:tracePt t="44156" x="8675688" y="4475163"/>
          <p14:tracePt t="44164" x="8648700" y="4475163"/>
          <p14:tracePt t="44172" x="8629650" y="4483100"/>
          <p14:tracePt t="44196" x="8593138" y="4483100"/>
          <p14:tracePt t="44212" x="8585200" y="4483100"/>
          <p14:tracePt t="44228" x="8575675" y="4483100"/>
          <p14:tracePt t="44236" x="8548688" y="4483100"/>
          <p14:tracePt t="44247" x="8520113" y="4483100"/>
          <p14:tracePt t="44252" x="8466138" y="4483100"/>
          <p14:tracePt t="44260" x="8410575" y="4483100"/>
          <p14:tracePt t="44268" x="8366125" y="4483100"/>
          <p14:tracePt t="44276" x="8310563" y="4483100"/>
          <p14:tracePt t="44283" x="8283575" y="4483100"/>
          <p14:tracePt t="44292" x="8274050" y="4483100"/>
          <p14:tracePt t="44308" x="8264525" y="4483100"/>
          <p14:tracePt t="44517" x="8256588" y="4492625"/>
          <p14:tracePt t="44525" x="8264525" y="4519613"/>
          <p14:tracePt t="44534" x="8337550" y="4529138"/>
          <p14:tracePt t="44541" x="8402638" y="4575175"/>
          <p14:tracePt t="44549" x="8456613" y="4584700"/>
          <p14:tracePt t="44557" x="8502650" y="4592638"/>
          <p14:tracePt t="44565" x="8529638" y="4629150"/>
          <p14:tracePt t="44572" x="8575675" y="4648200"/>
          <p14:tracePt t="44581" x="8593138" y="4665663"/>
          <p14:tracePt t="44588" x="8612188" y="4675188"/>
          <p14:tracePt t="44597" x="8629650" y="4684713"/>
          <p14:tracePt t="44604" x="8629650" y="4702175"/>
          <p14:tracePt t="44614" x="8639175" y="4711700"/>
          <p14:tracePt t="44620" x="8639175" y="4721225"/>
          <p14:tracePt t="44631" x="8658225" y="4738688"/>
          <p14:tracePt t="44636" x="8658225" y="4748213"/>
          <p14:tracePt t="44644" x="8658225" y="4757738"/>
          <p14:tracePt t="44652" x="8658225" y="4767263"/>
          <p14:tracePt t="44661" x="8666163" y="4811713"/>
          <p14:tracePt t="44668" x="8666163" y="4840288"/>
          <p14:tracePt t="44676" x="8666163" y="4857750"/>
          <p14:tracePt t="44684" x="8666163" y="4903788"/>
          <p14:tracePt t="44692" x="8666163" y="4913313"/>
          <p14:tracePt t="44700" x="8666163" y="4959350"/>
          <p14:tracePt t="44708" x="8675688" y="4986338"/>
          <p14:tracePt t="44715" x="8685213" y="4995863"/>
          <p14:tracePt t="44724" x="8694738" y="5013325"/>
          <p14:tracePt t="44740" x="8702675" y="5022850"/>
          <p14:tracePt t="44780" x="8721725" y="5040313"/>
          <p14:tracePt t="44812" x="8748713" y="5049838"/>
          <p14:tracePt t="44829" x="8758238" y="5059363"/>
          <p14:tracePt t="44836" x="8794750" y="5068888"/>
          <p14:tracePt t="44851" x="8821738" y="5086350"/>
          <p14:tracePt t="44860" x="8831263" y="5086350"/>
          <p14:tracePt t="44868" x="8840788" y="5086350"/>
          <p14:tracePt t="44875" x="8848725" y="5086350"/>
          <p14:tracePt t="44883" x="8867775" y="5095875"/>
          <p14:tracePt t="46461" x="8877300" y="5095875"/>
          <p14:tracePt t="46468" x="8921750" y="5076825"/>
          <p14:tracePt t="46477" x="9023350" y="5013325"/>
          <p14:tracePt t="46485" x="9159875" y="4986338"/>
          <p14:tracePt t="46492" x="9288463" y="4930775"/>
          <p14:tracePt t="46500" x="9405938" y="4867275"/>
          <p14:tracePt t="46508" x="9507538" y="4840288"/>
          <p14:tracePt t="46516" x="9561513" y="4811713"/>
          <p14:tracePt t="46524" x="9580563" y="4803775"/>
          <p14:tracePt t="46533" x="9588500" y="4803775"/>
          <p14:tracePt t="46564" x="9607550" y="4803775"/>
          <p14:tracePt t="46572" x="9617075" y="4794250"/>
          <p14:tracePt t="46583" x="9653588" y="4775200"/>
          <p14:tracePt t="46588" x="9680575" y="4775200"/>
          <p14:tracePt t="46597" x="9753600" y="4757738"/>
          <p14:tracePt t="46604" x="9836150" y="4738688"/>
          <p14:tracePt t="46612" x="9926638" y="4702175"/>
          <p14:tracePt t="46619" x="9991725" y="4684713"/>
          <p14:tracePt t="46628" x="10036175" y="4675188"/>
          <p14:tracePt t="46635" x="10091738" y="4657725"/>
          <p14:tracePt t="46644" x="10109200" y="4638675"/>
          <p14:tracePt t="46651" x="10128250" y="4629150"/>
          <p14:tracePt t="46660" x="10164763" y="4621213"/>
          <p14:tracePt t="46667" x="10191750" y="4602163"/>
          <p14:tracePt t="46676" x="10237788" y="4565650"/>
          <p14:tracePt t="46683" x="10247313" y="4565650"/>
          <p14:tracePt t="46692" x="10274300" y="4556125"/>
          <p14:tracePt t="46877" x="10283825" y="4548188"/>
          <p14:tracePt t="46917" x="10291763" y="4538663"/>
          <p14:tracePt t="46932" x="10310813" y="4529138"/>
          <p14:tracePt t="46940" x="10320338" y="4529138"/>
          <p14:tracePt t="47125" x="10328275" y="4519613"/>
          <p14:tracePt t="47133" x="10328275" y="4511675"/>
          <p14:tracePt t="47143" x="10337800" y="4502150"/>
          <p14:tracePt t="47149" x="10347325" y="4492625"/>
          <p14:tracePt t="47156" x="10374313" y="4483100"/>
          <p14:tracePt t="47172" x="10383838" y="4483100"/>
          <p14:tracePt t="47237" x="10401300" y="4483100"/>
          <p14:tracePt t="47245" x="10420350" y="4465638"/>
          <p14:tracePt t="47254" x="10447338" y="4456113"/>
          <p14:tracePt t="47261" x="10466388" y="4456113"/>
          <p14:tracePt t="47269" x="10502900" y="4456113"/>
          <p14:tracePt t="47284" x="10520363" y="4446588"/>
          <p14:tracePt t="47292" x="10539413" y="4446588"/>
          <p14:tracePt t="47300" x="10547350" y="4446588"/>
          <p14:tracePt t="47308" x="10556875" y="4446588"/>
          <p14:tracePt t="47397" x="10566400" y="4446588"/>
          <p14:tracePt t="47404" x="10585450" y="4438650"/>
          <p14:tracePt t="47413" x="10602913" y="4429125"/>
          <p14:tracePt t="47421" x="10612438" y="4419600"/>
          <p14:tracePt t="47435" x="10621963" y="4419600"/>
          <p14:tracePt t="47476" x="10639425" y="4410075"/>
          <p14:tracePt t="47484" x="10648950" y="4410075"/>
          <p14:tracePt t="47492" x="10666413" y="4402138"/>
          <p14:tracePt t="47501" x="10675938" y="4392613"/>
          <p14:tracePt t="47517" x="10685463" y="4392613"/>
          <p14:tracePt t="47597" x="10694988" y="4392613"/>
          <p14:tracePt t="47605" x="10712450" y="4373563"/>
          <p14:tracePt t="47613" x="10721975" y="4373563"/>
          <p14:tracePt t="47677" x="10731500" y="4365625"/>
          <p14:tracePt t="47683" x="10739438" y="4356100"/>
          <p14:tracePt t="47696" x="10748963" y="4356100"/>
          <p14:tracePt t="48269" x="10768013" y="4337050"/>
          <p14:tracePt t="48276" x="10795000" y="4319588"/>
          <p14:tracePt t="48286" x="10812463" y="4310063"/>
          <p14:tracePt t="48293" x="10821988" y="4300538"/>
          <p14:tracePt t="48349" x="10831513" y="4292600"/>
          <p14:tracePt t="49477" x="10841038" y="4283075"/>
          <p14:tracePt t="49485" x="10858500" y="4273550"/>
          <p14:tracePt t="49733" x="10868025" y="4264025"/>
          <p14:tracePt t="49845" x="10877550" y="4246563"/>
          <p14:tracePt t="49877" x="10885488" y="4246563"/>
          <p14:tracePt t="49965" x="10895013" y="4246563"/>
          <p14:tracePt t="50989" x="10904538" y="4246563"/>
          <p14:tracePt t="51021" x="10895013" y="4256088"/>
          <p14:tracePt t="51029" x="10841038" y="4273550"/>
          <p14:tracePt t="51038" x="10775950" y="4292600"/>
          <p14:tracePt t="51045" x="10758488" y="4300538"/>
          <p14:tracePt t="51052" x="10702925" y="4310063"/>
          <p14:tracePt t="51060" x="10675938" y="4310063"/>
          <p14:tracePt t="51068" x="10621963" y="4329113"/>
          <p14:tracePt t="51076" x="10539413" y="4337050"/>
          <p14:tracePt t="51084" x="10529888" y="4346575"/>
          <p14:tracePt t="51092" x="10502900" y="4356100"/>
          <p14:tracePt t="51132" x="10483850" y="4356100"/>
          <p14:tracePt t="51140" x="10447338" y="4365625"/>
          <p14:tracePt t="51148" x="10364788" y="4410075"/>
          <p14:tracePt t="51155" x="10320338" y="4419600"/>
          <p14:tracePt t="51164" x="10228263" y="4446588"/>
          <p14:tracePt t="51171" x="10201275" y="4446588"/>
          <p14:tracePt t="51180" x="10128250" y="4483100"/>
          <p14:tracePt t="51187" x="10082213" y="4492625"/>
          <p14:tracePt t="51196" x="10018713" y="4519613"/>
          <p14:tracePt t="51204" x="9972675" y="4538663"/>
          <p14:tracePt t="51212" x="9918700" y="4565650"/>
          <p14:tracePt t="51221" x="9872663" y="4584700"/>
          <p14:tracePt t="51228" x="9790113" y="4602163"/>
          <p14:tracePt t="51238" x="9726613" y="4621213"/>
          <p14:tracePt t="51243" x="9671050" y="4648200"/>
          <p14:tracePt t="51255" x="9625013" y="4657725"/>
          <p14:tracePt t="51260" x="9607550" y="4665663"/>
          <p14:tracePt t="51268" x="9598025" y="4665663"/>
          <p14:tracePt t="51276" x="9571038" y="4665663"/>
          <p14:tracePt t="51284" x="9561513" y="4665663"/>
          <p14:tracePt t="51292" x="9551988" y="4675188"/>
          <p14:tracePt t="51300" x="9544050" y="4675188"/>
          <p14:tracePt t="51308" x="9525000" y="4675188"/>
          <p14:tracePt t="51316" x="9498013" y="4675188"/>
          <p14:tracePt t="51323" x="9478963" y="4675188"/>
          <p14:tracePt t="51332" x="9471025" y="4675188"/>
          <p14:tracePt t="51339" x="9442450" y="4675188"/>
          <p14:tracePt t="51348" x="9424988" y="4675188"/>
          <p14:tracePt t="51355" x="9378950" y="4702175"/>
          <p14:tracePt t="51364" x="9351963" y="4702175"/>
          <p14:tracePt t="51380" x="9332913" y="4702175"/>
          <p14:tracePt t="51388" x="9305925" y="4702175"/>
          <p14:tracePt t="51396" x="9296400" y="4702175"/>
          <p14:tracePt t="51405" x="9288463" y="4702175"/>
          <p14:tracePt t="51428" x="9278938" y="4702175"/>
          <p14:tracePt t="51438" x="9259888" y="4702175"/>
          <p14:tracePt t="51455" x="9251950" y="4702175"/>
          <p14:tracePt t="51460" x="9242425" y="4702175"/>
          <p14:tracePt t="51469" x="9223375" y="4702175"/>
          <p14:tracePt t="51476" x="9205913" y="4702175"/>
          <p14:tracePt t="51484" x="9169400" y="4702175"/>
          <p14:tracePt t="51500" x="9150350" y="4711700"/>
          <p14:tracePt t="51507" x="9132888" y="4711700"/>
          <p14:tracePt t="51516" x="9123363" y="4711700"/>
          <p14:tracePt t="51589" x="9096375" y="4711700"/>
          <p14:tracePt t="51597" x="9077325" y="4711700"/>
          <p14:tracePt t="51605" x="9069388" y="4711700"/>
          <p14:tracePt t="51613" x="9050338" y="4694238"/>
          <p14:tracePt t="51619" x="9040813" y="4684713"/>
          <p14:tracePt t="51636" x="9032875" y="4675188"/>
          <p14:tracePt t="51693" x="9032875" y="4665663"/>
          <p14:tracePt t="51701" x="9032875" y="4648200"/>
          <p14:tracePt t="51710" x="9032875" y="4611688"/>
          <p14:tracePt t="51717" x="9040813" y="4602163"/>
          <p14:tracePt t="51725" x="9059863" y="4575175"/>
          <p14:tracePt t="51733" x="9086850" y="4538663"/>
          <p14:tracePt t="51740" x="9105900" y="4519613"/>
          <p14:tracePt t="51749" x="9150350" y="4465638"/>
          <p14:tracePt t="51757" x="9186863" y="4429125"/>
          <p14:tracePt t="51767" x="9205913" y="4410075"/>
          <p14:tracePt t="51773" x="9242425" y="4383088"/>
          <p14:tracePt t="51780" x="9242425" y="4365625"/>
          <p14:tracePt t="51789" x="9251950" y="4319588"/>
          <p14:tracePt t="51796" x="9251950" y="4300538"/>
          <p14:tracePt t="51806" x="9269413" y="4227513"/>
          <p14:tracePt t="51812" x="9269413" y="4200525"/>
          <p14:tracePt t="51822" x="9296400" y="4146550"/>
          <p14:tracePt t="51827" x="9315450" y="4110038"/>
          <p14:tracePt t="51838" x="9324975" y="4073525"/>
          <p14:tracePt t="51843" x="9351963" y="4037013"/>
          <p14:tracePt t="51852" x="9361488" y="4008438"/>
          <p14:tracePt t="51859" x="9378950" y="3963988"/>
          <p14:tracePt t="51868" x="9378950" y="3944938"/>
          <p14:tracePt t="51875" x="9378950" y="3935413"/>
          <p14:tracePt t="51884" x="9398000" y="3908425"/>
          <p14:tracePt t="51900" x="9398000" y="3889375"/>
          <p14:tracePt t="51907" x="9398000" y="3881438"/>
          <p14:tracePt t="51916" x="9398000" y="3862388"/>
          <p14:tracePt t="51923" x="9398000" y="3852863"/>
          <p14:tracePt t="51931" x="9405938" y="3835400"/>
          <p14:tracePt t="51939" x="9405938" y="3816350"/>
          <p14:tracePt t="51971" x="9405938" y="3808413"/>
          <p14:tracePt t="52069" x="9398000" y="3798888"/>
          <p14:tracePt t="52076" x="9361488" y="3798888"/>
          <p14:tracePt t="52087" x="9332913" y="3798888"/>
          <p14:tracePt t="52092" x="9288463" y="3808413"/>
          <p14:tracePt t="52100" x="9259888" y="3808413"/>
          <p14:tracePt t="52107" x="9223375" y="3825875"/>
          <p14:tracePt t="52116" x="9196388" y="3835400"/>
          <p14:tracePt t="52123" x="9142413" y="3862388"/>
          <p14:tracePt t="52132" x="9096375" y="3881438"/>
          <p14:tracePt t="52139" x="9050338" y="3898900"/>
          <p14:tracePt t="52148" x="9004300" y="3935413"/>
          <p14:tracePt t="52155" x="8959850" y="3954463"/>
          <p14:tracePt t="52164" x="8894763" y="3990975"/>
          <p14:tracePt t="52172" x="8848725" y="4000500"/>
          <p14:tracePt t="52180" x="8767763" y="4044950"/>
          <p14:tracePt t="52189" x="8712200" y="4054475"/>
          <p14:tracePt t="52208" x="8593138" y="4081463"/>
          <p14:tracePt t="52213" x="8548688" y="4100513"/>
          <p14:tracePt t="52222" x="8466138" y="4117975"/>
          <p14:tracePt t="52228" x="8410575" y="4127500"/>
          <p14:tracePt t="52236" x="8310563" y="4164013"/>
          <p14:tracePt t="52244" x="8237538" y="4183063"/>
          <p14:tracePt t="52253" x="8164513" y="4183063"/>
          <p14:tracePt t="52259" x="8101013" y="4210050"/>
          <p14:tracePt t="52268" x="8018463" y="4227513"/>
          <p14:tracePt t="52276" x="7991475" y="4246563"/>
          <p14:tracePt t="52284" x="7981950" y="4246563"/>
          <p14:tracePt t="52292" x="7972425" y="4246563"/>
          <p14:tracePt t="52300" x="7954963" y="4246563"/>
          <p14:tracePt t="52307" x="7954963" y="4256088"/>
          <p14:tracePt t="52316" x="7926388" y="4273550"/>
          <p14:tracePt t="52324" x="7889875" y="4283075"/>
          <p14:tracePt t="52332" x="7845425" y="4319588"/>
          <p14:tracePt t="52339" x="7835900" y="4346575"/>
          <p14:tracePt t="52348" x="7816850" y="4410075"/>
          <p14:tracePt t="52356" x="7816850" y="4429125"/>
          <p14:tracePt t="52372" x="7816850" y="4446588"/>
          <p14:tracePt t="52421" x="7835900" y="4456113"/>
          <p14:tracePt t="52428" x="7853363" y="4456113"/>
          <p14:tracePt t="52436" x="7872413" y="4456113"/>
          <p14:tracePt t="52444" x="7908925" y="4456113"/>
          <p14:tracePt t="52452" x="7918450" y="4456113"/>
          <p14:tracePt t="52460" x="7972425" y="4429125"/>
          <p14:tracePt t="52468" x="8035925" y="4402138"/>
          <p14:tracePt t="52476" x="8101013" y="4365625"/>
          <p14:tracePt t="52484" x="8191500" y="4319588"/>
          <p14:tracePt t="52491" x="8264525" y="4273550"/>
          <p14:tracePt t="52500" x="8329613" y="4219575"/>
          <p14:tracePt t="52507" x="8439150" y="4173538"/>
          <p14:tracePt t="52516" x="8556625" y="4117975"/>
          <p14:tracePt t="52523" x="8712200" y="4037013"/>
          <p14:tracePt t="52532" x="8940800" y="3917950"/>
          <p14:tracePt t="52539" x="9096375" y="3825875"/>
          <p14:tracePt t="52548" x="9223375" y="3752850"/>
          <p14:tracePt t="52556" x="9278938" y="3698875"/>
          <p14:tracePt t="52564" x="9315450" y="3652838"/>
          <p14:tracePt t="52573" x="9324975" y="3633788"/>
          <p14:tracePt t="52580" x="9332913" y="3589338"/>
          <p14:tracePt t="52590" x="9351963" y="3543300"/>
          <p14:tracePt t="52596" x="9361488" y="3506788"/>
          <p14:tracePt t="52606" x="9378950" y="3479800"/>
          <p14:tracePt t="52613" x="9378950" y="3460750"/>
          <p14:tracePt t="52623" x="9388475" y="3424238"/>
          <p14:tracePt t="52628" x="9405938" y="3406775"/>
          <p14:tracePt t="52637" x="9415463" y="3387725"/>
          <p14:tracePt t="52644" x="9424988" y="3378200"/>
          <p14:tracePt t="52652" x="9434513" y="3370263"/>
          <p14:tracePt t="52861" x="9424988" y="3370263"/>
          <p14:tracePt t="52869" x="9415463" y="3370263"/>
          <p14:tracePt t="52877" x="9405938" y="3370263"/>
          <p14:tracePt t="52885" x="9369425" y="3378200"/>
          <p14:tracePt t="52892" x="9351963" y="3387725"/>
          <p14:tracePt t="52901" x="9324975" y="3397250"/>
          <p14:tracePt t="52908" x="9259888" y="3414713"/>
          <p14:tracePt t="52916" x="9205913" y="3414713"/>
          <p14:tracePt t="52923" x="9169400" y="3424238"/>
          <p14:tracePt t="52931" x="9105900" y="3424238"/>
          <p14:tracePt t="52939" x="9096375" y="3424238"/>
          <p14:tracePt t="52947" x="9050338" y="3424238"/>
          <p14:tracePt t="52956" x="9032875" y="3424238"/>
          <p14:tracePt t="52963" x="9013825" y="3424238"/>
          <p14:tracePt t="52972" x="8986838" y="3414713"/>
          <p14:tracePt t="52980" x="8950325" y="3378200"/>
          <p14:tracePt t="52990" x="8885238" y="3324225"/>
          <p14:tracePt t="52996" x="8840788" y="3278188"/>
          <p14:tracePt t="53007" x="8831263" y="3260725"/>
          <p14:tracePt t="53012" x="8812213" y="3224213"/>
          <p14:tracePt t="53020" x="8758238" y="3178175"/>
          <p14:tracePt t="53028" x="8694738" y="3114675"/>
          <p14:tracePt t="53036" x="8675688" y="3086100"/>
          <p14:tracePt t="53044" x="8639175" y="3049588"/>
          <p14:tracePt t="53052" x="8593138" y="3032125"/>
          <p14:tracePt t="53060" x="8593138" y="3022600"/>
          <p14:tracePt t="53068" x="8585200" y="3013075"/>
          <p14:tracePt t="53075" x="8575675" y="3005138"/>
          <p14:tracePt t="53084" x="8556625" y="2986088"/>
          <p14:tracePt t="53156" x="8548688" y="2986088"/>
          <p14:tracePt t="53173" x="8539163" y="2986088"/>
          <p14:tracePt t="53180" x="8520113" y="2986088"/>
          <p14:tracePt t="53213" x="8512175" y="2986088"/>
          <p14:tracePt t="53221" x="8502650" y="2986088"/>
          <p14:tracePt t="53235" x="8493125" y="2986088"/>
          <p14:tracePt t="53333" x="8493125" y="2995613"/>
          <p14:tracePt t="53339" x="8502650" y="2995613"/>
          <p14:tracePt t="53350" x="8520113" y="2995613"/>
          <p14:tracePt t="53357" x="8548688" y="2995613"/>
          <p14:tracePt t="53364" x="8575675" y="2995613"/>
          <p14:tracePt t="53376" x="8621713" y="2995613"/>
          <p14:tracePt t="53380" x="8675688" y="2986088"/>
          <p14:tracePt t="53392" x="8731250" y="2986088"/>
          <p14:tracePt t="53396" x="8804275" y="2986088"/>
          <p14:tracePt t="53405" x="8858250" y="2986088"/>
          <p14:tracePt t="53412" x="8950325" y="2986088"/>
          <p14:tracePt t="53421" x="9004300" y="2986088"/>
          <p14:tracePt t="53428" x="9040813" y="2986088"/>
          <p14:tracePt t="53436" x="9059863" y="2986088"/>
          <p14:tracePt t="53549" x="9050338" y="2995613"/>
          <p14:tracePt t="53556" x="9040813" y="3005138"/>
          <p14:tracePt t="53567" x="9032875" y="3013075"/>
          <p14:tracePt t="53741" x="9023350" y="3022600"/>
          <p14:tracePt t="53749" x="9023350" y="3032125"/>
          <p14:tracePt t="53765" x="9023350" y="3041650"/>
          <p14:tracePt t="53773" x="9013825" y="3059113"/>
          <p14:tracePt t="53779" x="9013825" y="3068638"/>
          <p14:tracePt t="53790" x="9013825" y="3078163"/>
          <p14:tracePt t="53853" x="8996363" y="3086100"/>
          <p14:tracePt t="53861" x="8977313" y="3105150"/>
          <p14:tracePt t="53869" x="8950325" y="3114675"/>
          <p14:tracePt t="53877" x="8950325" y="3122613"/>
          <p14:tracePt t="53884" x="8940800" y="3122613"/>
          <p14:tracePt t="53900" x="8931275" y="3122613"/>
          <p14:tracePt t="53907" x="8921750" y="3132138"/>
          <p14:tracePt t="54045" x="8913813" y="3132138"/>
          <p14:tracePt t="54101" x="8894763" y="3141663"/>
          <p14:tracePt t="54117" x="8867775" y="3159125"/>
          <p14:tracePt t="54124" x="8840788" y="3168650"/>
          <p14:tracePt t="54136" x="8804275" y="3178175"/>
          <p14:tracePt t="54140" x="8785225" y="3187700"/>
          <p14:tracePt t="54157" x="8758238" y="3187700"/>
          <p14:tracePt t="54165" x="8748713" y="3195638"/>
          <p14:tracePt t="54175" x="8739188" y="3205163"/>
          <p14:tracePt t="54180" x="8739188" y="3214688"/>
          <p14:tracePt t="54188" x="8731250" y="3214688"/>
          <p14:tracePt t="54196" x="8712200" y="3224213"/>
          <p14:tracePt t="54209" x="8694738" y="3241675"/>
          <p14:tracePt t="54212" x="8648700" y="3260725"/>
          <p14:tracePt t="54220" x="8602663" y="3268663"/>
          <p14:tracePt t="54228" x="8575675" y="3305175"/>
          <p14:tracePt t="54235" x="8539163" y="3324225"/>
          <p14:tracePt t="54244" x="8512175" y="3333750"/>
          <p14:tracePt t="54252" x="8466138" y="3360738"/>
          <p14:tracePt t="54259" x="8447088" y="3370263"/>
          <p14:tracePt t="54267" x="8410575" y="3387725"/>
          <p14:tracePt t="54275" x="8393113" y="3387725"/>
          <p14:tracePt t="54284" x="8356600" y="3414713"/>
          <p14:tracePt t="54291" x="8347075" y="3424238"/>
          <p14:tracePt t="54300" x="8329613" y="3433763"/>
          <p14:tracePt t="54308" x="8301038" y="3451225"/>
          <p14:tracePt t="54316" x="8293100" y="3460750"/>
          <p14:tracePt t="54324" x="8264525" y="3479800"/>
          <p14:tracePt t="54332" x="8237538" y="3497263"/>
          <p14:tracePt t="54342" x="8210550" y="3524250"/>
          <p14:tracePt t="54348" x="8201025" y="3533775"/>
          <p14:tracePt t="54358" x="8174038" y="3533775"/>
          <p14:tracePt t="54364" x="8164513" y="3533775"/>
          <p14:tracePt t="54375" x="8154988" y="3543300"/>
          <p14:tracePt t="54380" x="8128000" y="3543300"/>
          <p14:tracePt t="54389" x="8108950" y="3552825"/>
          <p14:tracePt t="54396" x="8081963" y="3579813"/>
          <p14:tracePt t="54411" x="8064500" y="3579813"/>
          <p14:tracePt t="54420" x="8035925" y="3589338"/>
          <p14:tracePt t="54427" x="8027988" y="3597275"/>
          <p14:tracePt t="54436" x="7999413" y="3597275"/>
          <p14:tracePt t="54443" x="7991475" y="3597275"/>
          <p14:tracePt t="54452" x="7972425" y="3606800"/>
          <p14:tracePt t="54468" x="7954963" y="3606800"/>
          <p14:tracePt t="58517" x="7954963" y="3597275"/>
          <p14:tracePt t="58525" x="7972425" y="3589338"/>
          <p14:tracePt t="58541" x="7981950" y="3589338"/>
          <p14:tracePt t="58547" x="7991475" y="3589338"/>
          <p14:tracePt t="58563" x="7999413" y="3589338"/>
          <p14:tracePt t="58572" x="8035925" y="3589338"/>
          <p14:tracePt t="58579" x="8091488" y="3589338"/>
          <p14:tracePt t="58588" x="8183563" y="3570288"/>
          <p14:tracePt t="58596" x="8293100" y="3570288"/>
          <p14:tracePt t="58604" x="8420100" y="3570288"/>
          <p14:tracePt t="58613" x="8566150" y="3570288"/>
          <p14:tracePt t="58620" x="8748713" y="3543300"/>
          <p14:tracePt t="58629" x="8950325" y="3543300"/>
          <p14:tracePt t="58636" x="9096375" y="3524250"/>
          <p14:tracePt t="58646" x="9186863" y="3524250"/>
          <p14:tracePt t="58652" x="9232900" y="3524250"/>
          <p14:tracePt t="58663" x="9269413" y="3524250"/>
          <p14:tracePt t="58668" x="9278938" y="3524250"/>
          <p14:tracePt t="58676" x="9288463" y="3524250"/>
          <p14:tracePt t="58684" x="9315450" y="3524250"/>
          <p14:tracePt t="58692" x="9324975" y="3524250"/>
          <p14:tracePt t="58700" x="9342438" y="3524250"/>
          <p14:tracePt t="58708" x="9378950" y="3524250"/>
          <p14:tracePt t="58716" x="9405938" y="3524250"/>
          <p14:tracePt t="58724" x="9442450" y="3524250"/>
          <p14:tracePt t="58731" x="9471025" y="3524250"/>
          <p14:tracePt t="58740" x="9488488" y="3524250"/>
          <p14:tracePt t="58747" x="9498013" y="3524250"/>
          <p14:tracePt t="58756" x="9515475" y="3524250"/>
          <p14:tracePt t="58763" x="9534525" y="3524250"/>
          <p14:tracePt t="58772" x="9561513" y="3524250"/>
          <p14:tracePt t="58780" x="9607550" y="3516313"/>
          <p14:tracePt t="58788" x="9680575" y="3516313"/>
          <p14:tracePt t="58796" x="9744075" y="3497263"/>
          <p14:tracePt t="58804" x="9817100" y="3460750"/>
          <p14:tracePt t="58813" x="9918700" y="3433763"/>
          <p14:tracePt t="58820" x="10018713" y="3387725"/>
          <p14:tracePt t="58830" x="10118725" y="3333750"/>
          <p14:tracePt t="58836" x="10201275" y="3278188"/>
          <p14:tracePt t="58846" x="10218738" y="3260725"/>
          <p14:tracePt t="58852" x="10237788" y="3241675"/>
          <p14:tracePt t="58863" x="10255250" y="3224213"/>
          <p14:tracePt t="58876" x="10264775" y="3214688"/>
          <p14:tracePt t="58883" x="10274300" y="3195638"/>
          <p14:tracePt t="58892" x="10274300" y="3187700"/>
          <p14:tracePt t="58899" x="10274300" y="3168650"/>
          <p14:tracePt t="58908" x="10291763" y="3141663"/>
          <p14:tracePt t="58916" x="10291763" y="3132138"/>
          <p14:tracePt t="58940" x="10291763" y="3122613"/>
          <p14:tracePt t="58947" x="10291763" y="3105150"/>
          <p14:tracePt t="58955" x="10283825" y="3086100"/>
          <p14:tracePt t="58963" x="10264775" y="3068638"/>
          <p14:tracePt t="58971" x="10255250" y="3059113"/>
          <p14:tracePt t="58987" x="10237788" y="3041650"/>
          <p14:tracePt t="59004" x="10228263" y="3032125"/>
          <p14:tracePt t="59012" x="10201275" y="2986088"/>
          <p14:tracePt t="59029" x="10164763" y="2940050"/>
          <p14:tracePt t="59035" x="10145713" y="2922588"/>
          <p14:tracePt t="59046" x="10109200" y="2876550"/>
          <p14:tracePt t="59051" x="10091738" y="2857500"/>
          <p14:tracePt t="59060" x="10055225" y="2813050"/>
          <p14:tracePt t="59067" x="10036175" y="2784475"/>
          <p14:tracePt t="59075" x="9999663" y="2747963"/>
          <p14:tracePt t="59083" x="9991725" y="2730500"/>
          <p14:tracePt t="59092" x="9982200" y="2720975"/>
          <p14:tracePt t="59108" x="9972675" y="2703513"/>
          <p14:tracePt t="59124" x="9955213" y="2693988"/>
          <p14:tracePt t="59197" x="9936163" y="2684463"/>
          <p14:tracePt t="59211" x="9926638" y="2667000"/>
          <p14:tracePt t="59220" x="9909175" y="2647950"/>
          <p14:tracePt t="59235" x="9899650" y="2638425"/>
          <p14:tracePt t="59244" x="9890125" y="2630488"/>
          <p14:tracePt t="59267" x="9872663" y="2611438"/>
          <p14:tracePt t="59283" x="9863138" y="2601913"/>
          <p14:tracePt t="59299" x="9853613" y="2593975"/>
          <p14:tracePt t="59324" x="9836150" y="2584450"/>
          <p14:tracePt t="59347" x="9817100" y="2565400"/>
          <p14:tracePt t="59364" x="9809163" y="2565400"/>
          <p14:tracePt t="59372" x="9780588" y="2565400"/>
          <p14:tracePt t="59380" x="9772650" y="2565400"/>
          <p14:tracePt t="59395" x="9753600" y="2565400"/>
          <p14:tracePt t="59404" x="9744075" y="2565400"/>
          <p14:tracePt t="59413" x="9734550" y="2565400"/>
          <p14:tracePt t="59445" x="9726613" y="2565400"/>
          <p14:tracePt t="59460" x="9707563" y="2565400"/>
          <p14:tracePt t="59484" x="9698038" y="2574925"/>
          <p14:tracePt t="59492" x="9680575" y="2584450"/>
          <p14:tracePt t="59499" x="9671050" y="2584450"/>
          <p14:tracePt t="59508" x="9661525" y="2584450"/>
          <p14:tracePt t="59516" x="9653588" y="2593975"/>
          <p14:tracePt t="59540" x="9644063" y="2601913"/>
          <p14:tracePt t="59547" x="9625013" y="2611438"/>
          <p14:tracePt t="59556" x="9625013" y="2620963"/>
          <p14:tracePt t="59564" x="9607550" y="2647950"/>
          <p14:tracePt t="59572" x="9598025" y="2657475"/>
          <p14:tracePt t="59580" x="9571038" y="2684463"/>
          <p14:tracePt t="59588" x="9561513" y="2693988"/>
          <p14:tracePt t="59604" x="9551988" y="2693988"/>
          <p14:tracePt t="59613" x="9544050" y="2703513"/>
          <p14:tracePt t="59620" x="9534525" y="2711450"/>
          <p14:tracePt t="59630" x="9534525" y="2720975"/>
          <p14:tracePt t="59635" x="9534525" y="2730500"/>
          <p14:tracePt t="59652" x="9534525" y="2740025"/>
          <p14:tracePt t="59692" x="9525000" y="2757488"/>
          <p14:tracePt t="59700" x="9525000" y="2776538"/>
          <p14:tracePt t="59708" x="9515475" y="2794000"/>
          <p14:tracePt t="59724" x="9515475" y="2803525"/>
          <p14:tracePt t="59732" x="9515475" y="2820988"/>
          <p14:tracePt t="59748" x="9515475" y="2849563"/>
          <p14:tracePt t="59756" x="9515475" y="2857500"/>
          <p14:tracePt t="59764" x="9515475" y="2867025"/>
          <p14:tracePt t="59772" x="9515475" y="2886075"/>
          <p14:tracePt t="59780" x="9515475" y="2894013"/>
          <p14:tracePt t="59804" x="9515475" y="2903538"/>
          <p14:tracePt t="59820" x="9515475" y="2913063"/>
          <p14:tracePt t="59828" x="9515475" y="2922588"/>
          <p14:tracePt t="59844" x="9515475" y="2930525"/>
          <p14:tracePt t="59851" x="9525000" y="2940050"/>
          <p14:tracePt t="59860" x="9544050" y="2949575"/>
          <p14:tracePt t="59876" x="9571038" y="2959100"/>
          <p14:tracePt t="59884" x="9580563" y="2968625"/>
          <p14:tracePt t="59892" x="9588500" y="2976563"/>
          <p14:tracePt t="59899" x="9607550" y="2986088"/>
          <p14:tracePt t="59908" x="9617075" y="2995613"/>
          <p14:tracePt t="59915" x="9644063" y="2995613"/>
          <p14:tracePt t="59931" x="9661525" y="3013075"/>
          <p14:tracePt t="59980" x="9671050" y="3013075"/>
          <p14:tracePt t="60053" x="9671050" y="3022600"/>
          <p14:tracePt t="60069" x="9680575" y="3032125"/>
          <p14:tracePt t="60077" x="9698038" y="3032125"/>
          <p14:tracePt t="60092" x="9707563" y="3032125"/>
          <p14:tracePt t="60116" x="9717088" y="3032125"/>
          <p14:tracePt t="60237" x="9734550" y="3032125"/>
          <p14:tracePt t="60245" x="9753600" y="3032125"/>
          <p14:tracePt t="60268" x="9763125" y="3032125"/>
          <p14:tracePt t="60284" x="9772650" y="3022600"/>
          <p14:tracePt t="60292" x="9780588" y="3022600"/>
          <p14:tracePt t="60299" x="9809163" y="3005138"/>
          <p14:tracePt t="60315" x="9826625" y="2995613"/>
          <p14:tracePt t="60332" x="9836150" y="2995613"/>
          <p14:tracePt t="60340" x="9845675" y="2986088"/>
          <p14:tracePt t="60348" x="9853613" y="2976563"/>
          <p14:tracePt t="60493" x="9863138" y="2959100"/>
          <p14:tracePt t="60500" x="9872663" y="2940050"/>
          <p14:tracePt t="60524" x="9872663" y="2930525"/>
          <p14:tracePt t="60531" x="9872663" y="2922588"/>
          <p14:tracePt t="60542" x="9872663" y="2903538"/>
          <p14:tracePt t="60556" x="9872663" y="2894013"/>
          <p14:tracePt t="60571" x="9872663" y="2886075"/>
          <p14:tracePt t="60596" x="9872663" y="2867025"/>
          <p14:tracePt t="60628" x="9872663" y="2857500"/>
          <p14:tracePt t="60644" x="9872663" y="2849563"/>
          <p14:tracePt t="60660" x="9872663" y="2840038"/>
          <p14:tracePt t="60676" x="9863138" y="2813050"/>
          <p14:tracePt t="60684" x="9853613" y="2813050"/>
          <p14:tracePt t="60691" x="9836150" y="2803525"/>
          <p14:tracePt t="60699" x="9817100" y="2803525"/>
          <p14:tracePt t="60708" x="9790113" y="2794000"/>
          <p14:tracePt t="60715" x="9780588" y="2794000"/>
          <p14:tracePt t="60724" x="9753600" y="2776538"/>
          <p14:tracePt t="60732" x="9734550" y="2776538"/>
          <p14:tracePt t="60740" x="9707563" y="2776538"/>
          <p14:tracePt t="60748" x="9698038" y="2767013"/>
          <p14:tracePt t="60756" x="9680575" y="2767013"/>
          <p14:tracePt t="60765" x="9653588" y="2757488"/>
          <p14:tracePt t="60772" x="9644063" y="2757488"/>
          <p14:tracePt t="60782" x="9625013" y="2747963"/>
          <p14:tracePt t="60788" x="9617075" y="2747963"/>
          <p14:tracePt t="60820" x="9607550" y="2747963"/>
          <p14:tracePt t="60861" x="9598025" y="2747963"/>
          <p14:tracePt t="60877" x="9580563" y="2747963"/>
          <p14:tracePt t="60884" x="9571038" y="2747963"/>
          <p14:tracePt t="60900" x="9561513" y="2747963"/>
          <p14:tracePt t="60907" x="9551988" y="2747963"/>
          <p14:tracePt t="60915" x="9525000" y="2747963"/>
          <p14:tracePt t="60932" x="9515475" y="2757488"/>
          <p14:tracePt t="60948" x="9507538" y="2757488"/>
          <p14:tracePt t="60965" x="9507538" y="2767013"/>
          <p14:tracePt t="60982" x="9507538" y="2776538"/>
          <p14:tracePt t="61053" x="9507538" y="2794000"/>
          <p14:tracePt t="61060" x="9507538" y="2803525"/>
          <p14:tracePt t="61070" x="9507538" y="2813050"/>
          <p14:tracePt t="61085" x="9507538" y="2840038"/>
          <p14:tracePt t="61116" x="9507538" y="2849563"/>
          <p14:tracePt t="61132" x="9507538" y="2857500"/>
          <p14:tracePt t="61148" x="9507538" y="2876550"/>
          <p14:tracePt t="61156" x="9507538" y="2886075"/>
          <p14:tracePt t="61172" x="9507538" y="2903538"/>
          <p14:tracePt t="61198" x="9515475" y="2930525"/>
          <p14:tracePt t="61212" x="9534525" y="2940050"/>
          <p14:tracePt t="61228" x="9544050" y="2959100"/>
          <p14:tracePt t="61236" x="9544050" y="2968625"/>
          <p14:tracePt t="61244" x="9544050" y="2976563"/>
          <p14:tracePt t="61260" x="9551988" y="2986088"/>
          <p14:tracePt t="61268" x="9561513" y="2986088"/>
          <p14:tracePt t="61292" x="9580563" y="2995613"/>
          <p14:tracePt t="61324" x="9588500" y="3005138"/>
          <p14:tracePt t="61331" x="9598025" y="3013075"/>
          <p14:tracePt t="61340" x="9607550" y="3013075"/>
          <p14:tracePt t="61349" x="9607550" y="3022600"/>
          <p14:tracePt t="61372" x="9634538" y="3032125"/>
          <p14:tracePt t="61387" x="9653588" y="3032125"/>
          <p14:tracePt t="61396" x="9661525" y="3032125"/>
          <p14:tracePt t="61404" x="9680575" y="3032125"/>
          <p14:tracePt t="61412" x="9698038" y="3041650"/>
          <p14:tracePt t="61420" x="9707563" y="3041650"/>
          <p14:tracePt t="61428" x="9726613" y="3041650"/>
          <p14:tracePt t="61444" x="9734550" y="3041650"/>
          <p14:tracePt t="61476" x="9744075" y="3041650"/>
          <p14:tracePt t="61508" x="9763125" y="3041650"/>
          <p14:tracePt t="61629" x="9772650" y="3041650"/>
          <p14:tracePt t="61637" x="9780588" y="3041650"/>
          <p14:tracePt t="61646" x="9790113" y="3041650"/>
          <p14:tracePt t="61661" x="9799638" y="3041650"/>
          <p14:tracePt t="61668" x="9809163" y="3041650"/>
          <p14:tracePt t="61692" x="9817100" y="3041650"/>
          <p14:tracePt t="61700" x="9826625" y="3041650"/>
          <p14:tracePt t="61708" x="9845675" y="3041650"/>
          <p14:tracePt t="61724" x="9853613" y="3041650"/>
          <p14:tracePt t="61740" x="9863138" y="3041650"/>
          <p14:tracePt t="61804" x="9890125" y="3041650"/>
          <p14:tracePt t="61812" x="9909175" y="3041650"/>
          <p14:tracePt t="61820" x="9926638" y="3041650"/>
          <p14:tracePt t="61828" x="9945688" y="3041650"/>
          <p14:tracePt t="61852" x="9963150" y="3032125"/>
          <p14:tracePt t="61860" x="9972675" y="3022600"/>
          <p14:tracePt t="61867" x="9991725" y="3013075"/>
          <p14:tracePt t="61883" x="9999663" y="3013075"/>
          <p14:tracePt t="61892" x="10009188" y="3005138"/>
          <p14:tracePt t="61900" x="10036175" y="2995613"/>
          <p14:tracePt t="61917" x="10055225" y="2976563"/>
          <p14:tracePt t="61948" x="10064750" y="2968625"/>
          <p14:tracePt t="61980" x="10072688" y="2959100"/>
          <p14:tracePt t="62004" x="10082213" y="2959100"/>
          <p14:tracePt t="62012" x="10082213" y="2949575"/>
          <p14:tracePt t="62020" x="10091738" y="2940050"/>
          <p14:tracePt t="62028" x="10091738" y="2930525"/>
          <p14:tracePt t="62036" x="10101263" y="2913063"/>
          <p14:tracePt t="62044" x="10109200" y="2903538"/>
          <p14:tracePt t="62060" x="10109200" y="2894013"/>
          <p14:tracePt t="62084" x="10118725" y="2886075"/>
          <p14:tracePt t="62099" x="10118725" y="2867025"/>
          <p14:tracePt t="62108" x="10118725" y="2857500"/>
          <p14:tracePt t="62117" x="10118725" y="2849563"/>
          <p14:tracePt t="62124" x="10118725" y="2840038"/>
          <p14:tracePt t="62133" x="10118725" y="2820988"/>
          <p14:tracePt t="62150" x="10118725" y="2813050"/>
          <p14:tracePt t="62167" x="10118725" y="2803525"/>
          <p14:tracePt t="62172" x="10118725" y="2784475"/>
          <p14:tracePt t="62181" x="10118725" y="2776538"/>
          <p14:tracePt t="62196" x="10118725" y="2767013"/>
          <p14:tracePt t="62219" x="10118725" y="2747963"/>
          <p14:tracePt t="62228" x="10118725" y="2740025"/>
          <p14:tracePt t="62236" x="10118725" y="2730500"/>
          <p14:tracePt t="62244" x="10118725" y="2720975"/>
          <p14:tracePt t="62260" x="10118725" y="2693988"/>
          <p14:tracePt t="62267" x="10118725" y="2684463"/>
          <p14:tracePt t="62276" x="10109200" y="2684463"/>
          <p14:tracePt t="62284" x="10101263" y="2674938"/>
          <p14:tracePt t="62292" x="10091738" y="2667000"/>
          <p14:tracePt t="62300" x="10082213" y="2647950"/>
          <p14:tracePt t="62317" x="10072688" y="2638425"/>
          <p14:tracePt t="62334" x="10055225" y="2630488"/>
          <p14:tracePt t="62351" x="10055225" y="2620963"/>
          <p14:tracePt t="62356" x="10045700" y="2611438"/>
          <p14:tracePt t="62380" x="10036175" y="2611438"/>
          <p14:tracePt t="62395" x="10028238" y="2611438"/>
          <p14:tracePt t="62403" x="10018713" y="2611438"/>
          <p14:tracePt t="62419" x="9999663" y="2611438"/>
          <p14:tracePt t="62428" x="9991725" y="2601913"/>
          <p14:tracePt t="62443" x="9963150" y="2601913"/>
          <p14:tracePt t="62451" x="9945688" y="2601913"/>
          <p14:tracePt t="62460" x="9936163" y="2601913"/>
          <p14:tracePt t="62467" x="9918700" y="2601913"/>
          <p14:tracePt t="62475" x="9909175" y="2601913"/>
          <p14:tracePt t="62483" x="9899650" y="2601913"/>
          <p14:tracePt t="62557" x="9882188" y="2601913"/>
          <p14:tracePt t="62565" x="9863138" y="2601913"/>
          <p14:tracePt t="62574" x="9853613" y="2601913"/>
          <p14:tracePt t="62589" x="9826625" y="2601913"/>
          <p14:tracePt t="62603" x="9817100" y="2601913"/>
          <p14:tracePt t="62612" x="9809163" y="2601913"/>
          <p14:tracePt t="62628" x="9799638" y="2601913"/>
          <p14:tracePt t="62701" x="9790113" y="2601913"/>
          <p14:tracePt t="62708" x="9780588" y="2601913"/>
          <p14:tracePt t="62718" x="9772650" y="2601913"/>
          <p14:tracePt t="62725" x="9763125" y="2611438"/>
          <p14:tracePt t="62748" x="9744075" y="2630488"/>
          <p14:tracePt t="62756" x="9726613" y="2638425"/>
          <p14:tracePt t="62765" x="9726613" y="2647950"/>
          <p14:tracePt t="62772" x="9717088" y="2657475"/>
          <p14:tracePt t="62780" x="9717088" y="2667000"/>
          <p14:tracePt t="62788" x="9707563" y="2674938"/>
          <p14:tracePt t="62796" x="9707563" y="2684463"/>
          <p14:tracePt t="62804" x="9698038" y="2684463"/>
          <p14:tracePt t="62836" x="9698038" y="2693988"/>
          <p14:tracePt t="62852" x="9698038" y="2703513"/>
          <p14:tracePt t="62867" x="9690100" y="2730500"/>
          <p14:tracePt t="62900" x="9680575" y="2740025"/>
          <p14:tracePt t="62915" x="9680575" y="2747963"/>
          <p14:tracePt t="62924" x="9680575" y="2757488"/>
          <p14:tracePt t="62940" x="9661525" y="2776538"/>
          <p14:tracePt t="62972" x="9661525" y="2784475"/>
          <p14:tracePt t="62988" x="9661525" y="2803525"/>
          <p14:tracePt t="62996" x="9661525" y="2813050"/>
          <p14:tracePt t="63004" x="9661525" y="2820988"/>
          <p14:tracePt t="63011" x="9661525" y="2830513"/>
          <p14:tracePt t="63019" x="9661525" y="2840038"/>
          <p14:tracePt t="63035" x="9661525" y="2849563"/>
          <p14:tracePt t="63051" x="9661525" y="2857500"/>
          <p14:tracePt t="63060" x="9661525" y="2867025"/>
          <p14:tracePt t="63076" x="9661525" y="2886075"/>
          <p14:tracePt t="63084" x="9661525" y="2894013"/>
          <p14:tracePt t="63108" x="9671050" y="2913063"/>
          <p14:tracePt t="63124" x="9680575" y="2930525"/>
          <p14:tracePt t="63148" x="9690100" y="2940050"/>
          <p14:tracePt t="63213" x="9707563" y="2949575"/>
          <p14:tracePt t="63220" x="9707563" y="2959100"/>
          <p14:tracePt t="63237" x="9734550" y="2968625"/>
          <p14:tracePt t="63245" x="9744075" y="2976563"/>
          <p14:tracePt t="63260" x="9753600" y="2986088"/>
          <p14:tracePt t="63284" x="9772650" y="2986088"/>
          <p14:tracePt t="63324" x="9780588" y="2986088"/>
          <p14:tracePt t="63332" x="9790113" y="2986088"/>
          <p14:tracePt t="63340" x="9790113" y="2995613"/>
          <p14:tracePt t="63349" x="9817100" y="2995613"/>
          <p14:tracePt t="63356" x="9863138" y="2995613"/>
          <p14:tracePt t="63365" x="9872663" y="2995613"/>
          <p14:tracePt t="63372" x="9882188" y="2995613"/>
          <p14:tracePt t="63388" x="9899650" y="2995613"/>
          <p14:tracePt t="63396" x="9918700" y="3005138"/>
          <p14:tracePt t="63403" x="9926638" y="3013075"/>
          <p14:tracePt t="63419" x="9945688" y="3013075"/>
          <p14:tracePt t="63428" x="9955213" y="3022600"/>
          <p14:tracePt t="63509" x="9963150" y="3022600"/>
          <p14:tracePt t="63524" x="9982200" y="3022600"/>
          <p14:tracePt t="63534" x="9991725" y="3022600"/>
          <p14:tracePt t="63549" x="9999663" y="3022600"/>
          <p14:tracePt t="63572" x="10009188" y="3022600"/>
          <p14:tracePt t="63580" x="10028238" y="3022600"/>
          <p14:tracePt t="63604" x="10036175" y="3022600"/>
          <p14:tracePt t="63628" x="10045700" y="3022600"/>
          <p14:tracePt t="63636" x="10064750" y="3022600"/>
          <p14:tracePt t="63644" x="10072688" y="3022600"/>
          <p14:tracePt t="63652" x="10082213" y="3022600"/>
          <p14:tracePt t="63660" x="10091738" y="3022600"/>
          <p14:tracePt t="63668" x="10101263" y="3022600"/>
          <p14:tracePt t="63676" x="10109200" y="3022600"/>
          <p14:tracePt t="63692" x="10128250" y="3022600"/>
          <p14:tracePt t="63702" x="10145713" y="3022600"/>
          <p14:tracePt t="63718" x="10155238" y="3022600"/>
          <p14:tracePt t="63724" x="10164763" y="3022600"/>
          <p14:tracePt t="63734" x="10191750" y="3022600"/>
          <p14:tracePt t="63740" x="10210800" y="3022600"/>
          <p14:tracePt t="63756" x="10237788" y="3022600"/>
          <p14:tracePt t="63764" x="10283825" y="3022600"/>
          <p14:tracePt t="63771" x="10310813" y="3022600"/>
          <p14:tracePt t="63780" x="10364788" y="3022600"/>
          <p14:tracePt t="63788" x="10410825" y="3022600"/>
          <p14:tracePt t="63796" x="10466388" y="3013075"/>
          <p14:tracePt t="63803" x="10493375" y="3005138"/>
          <p14:tracePt t="63812" x="10529888" y="2995613"/>
          <p14:tracePt t="63819" x="10556875" y="2995613"/>
          <p14:tracePt t="63828" x="10575925" y="2976563"/>
          <p14:tracePt t="63835" x="10593388" y="2976563"/>
          <p14:tracePt t="63852" x="10602913" y="2976563"/>
          <p14:tracePt t="63860" x="10621963" y="2976563"/>
          <p14:tracePt t="63868" x="10648950" y="2976563"/>
          <p14:tracePt t="63876" x="10666413" y="2968625"/>
          <p14:tracePt t="63885" x="10694988" y="2968625"/>
          <p14:tracePt t="63892" x="10712450" y="2968625"/>
          <p14:tracePt t="63902" x="10758488" y="2968625"/>
          <p14:tracePt t="63908" x="10785475" y="2968625"/>
          <p14:tracePt t="63918" x="10795000" y="2968625"/>
          <p14:tracePt t="63924" x="10804525" y="2968625"/>
          <p14:tracePt t="63932" x="10821988" y="2968625"/>
          <p14:tracePt t="63940" x="10831513" y="2968625"/>
          <p14:tracePt t="63989" x="10841038" y="2968625"/>
          <p14:tracePt t="64029" x="10848975" y="2968625"/>
          <p14:tracePt t="64035" x="10868025" y="2968625"/>
          <p14:tracePt t="64046" x="10895013" y="2968625"/>
          <p14:tracePt t="64052" x="10922000" y="2968625"/>
          <p14:tracePt t="64060" x="10968038" y="2968625"/>
          <p14:tracePt t="64069" x="11023600" y="2968625"/>
          <p14:tracePt t="64076" x="11050588" y="2968625"/>
          <p14:tracePt t="64086" x="11077575" y="2968625"/>
          <p14:tracePt t="64092" x="11123613" y="2968625"/>
          <p14:tracePt t="64108" x="11141075" y="2968625"/>
          <p14:tracePt t="64116" x="11160125" y="2968625"/>
          <p14:tracePt t="64124" x="11169650" y="2968625"/>
          <p14:tracePt t="64132" x="11177588" y="2968625"/>
          <p14:tracePt t="64221" x="11187113" y="2968625"/>
          <p14:tracePt t="64253" x="11196638" y="2968625"/>
          <p14:tracePt t="64317" x="11196638" y="2976563"/>
          <p14:tracePt t="64324" x="11196638" y="2995613"/>
          <p14:tracePt t="64334" x="11187113" y="3013075"/>
          <p14:tracePt t="64341" x="11160125" y="3022600"/>
          <p14:tracePt t="64349" x="11133138" y="3032125"/>
          <p14:tracePt t="64360" x="11060113" y="3059113"/>
          <p14:tracePt t="64364" x="10995025" y="3068638"/>
          <p14:tracePt t="64372" x="10958513" y="3078163"/>
          <p14:tracePt t="64379" x="10914063" y="3078163"/>
          <p14:tracePt t="64387" x="10885488" y="3078163"/>
          <p14:tracePt t="64395" x="10831513" y="3078163"/>
          <p14:tracePt t="64403" x="10795000" y="3078163"/>
          <p14:tracePt t="64411" x="10721975" y="3078163"/>
          <p14:tracePt t="64419" x="10666413" y="3078163"/>
          <p14:tracePt t="64428" x="10612438" y="3078163"/>
          <p14:tracePt t="64435" x="10585450" y="3078163"/>
          <p14:tracePt t="64444" x="10547350" y="3078163"/>
          <p14:tracePt t="64451" x="10510838" y="3068638"/>
          <p14:tracePt t="64468" x="10474325" y="3059113"/>
          <p14:tracePt t="64475" x="10466388" y="3059113"/>
          <p14:tracePt t="64485" x="10456863" y="3049588"/>
          <p14:tracePt t="64492" x="10420350" y="3049588"/>
          <p14:tracePt t="64501" x="10410825" y="3049588"/>
          <p14:tracePt t="64508" x="10393363" y="3041650"/>
          <p14:tracePt t="64516" x="10383838" y="3041650"/>
          <p14:tracePt t="64749" x="10410825" y="3059113"/>
          <p14:tracePt t="64757" x="10420350" y="3059113"/>
          <p14:tracePt t="64766" x="10429875" y="3059113"/>
          <p14:tracePt t="64773" x="10447338" y="3068638"/>
          <p14:tracePt t="64780" x="10456863" y="3068638"/>
          <p14:tracePt t="68109" x="10483850" y="3068638"/>
          <p14:tracePt t="68117" x="10493375" y="3068638"/>
          <p14:tracePt t="68140" x="10502900" y="3068638"/>
          <p14:tracePt t="68149" x="10529888" y="3068638"/>
          <p14:tracePt t="68158" x="10539413" y="3068638"/>
          <p14:tracePt t="68165" x="10547350" y="3068638"/>
          <p14:tracePt t="68175" x="10556875" y="3068638"/>
          <p14:tracePt t="68236" x="10566400" y="3059113"/>
          <p14:tracePt t="68244" x="10575925" y="3059113"/>
          <p14:tracePt t="68252" x="10585450" y="3049588"/>
          <p14:tracePt t="68260" x="10621963" y="3041650"/>
          <p14:tracePt t="68268" x="10648950" y="3032125"/>
          <p14:tracePt t="68275" x="10685463" y="3013075"/>
          <p14:tracePt t="68284" x="10712450" y="3013075"/>
          <p14:tracePt t="68291" x="10739438" y="3013075"/>
          <p14:tracePt t="68300" x="10758488" y="3013075"/>
          <p14:tracePt t="68307" x="10768013" y="3013075"/>
          <p14:tracePt t="68373" x="10775950" y="3013075"/>
          <p14:tracePt t="68380" x="10804525" y="3013075"/>
          <p14:tracePt t="68389" x="10821988" y="3013075"/>
          <p14:tracePt t="68400" x="10831513" y="3013075"/>
          <p14:tracePt t="68413" x="10841038" y="3013075"/>
          <p14:tracePt t="68525" x="10858500" y="3022600"/>
          <p14:tracePt t="68532" x="10868025" y="3032125"/>
          <p14:tracePt t="68549" x="10877550" y="3049588"/>
          <p14:tracePt t="68560" x="10885488" y="3049588"/>
          <p14:tracePt t="68565" x="10904538" y="3059113"/>
          <p14:tracePt t="68573" x="10914063" y="3068638"/>
          <p14:tracePt t="68590" x="10931525" y="3078163"/>
          <p14:tracePt t="68596" x="10941050" y="3078163"/>
          <p14:tracePt t="68604" x="10941050" y="3086100"/>
          <p14:tracePt t="68806" x="10950575" y="3095625"/>
          <p14:tracePt t="68821" x="10958513" y="3105150"/>
          <p14:tracePt t="68829" x="10958513" y="3114675"/>
          <p14:tracePt t="68840" x="10977563" y="3122613"/>
          <p14:tracePt t="70509" x="10977563" y="3141663"/>
          <p14:tracePt t="70517" x="10931525" y="3178175"/>
          <p14:tracePt t="70525" x="10904538" y="3195638"/>
          <p14:tracePt t="70533" x="10877550" y="3214688"/>
          <p14:tracePt t="70564" x="10868025" y="3214688"/>
          <p14:tracePt t="73845" x="10858500" y="3232150"/>
          <p14:tracePt t="73852" x="10858500" y="3241675"/>
          <p14:tracePt t="73869" x="10858500" y="3268663"/>
          <p14:tracePt t="73877" x="10877550" y="3287713"/>
          <p14:tracePt t="73884" x="10877550" y="3297238"/>
          <p14:tracePt t="73892" x="10877550" y="3324225"/>
          <p14:tracePt t="73900" x="10877550" y="3333750"/>
          <p14:tracePt t="73907" x="10877550" y="3341688"/>
          <p14:tracePt t="73916" x="10868025" y="3360738"/>
          <p14:tracePt t="73964" x="10868025" y="3370263"/>
          <p14:tracePt t="73972" x="10868025" y="3378200"/>
          <p14:tracePt t="73988" x="10868025" y="3406775"/>
          <p14:tracePt t="73996" x="10885488" y="3424238"/>
          <p14:tracePt t="74004" x="10931525" y="3451225"/>
          <p14:tracePt t="74013" x="10950575" y="3470275"/>
          <p14:tracePt t="74020" x="10995025" y="3479800"/>
          <p14:tracePt t="74030" x="11050588" y="3487738"/>
          <p14:tracePt t="74036" x="11123613" y="3487738"/>
          <p14:tracePt t="74047" x="11214100" y="3487738"/>
          <p14:tracePt t="74052" x="11306175" y="3487738"/>
          <p14:tracePt t="74060" x="11415713" y="3487738"/>
          <p14:tracePt t="74068" x="11498263" y="3487738"/>
          <p14:tracePt t="74076" x="11571288" y="3487738"/>
          <p14:tracePt t="74084" x="11644313" y="3487738"/>
          <p14:tracePt t="74092" x="11698288" y="3487738"/>
          <p14:tracePt t="74100" x="11790363" y="3487738"/>
          <p14:tracePt t="74108" x="11853863" y="3487738"/>
          <p14:tracePt t="74116" x="11963400" y="3460750"/>
          <p14:tracePt t="74124" x="12072938" y="34607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E725C-F7CC-4471-9566-63BB657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33" y="339666"/>
            <a:ext cx="9446731" cy="58584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FAD46A-7D13-4F51-8617-ABE703215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58" y="2903589"/>
            <a:ext cx="5453063" cy="29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EE026F-021D-4C24-81BF-E535286F3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890" y="5322131"/>
            <a:ext cx="6247160" cy="295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3E132BDC-217C-4512-8CCB-4C6633DB875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571000" y="3720960"/>
              <a:ext cx="5260680" cy="158004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3E132BDC-217C-4512-8CCB-4C6633DB87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5160" y="3657600"/>
                <a:ext cx="5292000" cy="17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5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84"/>
    </mc:Choice>
    <mc:Fallback xmlns="">
      <p:transition spd="slow" advTm="143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24244-54B3-4540-9C89-C03E0A85B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396" y="300399"/>
            <a:ext cx="3374604" cy="64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B6C5C-EBE8-4B52-A50E-A19DC7E60518}"/>
              </a:ext>
            </a:extLst>
          </p:cNvPr>
          <p:cNvSpPr txBox="1"/>
          <p:nvPr/>
        </p:nvSpPr>
        <p:spPr>
          <a:xfrm>
            <a:off x="1719262" y="3867978"/>
            <a:ext cx="87534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ХБЖ 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түрлендіреді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Дене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импульсінің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FE4250-0543-432A-94E0-243BBD26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63" y="1095830"/>
            <a:ext cx="9692611" cy="18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11"/>
    </mc:Choice>
    <mc:Fallback xmlns="">
      <p:transition spd="slow" advTm="277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8569FE-CE31-4327-B81E-2B42EC1E5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467" y="360016"/>
            <a:ext cx="3323557" cy="670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3283B-4FD2-4355-8858-0812D60E7077}"/>
              </a:ext>
            </a:extLst>
          </p:cNvPr>
          <p:cNvSpPr txBox="1"/>
          <p:nvPr/>
        </p:nvSpPr>
        <p:spPr>
          <a:xfrm>
            <a:off x="1476376" y="3836642"/>
            <a:ext cx="86677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ХБЖ-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Импульс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Ньютон ІІ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E362-8CFE-4DF5-B0B9-51E2658234B7}"/>
              </a:ext>
            </a:extLst>
          </p:cNvPr>
          <p:cNvSpPr txBox="1"/>
          <p:nvPr/>
        </p:nvSpPr>
        <p:spPr>
          <a:xfrm>
            <a:off x="1476376" y="1174700"/>
            <a:ext cx="983932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Массасы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г 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допты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тепкенде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футболшы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 км/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жылдамдық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Тебу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мезеті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20мс 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тебу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күшін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табыңдар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0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93"/>
    </mc:Choice>
    <mc:Fallback xmlns="">
      <p:transition spd="slow" advTm="4099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F5573-17A1-4BF3-8574-50649CBA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73" y="124939"/>
            <a:ext cx="6362551" cy="6645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BC2B5F-18A6-4055-935E-057D261273D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3"/>
          <a:stretch/>
        </p:blipFill>
        <p:spPr bwMode="auto">
          <a:xfrm>
            <a:off x="1409700" y="3862175"/>
            <a:ext cx="9934575" cy="30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13D0B4-4EEA-433D-A7CE-7DEAE815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971" y="744325"/>
            <a:ext cx="3374604" cy="541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208272-8DBD-4A9A-A2C3-42C6C9628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746" y="3285009"/>
            <a:ext cx="3323557" cy="6706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3BB22F-3399-4263-866A-F43232742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22" y="1214820"/>
            <a:ext cx="10313653" cy="21229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211C7E58-264D-4433-BCC8-029AB427CEC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799560" y="2656800"/>
              <a:ext cx="1251360" cy="341784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211C7E58-264D-4433-BCC8-029AB427CE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83720" y="2593440"/>
                <a:ext cx="1282680" cy="35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699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10"/>
    </mc:Choice>
    <mc:Fallback xmlns="">
      <p:transition spd="slow" advTm="90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8662849-39F8-44DB-9A60-C9B72027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962600"/>
            <a:ext cx="12782550" cy="6038850"/>
          </a:xfrm>
          <a:prstGeom prst="rect">
            <a:avLst/>
          </a:prstGeom>
        </p:spPr>
      </p:pic>
      <p:sp>
        <p:nvSpPr>
          <p:cNvPr id="37" name="Прямоугольник 20">
            <a:extLst>
              <a:ext uri="{FF2B5EF4-FFF2-40B4-BE49-F238E27FC236}">
                <a16:creationId xmlns:a16="http://schemas.microsoft.com/office/drawing/2014/main" id="{BD75088A-F1B3-4CA3-AFFE-75E1DF73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377825"/>
            <a:ext cx="455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KZ" sz="3200" b="1" dirty="0" err="1">
                <a:solidFill>
                  <a:srgbClr val="2E77E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Сәйкестігін</a:t>
            </a:r>
            <a:r>
              <a:rPr lang="ru-RU" altLang="ru-KZ" sz="3200" b="1" dirty="0">
                <a:solidFill>
                  <a:srgbClr val="2E77E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KZ" sz="3200" b="1" dirty="0" err="1">
                <a:solidFill>
                  <a:srgbClr val="2E77E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табыңыз</a:t>
            </a:r>
            <a:endParaRPr lang="ru-RU" altLang="ru-KZ" sz="3200" b="1" dirty="0">
              <a:solidFill>
                <a:srgbClr val="2E77E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22"/>
    </mc:Choice>
    <mc:Fallback xmlns="">
      <p:transition spd="slow" advTm="2822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23FDD1-A93E-46E9-BE48-C06DD7B55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9" r="4696" b="3003"/>
          <a:stretch/>
        </p:blipFill>
        <p:spPr>
          <a:xfrm>
            <a:off x="1095375" y="466724"/>
            <a:ext cx="10629900" cy="6391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0D038-89F4-49AA-8E25-3ACE6AD3C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049" y="-113186"/>
            <a:ext cx="5352752" cy="664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B17A5ABA-7392-40F3-8151-69B4565CF67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71920" y="824760"/>
              <a:ext cx="2758320" cy="557388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B17A5ABA-7392-40F3-8151-69B4565CF6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2560" y="761400"/>
                <a:ext cx="2777040" cy="56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8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92"/>
    </mc:Choice>
    <mc:Fallback xmlns="">
      <p:transition spd="slow" advTm="103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29B07B-6887-478E-A682-796969D99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27" y="322669"/>
            <a:ext cx="3734673" cy="859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10478-C440-494D-9A08-31C28CFE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62" y="1941919"/>
            <a:ext cx="4608975" cy="859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C1DC74-90CA-4891-8102-075D80E00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327" y="3204148"/>
            <a:ext cx="7011008" cy="188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1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41"/>
    </mc:Choice>
    <mc:Fallback xmlns="">
      <p:transition spd="slow" advTm="201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3DD67A-8F24-4AA7-B856-308F9EA1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53" y="1025806"/>
            <a:ext cx="10332347" cy="49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6"/>
    </mc:Choice>
    <mc:Fallback xmlns="">
      <p:transition spd="slow" advTm="1642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41256E-C3DD-4139-9D3A-533D7C0110F3}"/>
              </a:ext>
            </a:extLst>
          </p:cNvPr>
          <p:cNvSpPr/>
          <p:nvPr/>
        </p:nvSpPr>
        <p:spPr>
          <a:xfrm>
            <a:off x="2796405" y="2816659"/>
            <a:ext cx="5599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KZ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9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"/>
    </mc:Choice>
    <mc:Fallback xmlns="">
      <p:transition spd="slow" advTm="31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2574D3-E9A0-48EA-8935-BCAD22EC6F2F}"/>
              </a:ext>
            </a:extLst>
          </p:cNvPr>
          <p:cNvSpPr/>
          <p:nvPr/>
        </p:nvSpPr>
        <p:spPr>
          <a:xfrm>
            <a:off x="1775520" y="0"/>
            <a:ext cx="86409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i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Тест: </a:t>
            </a:r>
            <a:r>
              <a:rPr lang="kk-KZ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000" b="1" i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негіздері»</a:t>
            </a:r>
            <a:endParaRPr lang="ru-RU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4654-69B9-4FEE-84BF-774FDDDC8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91" y="774560"/>
            <a:ext cx="9934575" cy="5931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8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145"/>
    </mc:Choice>
    <mc:Fallback xmlns="">
      <p:transition spd="slow" advTm="123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3A3AD-5BF4-417C-85B1-E745CECE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41" y="236746"/>
            <a:ext cx="10615009" cy="64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67"/>
    </mc:Choice>
    <mc:Fallback xmlns="">
      <p:transition spd="slow" advTm="1280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D71685-1764-47B6-9CF5-10608145A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76201"/>
            <a:ext cx="8515350" cy="14001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2750D45-D215-40B9-A692-5882DC7A0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29"/>
          <a:stretch/>
        </p:blipFill>
        <p:spPr>
          <a:xfrm>
            <a:off x="1364573" y="1334355"/>
            <a:ext cx="10303552" cy="53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17"/>
    </mc:Choice>
    <mc:Fallback xmlns="">
      <p:transition spd="slow" advTm="1574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52A529-1763-470C-AB99-8D8E1F183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39" y="489431"/>
            <a:ext cx="9063739" cy="61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79"/>
    </mc:Choice>
    <mc:Fallback xmlns="">
      <p:transition spd="slow" advTm="424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F0ECF8-3FAB-465B-96FD-D6AF3E5E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114549"/>
            <a:ext cx="9877425" cy="32575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E564E6-6C6A-441D-902F-0AB6FF7F8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3" y="133186"/>
            <a:ext cx="7954962" cy="19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3"/>
    </mc:Choice>
    <mc:Fallback xmlns="">
      <p:transition spd="slow" advTm="108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AAF7B77-1678-40F3-8A9D-1E59A92C512B}"/>
              </a:ext>
            </a:extLst>
          </p:cNvPr>
          <p:cNvSpPr txBox="1"/>
          <p:nvPr/>
        </p:nvSpPr>
        <p:spPr>
          <a:xfrm>
            <a:off x="325273" y="2590528"/>
            <a:ext cx="110013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9.2.3.1 </a:t>
            </a:r>
            <a:r>
              <a:rPr lang="ru-RU" sz="4400" b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дене</a:t>
            </a:r>
            <a:r>
              <a:rPr lang="ru-RU" sz="44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импульсі</a:t>
            </a:r>
            <a:r>
              <a:rPr lang="ru-RU" sz="44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мен </a:t>
            </a:r>
            <a:r>
              <a:rPr lang="ru-RU" sz="4400" b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күш</a:t>
            </a:r>
            <a:r>
              <a:rPr lang="ru-RU" sz="44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</a:p>
          <a:p>
            <a:pPr algn="ctr"/>
            <a:r>
              <a:rPr lang="en-US" sz="4400" b="1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ru-RU" sz="4400" b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импульсін</a:t>
            </a:r>
            <a:r>
              <a:rPr lang="ru-RU" sz="44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400" b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ажырату</a:t>
            </a:r>
            <a:endParaRPr lang="ru-KZ" sz="4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417478-C75C-483A-B0C4-CC448CC14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13" y="504011"/>
            <a:ext cx="7931462" cy="16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"/>
    </mc:Choice>
    <mc:Fallback xmlns="">
      <p:transition spd="slow" advTm="81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6FEFB-BADE-4C7F-A9D5-7B6CF0F2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78" y="830910"/>
            <a:ext cx="7159997" cy="1176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A327CE-6EEE-4B31-9252-5FD55046E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38" y="1754442"/>
            <a:ext cx="11162207" cy="37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6"/>
    </mc:Choice>
    <mc:Fallback xmlns="">
      <p:transition spd="slow" advTm="157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63077-21FB-4C6E-8D75-5493EA83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051" y="517365"/>
            <a:ext cx="2736049" cy="7559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0C67CC-3E82-4F54-8AC7-9E1656CF6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61" y="1042524"/>
            <a:ext cx="10400677" cy="55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2"/>
    </mc:Choice>
    <mc:Fallback xmlns="">
      <p:transition spd="slow" advTm="383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0.8"/>
</p:tagLst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</TotalTime>
  <Words>48</Words>
  <Application>Microsoft Office PowerPoint</Application>
  <PresentationFormat>Широкоэкранный</PresentationFormat>
  <Paragraphs>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Данагул</cp:lastModifiedBy>
  <cp:revision>90</cp:revision>
  <dcterms:created xsi:type="dcterms:W3CDTF">2020-11-23T04:00:06Z</dcterms:created>
  <dcterms:modified xsi:type="dcterms:W3CDTF">2024-12-22T14:41:35Z</dcterms:modified>
</cp:coreProperties>
</file>