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2.png" ContentType="image/png"/>
  <Override PartName="/ppt/media/image3.png" ContentType="image/png"/>
  <Override PartName="/ppt/media/image4.png" ContentType="image/png"/>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notesSlides/_rels/notesSlide1.xml.rels" ContentType="application/vnd.openxmlformats-package.relationships+xml"/>
  <Override PartName="/ppt/notesSlides/notesSlide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9144000" cy="6858000"/>
  <p:notesSz cx="6735763" cy="987107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 name=""/>
          <p:cNvSpPr/>
          <p:nvPr/>
        </p:nvSpPr>
        <p:spPr>
          <a:xfrm>
            <a:off x="0" y="0"/>
            <a:ext cx="6735600" cy="9871200"/>
          </a:xfrm>
          <a:prstGeom prst="rect">
            <a:avLst/>
          </a:prstGeom>
          <a:solidFill>
            <a:srgbClr val="ffffff"/>
          </a:solidFill>
          <a:ln w="0">
            <a:noFill/>
          </a:ln>
        </p:spPr>
        <p:txBody>
          <a:bodyPr lIns="90000" rIns="90000" tIns="45000" bIns="45000" anchor="ctr" anchorCtr="1">
            <a:noAutofit/>
          </a:bodyPr>
          <a:p>
            <a:endParaRPr b="0" lang="ru-RU" sz="1800" strike="noStrike" u="none">
              <a:solidFill>
                <a:srgbClr val="000000"/>
              </a:solidFill>
              <a:uFillTx/>
              <a:latin typeface="Arial"/>
            </a:endParaRPr>
          </a:p>
        </p:txBody>
      </p:sp>
      <p:sp>
        <p:nvSpPr>
          <p:cNvPr id="17" name="PlaceHolder 1"/>
          <p:cNvSpPr>
            <a:spLocks noGrp="1"/>
          </p:cNvSpPr>
          <p:nvPr>
            <p:ph type="hdr"/>
          </p:nvPr>
        </p:nvSpPr>
        <p:spPr>
          <a:xfrm>
            <a:off x="-360" y="-360"/>
            <a:ext cx="2919240" cy="49356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8" name="PlaceHolder 2"/>
          <p:cNvSpPr>
            <a:spLocks noGrp="1"/>
          </p:cNvSpPr>
          <p:nvPr>
            <p:ph type="dt" idx="7"/>
          </p:nvPr>
        </p:nvSpPr>
        <p:spPr>
          <a:xfrm>
            <a:off x="3814560" y="-360"/>
            <a:ext cx="2919240" cy="49356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Arial"/>
              </a:rPr>
              <a:t>&lt;date/time&gt;</a:t>
            </a:r>
            <a:endParaRPr b="0" lang="ru-RU" sz="1200" strike="noStrike" u="none">
              <a:solidFill>
                <a:srgbClr val="000000"/>
              </a:solidFill>
              <a:uFillTx/>
              <a:latin typeface="Arial"/>
            </a:endParaRPr>
          </a:p>
        </p:txBody>
      </p:sp>
      <p:sp>
        <p:nvSpPr>
          <p:cNvPr id="19" name="PlaceHolder 3"/>
          <p:cNvSpPr>
            <a:spLocks noGrp="1"/>
          </p:cNvSpPr>
          <p:nvPr>
            <p:ph type="sldImg"/>
          </p:nvPr>
        </p:nvSpPr>
        <p:spPr>
          <a:xfrm>
            <a:off x="900000" y="739440"/>
            <a:ext cx="4935600" cy="3701880"/>
          </a:xfrm>
          <a:prstGeom prst="rect">
            <a:avLst/>
          </a:prstGeom>
          <a:noFill/>
          <a:ln w="12600">
            <a:solidFill>
              <a:srgbClr val="000000"/>
            </a:solidFill>
            <a:miter/>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300" strike="noStrike" u="none">
                <a:solidFill>
                  <a:srgbClr val="336666"/>
                </a:solidFill>
                <a:uFillTx/>
                <a:latin typeface="Arial Black"/>
              </a:rPr>
              <a:t>Click to move the slide</a:t>
            </a:r>
            <a:endParaRPr b="0" lang="ru-RU" sz="3300" strike="noStrike" u="none">
              <a:solidFill>
                <a:srgbClr val="336666"/>
              </a:solidFill>
              <a:uFillTx/>
              <a:latin typeface="Arial Black"/>
            </a:endParaRPr>
          </a:p>
        </p:txBody>
      </p:sp>
      <p:sp>
        <p:nvSpPr>
          <p:cNvPr id="20" name="PlaceHolder 4"/>
          <p:cNvSpPr>
            <a:spLocks noGrp="1"/>
          </p:cNvSpPr>
          <p:nvPr>
            <p:ph type="body"/>
          </p:nvPr>
        </p:nvSpPr>
        <p:spPr>
          <a:xfrm>
            <a:off x="672840" y="4687920"/>
            <a:ext cx="5389560" cy="444168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Click to edit the notes format</a:t>
            </a:r>
            <a:endParaRPr b="0" lang="ru-RU" sz="1200" strike="noStrike" u="none">
              <a:solidFill>
                <a:srgbClr val="000000"/>
              </a:solidFill>
              <a:uFillTx/>
              <a:latin typeface="Calibri"/>
            </a:endParaRPr>
          </a:p>
        </p:txBody>
      </p:sp>
      <p:sp>
        <p:nvSpPr>
          <p:cNvPr id="21" name="PlaceHolder 5"/>
          <p:cNvSpPr>
            <a:spLocks noGrp="1"/>
          </p:cNvSpPr>
          <p:nvPr>
            <p:ph type="ftr" idx="8"/>
          </p:nvPr>
        </p:nvSpPr>
        <p:spPr>
          <a:xfrm>
            <a:off x="-360" y="9374040"/>
            <a:ext cx="2919240" cy="4939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2" name="PlaceHolder 6"/>
          <p:cNvSpPr>
            <a:spLocks noGrp="1"/>
          </p:cNvSpPr>
          <p:nvPr>
            <p:ph type="sldNum" idx="9"/>
          </p:nvPr>
        </p:nvSpPr>
        <p:spPr>
          <a:xfrm>
            <a:off x="3814560" y="9374040"/>
            <a:ext cx="2919240" cy="49392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3067748-4BFD-4F44-A3A3-6C40B6E0CECD}" type="slidenum">
              <a:rPr b="0" lang="ru-RU" sz="1200" strike="noStrike" u="none">
                <a:solidFill>
                  <a:srgbClr val="000000"/>
                </a:solidFill>
                <a:uFillTx/>
                <a:latin typeface="Arial"/>
              </a:rPr>
              <a:t>&lt;number&gt;</a:t>
            </a:fld>
            <a:endParaRPr b="0" lang="ru-RU" sz="1200" strike="noStrike" u="none">
              <a:solidFill>
                <a:srgbClr val="000000"/>
              </a:solidFill>
              <a:uFillTx/>
              <a:latin typeface="Arial"/>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Rectangle 7"/>
          <p:cNvSpPr/>
          <p:nvPr/>
        </p:nvSpPr>
        <p:spPr>
          <a:xfrm>
            <a:off x="3814920" y="9374040"/>
            <a:ext cx="2919240" cy="49392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CF25AE4-0F1D-4A77-8355-6D62355B2458}" type="slidenum">
              <a:rPr b="0" lang="ru-RU" sz="1200" strike="noStrike" u="none">
                <a:solidFill>
                  <a:srgbClr val="000000"/>
                </a:solidFill>
                <a:uFillTx/>
                <a:latin typeface="Arial"/>
              </a:rPr>
              <a:t>&lt;number&gt;</a:t>
            </a:fld>
            <a:endParaRPr b="0" lang="ru-RU" sz="1200" strike="noStrike" u="none">
              <a:solidFill>
                <a:srgbClr val="000000"/>
              </a:solidFill>
              <a:uFillTx/>
              <a:latin typeface="Arial"/>
            </a:endParaRPr>
          </a:p>
        </p:txBody>
      </p:sp>
      <p:sp>
        <p:nvSpPr>
          <p:cNvPr id="74" name="PlaceHolder 1"/>
          <p:cNvSpPr>
            <a:spLocks noGrp="1"/>
          </p:cNvSpPr>
          <p:nvPr>
            <p:ph type="sldImg"/>
          </p:nvPr>
        </p:nvSpPr>
        <p:spPr>
          <a:xfrm>
            <a:off x="900000" y="739800"/>
            <a:ext cx="4935600" cy="3701880"/>
          </a:xfrm>
          <a:prstGeom prst="rect">
            <a:avLst/>
          </a:prstGeom>
          <a:ln w="0">
            <a:noFill/>
          </a:ln>
        </p:spPr>
      </p:sp>
      <p:sp>
        <p:nvSpPr>
          <p:cNvPr id="75" name="PlaceHolder 2"/>
          <p:cNvSpPr>
            <a:spLocks noGrp="1"/>
          </p:cNvSpPr>
          <p:nvPr>
            <p:ph type="body"/>
          </p:nvPr>
        </p:nvSpPr>
        <p:spPr>
          <a:xfrm>
            <a:off x="672840" y="4687920"/>
            <a:ext cx="5389560" cy="444168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F3BA68C5-BEF8-40F4-9368-9956E2118D98}"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762120" y="533160"/>
            <a:ext cx="7696080" cy="11430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300" strike="noStrike" u="none">
                <a:solidFill>
                  <a:srgbClr val="336666"/>
                </a:solidFill>
                <a:uFillTx/>
                <a:latin typeface="Arial Black"/>
              </a:rPr>
              <a:t>Click to edit the title text format</a:t>
            </a:r>
            <a:endParaRPr b="0" lang="ru-RU" sz="3300" strike="noStrike" u="none">
              <a:solidFill>
                <a:srgbClr val="336666"/>
              </a:solidFill>
              <a:uFillTx/>
              <a:latin typeface="Arial Black"/>
            </a:endParaRPr>
          </a:p>
        </p:txBody>
      </p:sp>
      <p:sp>
        <p:nvSpPr>
          <p:cNvPr id="1" name="PlaceHolder 2"/>
          <p:cNvSpPr>
            <a:spLocks noGrp="1"/>
          </p:cNvSpPr>
          <p:nvPr>
            <p:ph type="body"/>
          </p:nvPr>
        </p:nvSpPr>
        <p:spPr>
          <a:xfrm>
            <a:off x="762120" y="1905120"/>
            <a:ext cx="7696080" cy="4038480"/>
          </a:xfrm>
          <a:prstGeom prst="rect">
            <a:avLst/>
          </a:prstGeom>
          <a:noFill/>
          <a:ln w="0">
            <a:noFill/>
          </a:ln>
        </p:spPr>
        <p:txBody>
          <a:bodyPr lIns="90000" rIns="90000" tIns="46800" bIns="46800" anchor="t">
            <a:normAutofit/>
          </a:bodyPr>
          <a:p>
            <a:pPr marL="343080" indent="-343080">
              <a:spcBef>
                <a:spcPts val="774"/>
              </a:spcBef>
              <a:buClr>
                <a:srgbClr val="cccc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Click to edit the outline text format</a:t>
            </a:r>
            <a:endParaRPr b="0" lang="ru-RU" sz="3100" strike="noStrike" u="none">
              <a:solidFill>
                <a:srgbClr val="000000"/>
              </a:solidFill>
              <a:uFillTx/>
              <a:latin typeface="Arial"/>
            </a:endParaRPr>
          </a:p>
          <a:p>
            <a:pPr lvl="1" marL="743040" indent="-285840">
              <a:spcBef>
                <a:spcPts val="774"/>
              </a:spcBef>
              <a:buClr>
                <a:srgbClr val="97cdcc"/>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Second Outline Level</a:t>
            </a:r>
            <a:endParaRPr b="0" lang="ru-RU" sz="3100" strike="noStrike" u="none">
              <a:solidFill>
                <a:srgbClr val="000000"/>
              </a:solidFill>
              <a:uFillTx/>
              <a:latin typeface="Arial"/>
            </a:endParaRPr>
          </a:p>
          <a:p>
            <a:pPr lvl="2" marL="1143000" indent="-228600">
              <a:spcBef>
                <a:spcPts val="774"/>
              </a:spcBef>
              <a:buClr>
                <a:srgbClr val="00000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Third Outline Level</a:t>
            </a:r>
            <a:endParaRPr b="0" lang="ru-RU" sz="3100" strike="noStrike" u="none">
              <a:solidFill>
                <a:srgbClr val="000000"/>
              </a:solidFill>
              <a:uFillTx/>
              <a:latin typeface="Arial"/>
            </a:endParaRPr>
          </a:p>
          <a:p>
            <a:pPr lvl="3" marL="1600200" indent="-228600">
              <a:spcBef>
                <a:spcPts val="774"/>
              </a:spcBef>
              <a:buClr>
                <a:srgbClr val="336666"/>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Fourth Outline Level</a:t>
            </a:r>
            <a:endParaRPr b="0" lang="ru-RU" sz="3100" strike="noStrike" u="none">
              <a:solidFill>
                <a:srgbClr val="000000"/>
              </a:solidFill>
              <a:uFillTx/>
              <a:latin typeface="Arial"/>
            </a:endParaRPr>
          </a:p>
          <a:p>
            <a:pPr lvl="4" marL="2057400" indent="-228600">
              <a:spcBef>
                <a:spcPts val="774"/>
              </a:spcBef>
              <a:buClr>
                <a:srgbClr val="336666"/>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Fifth Outline Level</a:t>
            </a:r>
            <a:endParaRPr b="0" lang="ru-RU" sz="3100" strike="noStrike" u="none">
              <a:solidFill>
                <a:srgbClr val="000000"/>
              </a:solidFill>
              <a:uFillTx/>
              <a:latin typeface="Arial"/>
            </a:endParaRPr>
          </a:p>
          <a:p>
            <a:pPr lvl="5" marL="2057400" indent="-228600">
              <a:spcBef>
                <a:spcPts val="774"/>
              </a:spcBef>
              <a:buClr>
                <a:srgbClr val="00000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Sixth Outline Level</a:t>
            </a:r>
            <a:endParaRPr b="0" lang="ru-RU" sz="3100" strike="noStrike" u="none">
              <a:solidFill>
                <a:srgbClr val="000000"/>
              </a:solidFill>
              <a:uFillTx/>
              <a:latin typeface="Arial"/>
            </a:endParaRPr>
          </a:p>
          <a:p>
            <a:pPr lvl="6" marL="2057400" indent="-228600">
              <a:spcBef>
                <a:spcPts val="774"/>
              </a:spcBef>
              <a:buClr>
                <a:srgbClr val="00000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Seventh Outline Level</a:t>
            </a:r>
            <a:endParaRPr b="0" lang="ru-RU" sz="3100" strike="noStrike" u="none">
              <a:solidFill>
                <a:srgbClr val="000000"/>
              </a:solidFill>
              <a:uFillTx/>
              <a:latin typeface="Arial"/>
            </a:endParaRPr>
          </a:p>
        </p:txBody>
      </p:sp>
      <p:sp>
        <p:nvSpPr>
          <p:cNvPr id="2" name="PlaceHolder 3"/>
          <p:cNvSpPr>
            <a:spLocks noGrp="1"/>
          </p:cNvSpPr>
          <p:nvPr>
            <p:ph type="dt" idx="1"/>
          </p:nvPr>
        </p:nvSpPr>
        <p:spPr>
          <a:xfrm>
            <a:off x="761760" y="6391440"/>
            <a:ext cx="205740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 name="PlaceHolder 4"/>
          <p:cNvSpPr>
            <a:spLocks noGrp="1"/>
          </p:cNvSpPr>
          <p:nvPr>
            <p:ph type="ftr" idx="2"/>
          </p:nvPr>
        </p:nvSpPr>
        <p:spPr>
          <a:xfrm>
            <a:off x="3352680" y="6404040"/>
            <a:ext cx="289584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 name="PlaceHolder 5"/>
          <p:cNvSpPr>
            <a:spLocks noGrp="1"/>
          </p:cNvSpPr>
          <p:nvPr>
            <p:ph type="sldNum" idx="3"/>
          </p:nvPr>
        </p:nvSpPr>
        <p:spPr>
          <a:xfrm>
            <a:off x="6857640" y="6400800"/>
            <a:ext cx="160020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000000"/>
                </a:solidFill>
                <a:uFillTx/>
                <a:latin typeface="Arial"/>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A906371-A249-4157-8D08-6EC0EB682EEC}" type="slidenum">
              <a:rPr b="0" lang="ru-RU" sz="1400" strike="noStrike" u="none">
                <a:solidFill>
                  <a:srgbClr val="000000"/>
                </a:solidFill>
                <a:uFillTx/>
                <a:latin typeface="Arial"/>
              </a:rPr>
              <a:t>&lt;number&gt;</a:t>
            </a:fld>
            <a:endParaRPr b="0" lang="ru-RU" sz="1400" strike="noStrike" u="none">
              <a:solidFill>
                <a:srgbClr val="000000"/>
              </a:solidFill>
              <a:uFillTx/>
              <a:latin typeface="Arial"/>
            </a:endParaRPr>
          </a:p>
        </p:txBody>
      </p:sp>
      <p:grpSp>
        <p:nvGrpSpPr>
          <p:cNvPr id="5" name="Group 7"/>
          <p:cNvGrpSpPr/>
          <p:nvPr/>
        </p:nvGrpSpPr>
        <p:grpSpPr>
          <a:xfrm>
            <a:off x="168120" y="228600"/>
            <a:ext cx="8823600" cy="6095880"/>
            <a:chOff x="168120" y="228600"/>
            <a:chExt cx="8823600" cy="6095880"/>
          </a:xfrm>
        </p:grpSpPr>
        <p:sp>
          <p:nvSpPr>
            <p:cNvPr id="6" name="AutoShape 8"/>
            <p:cNvSpPr/>
            <p:nvPr/>
          </p:nvSpPr>
          <p:spPr>
            <a:xfrm>
              <a:off x="168120" y="228600"/>
              <a:ext cx="8823600" cy="6095880"/>
            </a:xfrm>
            <a:prstGeom prst="roundRect">
              <a:avLst>
                <a:gd name="adj" fmla="val 11046"/>
              </a:avLst>
            </a:prstGeom>
            <a:noFill/>
            <a:ln w="28440">
              <a:solidFill>
                <a:srgbClr val="336666"/>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7" name="Line 9"/>
            <p:cNvSpPr/>
            <p:nvPr/>
          </p:nvSpPr>
          <p:spPr>
            <a:xfrm>
              <a:off x="762120" y="1709640"/>
              <a:ext cx="7696080" cy="0"/>
            </a:xfrm>
            <a:prstGeom prst="line">
              <a:avLst/>
            </a:prstGeom>
            <a:ln w="38160">
              <a:solidFill>
                <a:srgbClr val="336666"/>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Arial"/>
              </a:endParaRPr>
            </a:p>
          </p:txBody>
        </p:sp>
      </p:gr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 name="AutoShape 2"/>
          <p:cNvSpPr/>
          <p:nvPr/>
        </p:nvSpPr>
        <p:spPr>
          <a:xfrm>
            <a:off x="228600" y="380880"/>
            <a:ext cx="8686800" cy="5639040"/>
          </a:xfrm>
          <a:prstGeom prst="roundRect">
            <a:avLst>
              <a:gd name="adj" fmla="val 7912"/>
            </a:avLst>
          </a:prstGeom>
          <a:solidFill>
            <a:srgbClr val="336666"/>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9" name="AutoShape 3"/>
          <p:cNvSpPr/>
          <p:nvPr/>
        </p:nvSpPr>
        <p:spPr>
          <a:xfrm>
            <a:off x="326880" y="488880"/>
            <a:ext cx="8436240" cy="4768920"/>
          </a:xfrm>
          <a:prstGeom prst="roundRect">
            <a:avLst>
              <a:gd name="adj" fmla="val 7310"/>
            </a:avLst>
          </a:prstGeom>
          <a:solidFill>
            <a:srgbClr val="ffffff"/>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0" name="AutoShape 4"/>
          <p:cNvSpPr/>
          <p:nvPr/>
        </p:nvSpPr>
        <p:spPr>
          <a:xfrm>
            <a:off x="1371600" y="3338640"/>
            <a:ext cx="6400800" cy="2286000"/>
          </a:xfrm>
          <a:prstGeom prst="roundRect">
            <a:avLst>
              <a:gd name="adj" fmla="val 16667"/>
            </a:avLst>
          </a:prstGeom>
          <a:solidFill>
            <a:srgbClr val="ffffff"/>
          </a:solidFill>
          <a:ln w="50760">
            <a:solidFill>
              <a:srgbClr val="cccc99"/>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1" name="PlaceHolder 1"/>
          <p:cNvSpPr>
            <a:spLocks noGrp="1"/>
          </p:cNvSpPr>
          <p:nvPr>
            <p:ph type="title"/>
          </p:nvPr>
        </p:nvSpPr>
        <p:spPr>
          <a:xfrm>
            <a:off x="762120" y="533160"/>
            <a:ext cx="7696080" cy="11430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300" strike="noStrike" u="none">
                <a:solidFill>
                  <a:srgbClr val="336666"/>
                </a:solidFill>
                <a:uFillTx/>
                <a:latin typeface="Arial Black"/>
              </a:rPr>
              <a:t>Click to edit the title text format</a:t>
            </a:r>
            <a:endParaRPr b="0" lang="ru-RU" sz="3300" strike="noStrike" u="none">
              <a:solidFill>
                <a:srgbClr val="336666"/>
              </a:solidFill>
              <a:uFillTx/>
              <a:latin typeface="Arial Black"/>
            </a:endParaRPr>
          </a:p>
        </p:txBody>
      </p:sp>
      <p:sp>
        <p:nvSpPr>
          <p:cNvPr id="12" name="PlaceHolder 2"/>
          <p:cNvSpPr>
            <a:spLocks noGrp="1"/>
          </p:cNvSpPr>
          <p:nvPr>
            <p:ph type="body"/>
          </p:nvPr>
        </p:nvSpPr>
        <p:spPr>
          <a:xfrm>
            <a:off x="762120" y="1905120"/>
            <a:ext cx="7696080" cy="4038480"/>
          </a:xfrm>
          <a:prstGeom prst="rect">
            <a:avLst/>
          </a:prstGeom>
          <a:noFill/>
          <a:ln w="0">
            <a:noFill/>
          </a:ln>
        </p:spPr>
        <p:txBody>
          <a:bodyPr lIns="90000" rIns="90000" tIns="46800" bIns="46800" anchor="t">
            <a:normAutofit/>
          </a:bodyPr>
          <a:p>
            <a:pPr marL="343080" indent="-343080">
              <a:spcBef>
                <a:spcPts val="774"/>
              </a:spcBef>
              <a:buClr>
                <a:srgbClr val="cccc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Click to edit the outline text format</a:t>
            </a:r>
            <a:endParaRPr b="0" lang="ru-RU" sz="3100" strike="noStrike" u="none">
              <a:solidFill>
                <a:srgbClr val="000000"/>
              </a:solidFill>
              <a:uFillTx/>
              <a:latin typeface="Arial"/>
            </a:endParaRPr>
          </a:p>
          <a:p>
            <a:pPr lvl="1" marL="743040" indent="-285840">
              <a:spcBef>
                <a:spcPts val="774"/>
              </a:spcBef>
              <a:buClr>
                <a:srgbClr val="97cdcc"/>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Second Outline Level</a:t>
            </a:r>
            <a:endParaRPr b="0" lang="ru-RU" sz="3100" strike="noStrike" u="none">
              <a:solidFill>
                <a:srgbClr val="000000"/>
              </a:solidFill>
              <a:uFillTx/>
              <a:latin typeface="Arial"/>
            </a:endParaRPr>
          </a:p>
          <a:p>
            <a:pPr lvl="2" marL="1143000" indent="-228600">
              <a:spcBef>
                <a:spcPts val="774"/>
              </a:spcBef>
              <a:buClr>
                <a:srgbClr val="00000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Third Outline Level</a:t>
            </a:r>
            <a:endParaRPr b="0" lang="ru-RU" sz="3100" strike="noStrike" u="none">
              <a:solidFill>
                <a:srgbClr val="000000"/>
              </a:solidFill>
              <a:uFillTx/>
              <a:latin typeface="Arial"/>
            </a:endParaRPr>
          </a:p>
          <a:p>
            <a:pPr lvl="3" marL="1600200" indent="-228600">
              <a:spcBef>
                <a:spcPts val="774"/>
              </a:spcBef>
              <a:buClr>
                <a:srgbClr val="336666"/>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Fourth Outline Level</a:t>
            </a:r>
            <a:endParaRPr b="0" lang="ru-RU" sz="3100" strike="noStrike" u="none">
              <a:solidFill>
                <a:srgbClr val="000000"/>
              </a:solidFill>
              <a:uFillTx/>
              <a:latin typeface="Arial"/>
            </a:endParaRPr>
          </a:p>
          <a:p>
            <a:pPr lvl="4" marL="2057400" indent="-228600">
              <a:spcBef>
                <a:spcPts val="774"/>
              </a:spcBef>
              <a:buClr>
                <a:srgbClr val="336666"/>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Fifth Outline Level</a:t>
            </a:r>
            <a:endParaRPr b="0" lang="ru-RU" sz="3100" strike="noStrike" u="none">
              <a:solidFill>
                <a:srgbClr val="000000"/>
              </a:solidFill>
              <a:uFillTx/>
              <a:latin typeface="Arial"/>
            </a:endParaRPr>
          </a:p>
          <a:p>
            <a:pPr lvl="5" marL="2057400" indent="-228600">
              <a:spcBef>
                <a:spcPts val="774"/>
              </a:spcBef>
              <a:buClr>
                <a:srgbClr val="00000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Sixth Outline Level</a:t>
            </a:r>
            <a:endParaRPr b="0" lang="ru-RU" sz="3100" strike="noStrike" u="none">
              <a:solidFill>
                <a:srgbClr val="000000"/>
              </a:solidFill>
              <a:uFillTx/>
              <a:latin typeface="Arial"/>
            </a:endParaRPr>
          </a:p>
          <a:p>
            <a:pPr lvl="6" marL="2057400" indent="-228600">
              <a:spcBef>
                <a:spcPts val="774"/>
              </a:spcBef>
              <a:buClr>
                <a:srgbClr val="00000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Seventh Outline Level</a:t>
            </a:r>
            <a:endParaRPr b="0" lang="ru-RU" sz="3100" strike="noStrike" u="none">
              <a:solidFill>
                <a:srgbClr val="000000"/>
              </a:solidFill>
              <a:uFillTx/>
              <a:latin typeface="Arial"/>
            </a:endParaRPr>
          </a:p>
        </p:txBody>
      </p:sp>
      <p:sp>
        <p:nvSpPr>
          <p:cNvPr id="13" name="PlaceHolder 3"/>
          <p:cNvSpPr>
            <a:spLocks noGrp="1"/>
          </p:cNvSpPr>
          <p:nvPr>
            <p:ph type="dt" idx="4"/>
          </p:nvPr>
        </p:nvSpPr>
        <p:spPr>
          <a:xfrm>
            <a:off x="761760" y="6391440"/>
            <a:ext cx="205740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4" name="PlaceHolder 4"/>
          <p:cNvSpPr>
            <a:spLocks noGrp="1"/>
          </p:cNvSpPr>
          <p:nvPr>
            <p:ph type="ftr" idx="5"/>
          </p:nvPr>
        </p:nvSpPr>
        <p:spPr>
          <a:xfrm>
            <a:off x="3352680" y="6391440"/>
            <a:ext cx="289584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5" name="PlaceHolder 5"/>
          <p:cNvSpPr>
            <a:spLocks noGrp="1"/>
          </p:cNvSpPr>
          <p:nvPr>
            <p:ph type="sldNum" idx="6"/>
          </p:nvPr>
        </p:nvSpPr>
        <p:spPr>
          <a:xfrm>
            <a:off x="6857640" y="6391440"/>
            <a:ext cx="160020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000000"/>
                </a:solidFill>
                <a:uFillTx/>
                <a:latin typeface="Arial"/>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DA93FEB-C64B-4599-AB85-18647DA349D0}" type="slidenum">
              <a:rPr b="0" lang="ru-RU" sz="1400" strike="noStrike" u="none">
                <a:solidFill>
                  <a:srgbClr val="000000"/>
                </a:solidFill>
                <a:uFillTx/>
                <a:latin typeface="Arial"/>
              </a:rPr>
              <a:t>&lt;number&gt;</a:t>
            </a:fld>
            <a:endParaRPr b="0" lang="ru-RU" sz="14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 name="Rectangle 9"/>
          <p:cNvSpPr/>
          <p:nvPr/>
        </p:nvSpPr>
        <p:spPr>
          <a:xfrm flipH="1" rot="16200000">
            <a:off x="4441680" y="2182680"/>
            <a:ext cx="260280" cy="9144000"/>
          </a:xfrm>
          <a:prstGeom prst="rect">
            <a:avLst/>
          </a:prstGeom>
          <a:gradFill rotWithShape="0">
            <a:gsLst>
              <a:gs pos="0">
                <a:srgbClr val="ffffff">
                  <a:alpha val="0"/>
                </a:srgbClr>
              </a:gs>
              <a:gs pos="100000">
                <a:srgbClr val="333333"/>
              </a:gs>
            </a:gsLst>
            <a:lin ang="16200000"/>
          </a:gradFill>
          <a:ln w="0">
            <a:noFill/>
          </a:ln>
        </p:spPr>
        <p:style>
          <a:lnRef idx="0"/>
          <a:fillRef idx="0"/>
          <a:effectRef idx="0"/>
          <a:fontRef idx="minor"/>
        </p:style>
        <p:txBody>
          <a:bodyPr wrap="none"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4" name="Rectangle 10"/>
          <p:cNvSpPr/>
          <p:nvPr/>
        </p:nvSpPr>
        <p:spPr>
          <a:xfrm>
            <a:off x="9109080" y="0"/>
            <a:ext cx="36360" cy="6858000"/>
          </a:xfrm>
          <a:prstGeom prst="rect">
            <a:avLst/>
          </a:prstGeom>
          <a:solidFill>
            <a:srgbClr val="968dd9"/>
          </a:solidFill>
          <a:ln w="0">
            <a:noFill/>
          </a:ln>
        </p:spPr>
        <p:style>
          <a:lnRef idx="0"/>
          <a:fillRef idx="0"/>
          <a:effectRef idx="0"/>
          <a:fontRef idx="minor"/>
        </p:style>
        <p:txBody>
          <a:bodyPr wrap="none"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5" name="Rectangle 11"/>
          <p:cNvSpPr/>
          <p:nvPr/>
        </p:nvSpPr>
        <p:spPr>
          <a:xfrm>
            <a:off x="8902800" y="0"/>
            <a:ext cx="258840" cy="6858000"/>
          </a:xfrm>
          <a:prstGeom prst="rect">
            <a:avLst/>
          </a:prstGeom>
          <a:gradFill rotWithShape="0">
            <a:gsLst>
              <a:gs pos="0">
                <a:srgbClr val="ffffff">
                  <a:alpha val="0"/>
                </a:srgbClr>
              </a:gs>
              <a:gs pos="100000">
                <a:srgbClr val="333333"/>
              </a:gs>
            </a:gsLst>
            <a:lin ang="0"/>
          </a:gradFill>
          <a:ln w="0">
            <a:noFill/>
          </a:ln>
        </p:spPr>
        <p:style>
          <a:lnRef idx="0"/>
          <a:fillRef idx="0"/>
          <a:effectRef idx="0"/>
          <a:fontRef idx="minor"/>
        </p:style>
        <p:txBody>
          <a:bodyPr wrap="none"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6" name="Rectangle 12"/>
          <p:cNvSpPr/>
          <p:nvPr/>
        </p:nvSpPr>
        <p:spPr>
          <a:xfrm flipH="1">
            <a:off x="-720" y="0"/>
            <a:ext cx="258840" cy="6858000"/>
          </a:xfrm>
          <a:prstGeom prst="rect">
            <a:avLst/>
          </a:prstGeom>
          <a:gradFill rotWithShape="0">
            <a:gsLst>
              <a:gs pos="0">
                <a:srgbClr val="ffffff">
                  <a:alpha val="0"/>
                </a:srgbClr>
              </a:gs>
              <a:gs pos="100000">
                <a:srgbClr val="333333"/>
              </a:gs>
            </a:gsLst>
            <a:lin ang="0"/>
          </a:gradFill>
          <a:ln w="0">
            <a:noFill/>
          </a:ln>
        </p:spPr>
        <p:style>
          <a:lnRef idx="0"/>
          <a:fillRef idx="0"/>
          <a:effectRef idx="0"/>
          <a:fontRef idx="minor"/>
        </p:style>
        <p:txBody>
          <a:bodyPr wrap="none"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7" name="Rectangle 13"/>
          <p:cNvSpPr/>
          <p:nvPr/>
        </p:nvSpPr>
        <p:spPr>
          <a:xfrm flipH="1" flipV="1" rot="5400000">
            <a:off x="4441680" y="-4442400"/>
            <a:ext cx="260280" cy="9144000"/>
          </a:xfrm>
          <a:prstGeom prst="rect">
            <a:avLst/>
          </a:prstGeom>
          <a:gradFill rotWithShape="0">
            <a:gsLst>
              <a:gs pos="0">
                <a:srgbClr val="ffffff">
                  <a:alpha val="0"/>
                </a:srgbClr>
              </a:gs>
              <a:gs pos="100000">
                <a:srgbClr val="333333"/>
              </a:gs>
            </a:gsLst>
            <a:lin ang="16200000"/>
          </a:gradFill>
          <a:ln w="0">
            <a:noFill/>
          </a:ln>
        </p:spPr>
        <p:style>
          <a:lnRef idx="0"/>
          <a:fillRef idx="0"/>
          <a:effectRef idx="0"/>
          <a:fontRef idx="minor"/>
        </p:style>
        <p:txBody>
          <a:bodyPr wrap="none"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8" name="Rectangle 14"/>
          <p:cNvSpPr/>
          <p:nvPr/>
        </p:nvSpPr>
        <p:spPr>
          <a:xfrm>
            <a:off x="0" y="6821640"/>
            <a:ext cx="9144000" cy="36360"/>
          </a:xfrm>
          <a:prstGeom prst="rect">
            <a:avLst/>
          </a:prstGeom>
          <a:solidFill>
            <a:srgbClr val="ffcc00"/>
          </a:solidFill>
          <a:ln w="0">
            <a:noFill/>
          </a:ln>
        </p:spPr>
        <p:style>
          <a:lnRef idx="0"/>
          <a:fillRef idx="0"/>
          <a:effectRef idx="0"/>
          <a:fontRef idx="minor"/>
        </p:style>
        <p:txBody>
          <a:bodyPr wrap="none" lIns="90000" rIns="90000" tIns="-10440" bIns="-1044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9" name="Rectangle 15"/>
          <p:cNvSpPr/>
          <p:nvPr/>
        </p:nvSpPr>
        <p:spPr>
          <a:xfrm>
            <a:off x="0" y="0"/>
            <a:ext cx="9144000" cy="36360"/>
          </a:xfrm>
          <a:prstGeom prst="rect">
            <a:avLst/>
          </a:prstGeom>
          <a:solidFill>
            <a:srgbClr val="ffcc00"/>
          </a:solidFill>
          <a:ln w="0">
            <a:noFill/>
          </a:ln>
        </p:spPr>
        <p:style>
          <a:lnRef idx="0"/>
          <a:fillRef idx="0"/>
          <a:effectRef idx="0"/>
          <a:fontRef idx="minor"/>
        </p:style>
        <p:txBody>
          <a:bodyPr wrap="none" lIns="90000" rIns="90000" tIns="-10440" bIns="-1044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0" name="Rectangle 16"/>
          <p:cNvSpPr/>
          <p:nvPr/>
        </p:nvSpPr>
        <p:spPr>
          <a:xfrm>
            <a:off x="0" y="0"/>
            <a:ext cx="36360" cy="6858000"/>
          </a:xfrm>
          <a:prstGeom prst="rect">
            <a:avLst/>
          </a:prstGeom>
          <a:solidFill>
            <a:srgbClr val="ffcc00"/>
          </a:solidFill>
          <a:ln w="0">
            <a:noFill/>
          </a:ln>
        </p:spPr>
        <p:style>
          <a:lnRef idx="0"/>
          <a:fillRef idx="0"/>
          <a:effectRef idx="0"/>
          <a:fontRef idx="minor"/>
        </p:style>
        <p:txBody>
          <a:bodyPr wrap="none"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1" name="Rectangle 17"/>
          <p:cNvSpPr/>
          <p:nvPr/>
        </p:nvSpPr>
        <p:spPr>
          <a:xfrm>
            <a:off x="9107640" y="0"/>
            <a:ext cx="36360" cy="6858000"/>
          </a:xfrm>
          <a:prstGeom prst="rect">
            <a:avLst/>
          </a:prstGeom>
          <a:solidFill>
            <a:srgbClr val="ffcc00"/>
          </a:solidFill>
          <a:ln w="0">
            <a:noFill/>
          </a:ln>
        </p:spPr>
        <p:style>
          <a:lnRef idx="0"/>
          <a:fillRef idx="0"/>
          <a:effectRef idx="0"/>
          <a:fontRef idx="minor"/>
        </p:style>
        <p:txBody>
          <a:bodyPr wrap="none"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2" name="Text Box 22"/>
          <p:cNvSpPr/>
          <p:nvPr/>
        </p:nvSpPr>
        <p:spPr>
          <a:xfrm>
            <a:off x="1476360" y="620640"/>
            <a:ext cx="6696000" cy="124200"/>
          </a:xfrm>
          <a:prstGeom prst="rect">
            <a:avLst/>
          </a:prstGeom>
          <a:noFill/>
          <a:ln w="0">
            <a:noFill/>
          </a:ln>
          <a:effectLst>
            <a:outerShdw dist="17819" dir="2700000" blurRad="0" rotWithShape="0">
              <a:srgbClr val="c7c7c7">
                <a:alpha val="50000"/>
              </a:srgbClr>
            </a:outerShdw>
          </a:effectLst>
        </p:spPr>
        <p:style>
          <a:lnRef idx="0"/>
          <a:fillRef idx="0"/>
          <a:effectRef idx="0"/>
          <a:fontRef idx="minor"/>
        </p:style>
        <p:txBody>
          <a:bodyPr lIns="90000" rIns="90000" tIns="46800" bIns="46800" anchor="t">
            <a:spAutoFit/>
          </a:bodyPr>
          <a:p>
            <a:pPr algn="ctr">
              <a:spcBef>
                <a:spcPts val="6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00" strike="noStrike" u="none">
              <a:solidFill>
                <a:srgbClr val="000000"/>
              </a:solidFill>
              <a:uFillTx/>
              <a:latin typeface="Arial"/>
            </a:endParaRPr>
          </a:p>
          <a:p>
            <a:pPr algn="ctr">
              <a:spcBef>
                <a:spcPts val="6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00" strike="noStrike" u="none">
              <a:solidFill>
                <a:srgbClr val="000000"/>
              </a:solidFill>
              <a:uFillTx/>
              <a:latin typeface="Arial"/>
            </a:endParaRPr>
          </a:p>
        </p:txBody>
      </p:sp>
      <p:sp>
        <p:nvSpPr>
          <p:cNvPr id="33" name="Text Box 4"/>
          <p:cNvSpPr/>
          <p:nvPr/>
        </p:nvSpPr>
        <p:spPr>
          <a:xfrm>
            <a:off x="755640" y="1989000"/>
            <a:ext cx="7848720" cy="642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3600" strike="noStrike" u="none">
                <a:solidFill>
                  <a:srgbClr val="000099"/>
                </a:solidFill>
                <a:uFillTx/>
                <a:latin typeface="Times New Roman"/>
              </a:rPr>
              <a:t> </a:t>
            </a:r>
            <a:endParaRPr b="0" lang="ru-RU" sz="3600" strike="noStrike" u="none">
              <a:solidFill>
                <a:srgbClr val="000000"/>
              </a:solidFill>
              <a:uFillTx/>
              <a:latin typeface="Arial"/>
            </a:endParaRPr>
          </a:p>
        </p:txBody>
      </p:sp>
      <p:pic>
        <p:nvPicPr>
          <p:cNvPr id="34" name="Прямоугольник 25" descr=""/>
          <p:cNvPicPr/>
          <p:nvPr/>
        </p:nvPicPr>
        <p:blipFill>
          <a:blip r:embed="rId1"/>
          <a:stretch/>
        </p:blipFill>
        <p:spPr>
          <a:xfrm>
            <a:off x="1463760" y="182520"/>
            <a:ext cx="5589360" cy="1573200"/>
          </a:xfrm>
          <a:prstGeom prst="rect">
            <a:avLst/>
          </a:prstGeom>
          <a:ln w="0">
            <a:noFill/>
          </a:ln>
        </p:spPr>
      </p:pic>
      <p:sp>
        <p:nvSpPr>
          <p:cNvPr id="35" name="Прямоугольник 2"/>
          <p:cNvSpPr/>
          <p:nvPr/>
        </p:nvSpPr>
        <p:spPr>
          <a:xfrm>
            <a:off x="655560" y="1755720"/>
            <a:ext cx="7809120" cy="15573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ru-RU" sz="3200" strike="noStrike" u="none">
                <a:solidFill>
                  <a:srgbClr val="c00000"/>
                </a:solidFill>
                <a:uFillTx/>
                <a:latin typeface="Times New Roman"/>
                <a:ea typeface="Times New Roman"/>
              </a:rPr>
              <a:t>Сабақтың тақырыбы:</a:t>
            </a:r>
            <a:endParaRPr b="0" lang="ru-RU" sz="32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200" strike="noStrike" u="none">
                <a:solidFill>
                  <a:srgbClr val="002060"/>
                </a:solidFill>
                <a:uFillTx/>
                <a:latin typeface="Times New Roman"/>
                <a:ea typeface="Times New Roman"/>
              </a:rPr>
              <a:t> </a:t>
            </a:r>
            <a:r>
              <a:rPr b="1" lang="ru-RU" sz="3200" strike="noStrike" u="none">
                <a:solidFill>
                  <a:srgbClr val="002060"/>
                </a:solidFill>
                <a:uFillTx/>
                <a:latin typeface="Times New Roman"/>
                <a:ea typeface="Times New Roman"/>
              </a:rPr>
              <a:t>Н. Айтұлы. «Бәйтерек» поэмасындағы  кейіпкерлер бейнесі</a:t>
            </a:r>
            <a:endParaRPr b="0" lang="ru-RU" sz="3200" strike="noStrike" u="none">
              <a:solidFill>
                <a:srgbClr val="000000"/>
              </a:solidFill>
              <a:uFillTx/>
              <a:latin typeface="Arial"/>
            </a:endParaRPr>
          </a:p>
        </p:txBody>
      </p:sp>
      <p:sp>
        <p:nvSpPr>
          <p:cNvPr id="36" name="Прямоугольник 4"/>
          <p:cNvSpPr/>
          <p:nvPr/>
        </p:nvSpPr>
        <p:spPr>
          <a:xfrm>
            <a:off x="5362560" y="5638680"/>
            <a:ext cx="3241800" cy="409320"/>
          </a:xfrm>
          <a:prstGeom prst="rect">
            <a:avLst/>
          </a:prstGeom>
          <a:noFill/>
          <a:ln w="0">
            <a:noFill/>
          </a:ln>
        </p:spPr>
        <p:style>
          <a:lnRef idx="0"/>
          <a:fillRef idx="0"/>
          <a:effectRef idx="0"/>
          <a:fontRef idx="minor"/>
        </p:style>
        <p:txBody>
          <a:bodyPr lIns="90000" rIns="90000" tIns="46800" bIns="46800" anchor="t">
            <a:sp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2060"/>
                </a:solidFill>
                <a:uFillTx/>
                <a:latin typeface="Times New Roman"/>
                <a:ea typeface="Times New Roman"/>
              </a:rPr>
              <a:t>Қазақ әдебиеті, 9-сынып</a:t>
            </a:r>
            <a:endParaRPr b="0" lang="ru-RU" sz="1800" strike="noStrike" u="none">
              <a:solidFill>
                <a:srgbClr val="000000"/>
              </a:solidFill>
              <a:uFillTx/>
              <a:latin typeface="Arial"/>
            </a:endParaRPr>
          </a:p>
        </p:txBody>
      </p:sp>
      <p:pic>
        <p:nvPicPr>
          <p:cNvPr id="37" name="Рисунок 29" descr="Карта"/>
          <p:cNvPicPr/>
          <p:nvPr/>
        </p:nvPicPr>
        <p:blipFill>
          <a:blip r:embed="rId2"/>
          <a:stretch/>
        </p:blipFill>
        <p:spPr>
          <a:xfrm>
            <a:off x="304920" y="3481560"/>
            <a:ext cx="5200560" cy="2717640"/>
          </a:xfrm>
          <a:prstGeom prst="rect">
            <a:avLst/>
          </a:prstGeom>
          <a:ln w="0">
            <a:noFill/>
          </a:ln>
        </p:spPr>
      </p:pic>
    </p:spTree>
  </p:cSld>
  <p:timing>
    <p:tnLst>
      <p:par>
        <p:cTn id="1" dur="indefinite" restart="never" nodeType="tmRoot">
          <p:childTnLst>
            <p:seq>
              <p:cTn id="2" dur="indefinite" nodeType="mainSeq">
                <p:childTnLst>
                  <p:par>
                    <p:cTn id="3" nodeType="clickEffect" fill="hold">
                      <p:stCondLst>
                        <p:cond delay="0"/>
                      </p:stCondLst>
                      <p:childTnLst>
                        <p:par>
                          <p:cTn id="4" nodeType="withEffect" fill="hold">
                            <p:stCondLst>
                              <p:cond delay="0"/>
                            </p:stCondLst>
                            <p:childTnLst>
                              <p:par>
                                <p:cTn id="5" nodeType="afterEffect" fill="hold" presetClass="entr" presetID="40">
                                  <p:stCondLst>
                                    <p:cond delay="0"/>
                                  </p:stCondLst>
                                  <p:endCondLst>
                                    <p:cond evt="begin"/>
                                  </p:endCondLst>
                                  <p:iterate type="lt">
                                    <p:tmAbs val="50"/>
                                  </p:iterate>
                                  <p:childTnLst>
                                    <p:set>
                                      <p:cBhvr>
                                        <p:cTn id="6" dur="1" fill="hold">
                                          <p:stCondLst>
                                            <p:cond delay="0"/>
                                          </p:stCondLst>
                                        </p:cTn>
                                        <p:tgtEl>
                                          <p:spTgt spid="32"/>
                                        </p:tgtEl>
                                        <p:attrNameLst>
                                          <p:attrName>style.visibility</p:attrName>
                                        </p:attrNameLst>
                                      </p:cBhvr>
                                      <p:to>
                                        <p:strVal val="visible"/>
                                      </p:to>
                                    </p:set>
                                    <p:animEffect filter="fade" transition="in">
                                      <p:cBhvr additive="repl">
                                        <p:cTn id="7" dur="500"/>
                                        <p:tgtEl>
                                          <p:spTgt spid="32"/>
                                        </p:tgtEl>
                                      </p:cBhvr>
                                    </p:animEffect>
                                    <p:anim calcmode="lin" valueType="num">
                                      <p:cBhvr additive="repl">
                                        <p:cTn id="8" dur="500" fill="hold"/>
                                        <p:tgtEl>
                                          <p:spTgt spid="32"/>
                                        </p:tgtEl>
                                        <p:attrNameLst>
                                          <p:attrName>ppt_x</p:attrName>
                                        </p:attrNameLst>
                                      </p:cBhvr>
                                      <p:tavLst>
                                        <p:tav tm="0">
                                          <p:val>
                                            <p:strVal val="#ppt_x-.1"/>
                                          </p:val>
                                        </p:tav>
                                        <p:tav tm="100000">
                                          <p:val>
                                            <p:strVal val="#ppt_x"/>
                                          </p:val>
                                        </p:tav>
                                      </p:tavLst>
                                    </p:anim>
                                    <p:anim calcmode="lin" valueType="num">
                                      <p:cBhvr additive="repl">
                                        <p:cTn id="9"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54" name=""/>
          <p:cNvGraphicFramePr/>
          <p:nvPr/>
        </p:nvGraphicFramePr>
        <p:xfrm>
          <a:off x="609480" y="1335240"/>
          <a:ext cx="7848720" cy="4989240"/>
        </p:xfrm>
        <a:graphic>
          <a:graphicData uri="http://schemas.openxmlformats.org/drawingml/2006/table">
            <a:tbl>
              <a:tblPr/>
              <a:tblGrid>
                <a:gridCol w="3505320"/>
                <a:gridCol w="2424240"/>
                <a:gridCol w="1919160"/>
              </a:tblGrid>
              <a:tr h="350640">
                <a:tc>
                  <a:txBody>
                    <a:bodyPr lIns="67680" rIns="6768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 </a:t>
                      </a:r>
                      <a:r>
                        <a:rPr b="0" lang="kk-KZ" sz="2000" strike="noStrike" u="none">
                          <a:solidFill>
                            <a:srgbClr val="000000"/>
                          </a:solidFill>
                          <a:uFillTx/>
                          <a:latin typeface="Times New Roman"/>
                          <a:ea typeface="Times New Roman"/>
                        </a:rPr>
                        <a:t>Кейіпкерлер бейнесі</a:t>
                      </a:r>
                      <a:endParaRPr b="0" lang="ru-RU" sz="2000" strike="noStrike" u="none">
                        <a:solidFill>
                          <a:srgbClr val="000000"/>
                        </a:solidFill>
                        <a:uFillTx/>
                        <a:latin typeface="Arial"/>
                      </a:endParaRPr>
                    </a:p>
                  </a:txBody>
                  <a:tcPr anchor="t" marL="67680" marR="67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7680" rIns="6768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 </a:t>
                      </a:r>
                      <a:r>
                        <a:rPr b="0" lang="kk-KZ" sz="2000" strike="noStrike" u="none">
                          <a:solidFill>
                            <a:srgbClr val="000000"/>
                          </a:solidFill>
                          <a:uFillTx/>
                          <a:latin typeface="Times New Roman"/>
                          <a:ea typeface="Times New Roman"/>
                        </a:rPr>
                        <a:t>Жазушы ойы</a:t>
                      </a:r>
                      <a:endParaRPr b="0" lang="ru-RU" sz="2000" strike="noStrike" u="none">
                        <a:solidFill>
                          <a:srgbClr val="000000"/>
                        </a:solidFill>
                        <a:uFillTx/>
                        <a:latin typeface="Arial"/>
                      </a:endParaRPr>
                    </a:p>
                  </a:txBody>
                  <a:tcPr anchor="t" marL="67680" marR="67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7680" rIns="6768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Сенің ойын</a:t>
                      </a:r>
                      <a:endParaRPr b="0" lang="ru-RU" sz="2000" strike="noStrike" u="none">
                        <a:solidFill>
                          <a:srgbClr val="000000"/>
                        </a:solidFill>
                        <a:uFillTx/>
                        <a:latin typeface="Arial"/>
                      </a:endParaRPr>
                    </a:p>
                  </a:txBody>
                  <a:tcPr anchor="t" marL="67680" marR="67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4638600">
                <a:tc>
                  <a:txBody>
                    <a:bodyPr lIns="67680" rIns="6768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cc"/>
                          </a:solidFill>
                          <a:uFillTx/>
                          <a:latin typeface="Times New Roman"/>
                          <a:ea typeface="Times New Roman"/>
                        </a:rPr>
                        <a:t>  </a:t>
                      </a:r>
                      <a:r>
                        <a:rPr b="0" lang="ru-RU" sz="1800" strike="noStrike" u="none">
                          <a:solidFill>
                            <a:srgbClr val="0000cc"/>
                          </a:solidFill>
                          <a:uFillTx/>
                          <a:latin typeface="Times New Roman"/>
                          <a:ea typeface="Times New Roman"/>
                        </a:rPr>
                        <a:t>Еліміз тәуелсіздік алып, төрт аяққа нық тұрған шақта азаттықты жырлаумен қатар, Елбасына арналған жырлардың да қатары молайды. Оның түбі жоғарыда өзіміз айтып өткен бабалар мұрасында жатыр. Елдің бірлігі мен ынтымағын берік  ұстау халықтың тыныштығына байланысты болғандықтан, ақындардың мадақ жырлары, жақсыны жар салуы, ел арасындағы алауыздық пен наразылыққа су себеді.</a:t>
                      </a:r>
                      <a:endParaRPr b="0" lang="ru-RU" sz="1800" strike="noStrike" u="none">
                        <a:solidFill>
                          <a:srgbClr val="000000"/>
                        </a:solidFill>
                        <a:uFillTx/>
                        <a:latin typeface="Arial"/>
                      </a:endParaRPr>
                    </a:p>
                  </a:txBody>
                  <a:tcPr anchor="t" marL="67680" marR="67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7680" rIns="6768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600" strike="noStrike" u="none">
                          <a:solidFill>
                            <a:srgbClr val="0000cc"/>
                          </a:solidFill>
                          <a:uFillTx/>
                          <a:latin typeface="Times New Roman"/>
                          <a:ea typeface="Times New Roman"/>
                        </a:rPr>
                        <a:t>Жұртының аманаты жүрегінде дәуірдің ауыр жүгі иығында  – екендігін кестелей отырып, болашақтан зор үміт ететінін байқатады. Халықтың сүйікті ұлына бүкіл бір елдің аманатын арқалап, жауапкершілік жүгін алып жүру қиынның-қиыны екендігі белгілі. Қайысапай қара нардай алға сүйреу үшін ел болып етектен тартпай, қауым болып қолдау білдіру медет</a:t>
                      </a:r>
                      <a:endParaRPr b="0" lang="ru-RU" sz="1600" strike="noStrike" u="none">
                        <a:solidFill>
                          <a:srgbClr val="000000"/>
                        </a:solidFill>
                        <a:uFillTx/>
                        <a:latin typeface="Arial"/>
                      </a:endParaRPr>
                    </a:p>
                  </a:txBody>
                  <a:tcPr anchor="t" marL="67680" marR="67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7680" rIns="6768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600" strike="noStrike" u="none">
                          <a:solidFill>
                            <a:srgbClr val="0000cc"/>
                          </a:solidFill>
                          <a:uFillTx/>
                          <a:latin typeface="Times New Roman"/>
                          <a:ea typeface="Times New Roman"/>
                        </a:rPr>
                        <a:t>Ақынның қаламына қарым қосып, Елбасына арнап поэма жазуға тікелей себепкер – кейіпкердің өзі. Әр бөлім бір-бірімен астасып, сабақтасып жатуы да Елбасының айтқан сөзі өлеңге өрілуінде жатыр.</a:t>
                      </a:r>
                      <a:endParaRPr b="0" lang="ru-RU" sz="1600" strike="noStrike" u="none">
                        <a:solidFill>
                          <a:srgbClr val="000000"/>
                        </a:solidFill>
                        <a:uFillTx/>
                        <a:latin typeface="Arial"/>
                      </a:endParaRPr>
                    </a:p>
                  </a:txBody>
                  <a:tcPr anchor="t" marL="67680" marR="67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
        <p:nvSpPr>
          <p:cNvPr id="55" name="Rectangle 1"/>
          <p:cNvSpPr/>
          <p:nvPr/>
        </p:nvSpPr>
        <p:spPr>
          <a:xfrm>
            <a:off x="1295280" y="384120"/>
            <a:ext cx="6477120" cy="94788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0000"/>
                </a:solidFill>
                <a:uFillTx/>
                <a:latin typeface="Calibri"/>
                <a:ea typeface="Times New Roman"/>
              </a:rPr>
              <a:t>«</a:t>
            </a:r>
            <a:r>
              <a:rPr b="1" lang="kk-KZ" sz="2800" strike="noStrike" u="none">
                <a:solidFill>
                  <a:srgbClr val="ff0000"/>
                </a:solidFill>
                <a:uFillTx/>
                <a:latin typeface="Times New Roman"/>
                <a:ea typeface="Times New Roman"/>
              </a:rPr>
              <a:t>Кестені толтыр</a:t>
            </a:r>
            <a:r>
              <a:rPr b="1" lang="kk-KZ" sz="2800" strike="noStrike" u="none">
                <a:solidFill>
                  <a:srgbClr val="ff0000"/>
                </a:solidFill>
                <a:uFillTx/>
                <a:latin typeface="Calibri"/>
                <a:ea typeface="Times New Roman"/>
              </a:rPr>
              <a:t>»</a:t>
            </a:r>
            <a:r>
              <a:rPr b="1" lang="kk-KZ" sz="2800" strike="noStrike" u="none">
                <a:solidFill>
                  <a:srgbClr val="ff0000"/>
                </a:solidFill>
                <a:uFillTx/>
                <a:latin typeface="Times New Roman"/>
                <a:ea typeface="Times New Roman"/>
              </a:rPr>
              <a:t>  </a:t>
            </a:r>
            <a:endParaRPr b="0" lang="ru-RU" sz="2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0000"/>
                </a:solidFill>
                <a:uFillTx/>
                <a:latin typeface="Times New Roman"/>
                <a:ea typeface="Times New Roman"/>
              </a:rPr>
              <a:t>Шығармашылық тапсырма </a:t>
            </a:r>
            <a:endParaRPr b="0" lang="ru-RU"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 name="Загнутый угол 1"/>
          <p:cNvSpPr/>
          <p:nvPr/>
        </p:nvSpPr>
        <p:spPr>
          <a:xfrm>
            <a:off x="380880" y="1143000"/>
            <a:ext cx="8305920" cy="4114800"/>
          </a:xfrm>
          <a:prstGeom prst="foldedCorner">
            <a:avLst>
              <a:gd name="adj" fmla="val 16666"/>
            </a:avLst>
          </a:prstGeom>
          <a:solidFill>
            <a:srgbClr val="eaf5f5"/>
          </a:solidFill>
          <a:ln w="25560">
            <a:solidFill>
              <a:srgbClr val="6e9695"/>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0000"/>
                </a:solidFill>
                <a:uFillTx/>
                <a:latin typeface="Times New Roman"/>
                <a:ea typeface="Times New Roman"/>
              </a:rPr>
              <a:t> </a:t>
            </a:r>
            <a:endParaRPr b="0" lang="ru-RU" sz="2400" strike="noStrike" u="none">
              <a:solidFill>
                <a:srgbClr val="000000"/>
              </a:solidFill>
              <a:uFillTx/>
              <a:latin typeface="Arial"/>
            </a:endParaRPr>
          </a:p>
        </p:txBody>
      </p:sp>
      <p:sp>
        <p:nvSpPr>
          <p:cNvPr id="57" name="Прямоугольник 2"/>
          <p:cNvSpPr/>
          <p:nvPr/>
        </p:nvSpPr>
        <p:spPr>
          <a:xfrm>
            <a:off x="1526400" y="1066680"/>
            <a:ext cx="358200" cy="520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0000cc"/>
                </a:solidFill>
                <a:uFillTx/>
                <a:latin typeface="Times New Roman"/>
                <a:ea typeface="Times New Roman"/>
              </a:rPr>
              <a:t>  </a:t>
            </a:r>
            <a:endParaRPr b="0" lang="ru-RU" sz="2800" strike="noStrike" u="none">
              <a:solidFill>
                <a:srgbClr val="000000"/>
              </a:solidFill>
              <a:uFillTx/>
              <a:latin typeface="Arial"/>
            </a:endParaRPr>
          </a:p>
        </p:txBody>
      </p:sp>
      <p:sp>
        <p:nvSpPr>
          <p:cNvPr id="58" name="Прямоугольник 3"/>
          <p:cNvSpPr/>
          <p:nvPr/>
        </p:nvSpPr>
        <p:spPr>
          <a:xfrm>
            <a:off x="457200" y="457200"/>
            <a:ext cx="7772400" cy="5817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200" strike="noStrike" u="none">
                <a:solidFill>
                  <a:srgbClr val="ff0000"/>
                </a:solidFill>
                <a:uFillTx/>
                <a:latin typeface="Times New Roman"/>
                <a:ea typeface="Times New Roman"/>
              </a:rPr>
              <a:t>   </a:t>
            </a:r>
            <a:endParaRPr b="0" lang="ru-RU" sz="3200" strike="noStrike" u="none">
              <a:solidFill>
                <a:srgbClr val="000000"/>
              </a:solidFill>
              <a:uFillTx/>
              <a:latin typeface="Arial"/>
            </a:endParaRPr>
          </a:p>
        </p:txBody>
      </p:sp>
      <p:sp>
        <p:nvSpPr>
          <p:cNvPr id="59" name="Выноска со стрелкой вверх 8"/>
          <p:cNvSpPr/>
          <p:nvPr/>
        </p:nvSpPr>
        <p:spPr>
          <a:xfrm>
            <a:off x="1143000" y="4648320"/>
            <a:ext cx="6553080" cy="1600200"/>
          </a:xfrm>
          <a:prstGeom prst="upArrowCallout">
            <a:avLst>
              <a:gd name="adj1" fmla="val 22677"/>
              <a:gd name="adj2" fmla="val 25007"/>
              <a:gd name="adj3" fmla="val 25000"/>
              <a:gd name="adj4" fmla="val 102649"/>
            </a:avLst>
          </a:prstGeom>
          <a:solidFill>
            <a:srgbClr val="eaf5f5"/>
          </a:solidFill>
          <a:ln w="25560">
            <a:solidFill>
              <a:srgbClr val="6e9695"/>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Дескриптор:</a:t>
            </a:r>
            <a:endParaRPr b="0" lang="ru-RU" sz="1800" strike="noStrike" u="none">
              <a:solidFill>
                <a:srgbClr val="000000"/>
              </a:solidFill>
              <a:uFillTx/>
              <a:latin typeface="Arial"/>
            </a:endParaRPr>
          </a:p>
          <a:p>
            <a:pPr>
              <a:lnSpc>
                <a:spcPct val="100000"/>
              </a:lnSpc>
              <a:buClr>
                <a:srgbClr val="0000cc"/>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cc"/>
                </a:solidFill>
                <a:uFillTx/>
                <a:latin typeface="Times New Roman"/>
                <a:ea typeface="Times New Roman"/>
              </a:rPr>
              <a:t> </a:t>
            </a:r>
            <a:r>
              <a:rPr b="1" lang="kk-KZ" sz="1800" strike="noStrike" u="none">
                <a:solidFill>
                  <a:srgbClr val="0000cc"/>
                </a:solidFill>
                <a:uFillTx/>
                <a:latin typeface="Times New Roman"/>
                <a:ea typeface="Times New Roman"/>
              </a:rPr>
              <a:t>Мәтіндегі кейіпкерлер іс</a:t>
            </a:r>
            <a:r>
              <a:rPr b="1" lang="en-US" sz="1800" strike="noStrike" u="none">
                <a:solidFill>
                  <a:srgbClr val="0000cc"/>
                </a:solidFill>
                <a:uFillTx/>
                <a:latin typeface="Times New Roman"/>
                <a:ea typeface="Times New Roman"/>
              </a:rPr>
              <a:t>-</a:t>
            </a:r>
            <a:r>
              <a:rPr b="1" lang="kk-KZ" sz="1800" strike="noStrike" u="none">
                <a:solidFill>
                  <a:srgbClr val="0000cc"/>
                </a:solidFill>
                <a:uFillTx/>
                <a:latin typeface="Times New Roman"/>
                <a:ea typeface="Times New Roman"/>
              </a:rPr>
              <a:t>әрекетін сәйкестендіріп белгілейді. </a:t>
            </a:r>
            <a:endParaRPr b="0" lang="ru-RU" sz="1800" strike="noStrike" u="none">
              <a:solidFill>
                <a:srgbClr val="000000"/>
              </a:solidFill>
              <a:uFillTx/>
              <a:latin typeface="Arial"/>
            </a:endParaRPr>
          </a:p>
        </p:txBody>
      </p:sp>
      <p:graphicFrame>
        <p:nvGraphicFramePr>
          <p:cNvPr id="60" name=""/>
          <p:cNvGraphicFramePr/>
          <p:nvPr/>
        </p:nvGraphicFramePr>
        <p:xfrm>
          <a:off x="533520" y="1295280"/>
          <a:ext cx="8076960" cy="3432240"/>
        </p:xfrm>
        <a:graphic>
          <a:graphicData uri="http://schemas.openxmlformats.org/drawingml/2006/table">
            <a:tbl>
              <a:tblPr/>
              <a:tblGrid>
                <a:gridCol w="2019240"/>
                <a:gridCol w="3813120"/>
                <a:gridCol w="1077840"/>
                <a:gridCol w="1166760"/>
              </a:tblGrid>
              <a:tr h="64800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Мәтіндегі кейіпкерлер</a:t>
                      </a: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Іс-әрекеттері</a:t>
                      </a: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Дұрыс па?</a:t>
                      </a: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Бұрыс па?</a:t>
                      </a: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84132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cc"/>
                          </a:solidFill>
                          <a:uFillTx/>
                          <a:latin typeface="Times New Roman"/>
                          <a:ea typeface="Times New Roman"/>
                        </a:rPr>
                        <a:t>Томирис, Еділ патша, Елтеріс хан</a:t>
                      </a:r>
                      <a:endParaRPr b="0" lang="ru-RU" sz="16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cc"/>
                          </a:solidFill>
                          <a:uFillTx/>
                          <a:latin typeface="Times New Roman"/>
                          <a:ea typeface="Times New Roman"/>
                        </a:rPr>
                        <a:t>Еркін өмірді аңсаған</a:t>
                      </a:r>
                      <a:endParaRPr b="0" lang="ru-RU" sz="16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64764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cc"/>
                          </a:solidFill>
                          <a:uFillTx/>
                          <a:latin typeface="Times New Roman"/>
                          <a:ea typeface="Times New Roman"/>
                        </a:rPr>
                        <a:t>Асанқайғы</a:t>
                      </a:r>
                      <a:endParaRPr b="0" lang="ru-RU" sz="16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cc"/>
                          </a:solidFill>
                          <a:uFillTx/>
                          <a:latin typeface="Times New Roman"/>
                          <a:ea typeface="Times New Roman"/>
                        </a:rPr>
                        <a:t>Желмаяға мініп, жерұйық іздеген.</a:t>
                      </a:r>
                      <a:endParaRPr b="0" lang="ru-RU" sz="16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64764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cc"/>
                          </a:solidFill>
                          <a:uFillTx/>
                          <a:latin typeface="Times New Roman"/>
                          <a:ea typeface="Times New Roman"/>
                        </a:rPr>
                        <a:t>Нұрсұлтан Назарбаев</a:t>
                      </a:r>
                      <a:endParaRPr b="0" lang="ru-RU" sz="16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cc"/>
                          </a:solidFill>
                          <a:uFillTx/>
                          <a:latin typeface="Times New Roman"/>
                          <a:ea typeface="Times New Roman"/>
                        </a:rPr>
                        <a:t> </a:t>
                      </a:r>
                      <a:r>
                        <a:rPr b="0" lang="ru-RU" sz="1600" strike="noStrike" u="none">
                          <a:solidFill>
                            <a:srgbClr val="0000cc"/>
                          </a:solidFill>
                          <a:uFillTx/>
                          <a:latin typeface="Times New Roman"/>
                          <a:ea typeface="Times New Roman"/>
                        </a:rPr>
                        <a:t>Елдің келешегін мойнына алған Елбасы</a:t>
                      </a:r>
                      <a:endParaRPr b="0" lang="ru-RU" sz="16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64764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cc"/>
                          </a:solidFill>
                          <a:uFillTx/>
                          <a:latin typeface="Times New Roman"/>
                          <a:ea typeface="Times New Roman"/>
                        </a:rPr>
                        <a:t>Абылай хан</a:t>
                      </a:r>
                      <a:endParaRPr b="0" lang="ru-RU" sz="16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cc"/>
                          </a:solidFill>
                          <a:uFillTx/>
                          <a:latin typeface="Times New Roman"/>
                          <a:ea typeface="Times New Roman"/>
                        </a:rPr>
                        <a:t> </a:t>
                      </a:r>
                      <a:r>
                        <a:rPr b="0" lang="kk-KZ" sz="1600" strike="noStrike" u="none">
                          <a:solidFill>
                            <a:srgbClr val="0000cc"/>
                          </a:solidFill>
                          <a:uFillTx/>
                          <a:latin typeface="Times New Roman"/>
                          <a:ea typeface="Times New Roman"/>
                        </a:rPr>
                        <a:t>Тәуелсіз Қазақстанның  тұңғыш президенті</a:t>
                      </a:r>
                      <a:endParaRPr b="0" lang="ru-RU" sz="16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
        <p:nvSpPr>
          <p:cNvPr id="61" name="Rectangle 8"/>
          <p:cNvSpPr/>
          <p:nvPr/>
        </p:nvSpPr>
        <p:spPr>
          <a:xfrm>
            <a:off x="457200" y="446040"/>
            <a:ext cx="7696080" cy="82548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0000"/>
                </a:solidFill>
                <a:uFillTx/>
                <a:latin typeface="Times New Roman"/>
                <a:ea typeface="Times New Roman"/>
              </a:rPr>
              <a:t> </a:t>
            </a:r>
            <a:r>
              <a:rPr b="1" lang="kk-KZ" sz="2400" strike="noStrike" u="none">
                <a:solidFill>
                  <a:srgbClr val="ff0000"/>
                </a:solidFill>
                <a:uFillTx/>
                <a:latin typeface="Times New Roman"/>
                <a:ea typeface="Times New Roman"/>
              </a:rPr>
              <a:t>«Дұрыс-Бұрыс» әдісі</a:t>
            </a:r>
            <a:endParaRPr b="0" lang="ru-RU" sz="2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Загнутый угол 1"/>
          <p:cNvSpPr/>
          <p:nvPr/>
        </p:nvSpPr>
        <p:spPr>
          <a:xfrm>
            <a:off x="380880" y="1143000"/>
            <a:ext cx="8305920" cy="4114800"/>
          </a:xfrm>
          <a:prstGeom prst="foldedCorner">
            <a:avLst>
              <a:gd name="adj" fmla="val 16666"/>
            </a:avLst>
          </a:prstGeom>
          <a:solidFill>
            <a:srgbClr val="eaf5f5"/>
          </a:solidFill>
          <a:ln w="25560">
            <a:solidFill>
              <a:srgbClr val="6e9695"/>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0000"/>
                </a:solidFill>
                <a:uFillTx/>
                <a:latin typeface="Times New Roman"/>
                <a:ea typeface="Times New Roman"/>
              </a:rPr>
              <a:t> </a:t>
            </a:r>
            <a:endParaRPr b="0" lang="ru-RU" sz="2400" strike="noStrike" u="none">
              <a:solidFill>
                <a:srgbClr val="000000"/>
              </a:solidFill>
              <a:uFillTx/>
              <a:latin typeface="Arial"/>
            </a:endParaRPr>
          </a:p>
        </p:txBody>
      </p:sp>
      <p:sp>
        <p:nvSpPr>
          <p:cNvPr id="63" name="Прямоугольник 2"/>
          <p:cNvSpPr/>
          <p:nvPr/>
        </p:nvSpPr>
        <p:spPr>
          <a:xfrm>
            <a:off x="1526400" y="1066680"/>
            <a:ext cx="358200" cy="520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0000cc"/>
                </a:solidFill>
                <a:uFillTx/>
                <a:latin typeface="Times New Roman"/>
                <a:ea typeface="Times New Roman"/>
              </a:rPr>
              <a:t>  </a:t>
            </a:r>
            <a:endParaRPr b="0" lang="ru-RU" sz="2800" strike="noStrike" u="none">
              <a:solidFill>
                <a:srgbClr val="000000"/>
              </a:solidFill>
              <a:uFillTx/>
              <a:latin typeface="Arial"/>
            </a:endParaRPr>
          </a:p>
        </p:txBody>
      </p:sp>
      <p:sp>
        <p:nvSpPr>
          <p:cNvPr id="64" name="Прямоугольник 3"/>
          <p:cNvSpPr/>
          <p:nvPr/>
        </p:nvSpPr>
        <p:spPr>
          <a:xfrm>
            <a:off x="457200" y="457200"/>
            <a:ext cx="7772400" cy="5817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200" strike="noStrike" u="none">
                <a:solidFill>
                  <a:srgbClr val="ff0000"/>
                </a:solidFill>
                <a:uFillTx/>
                <a:latin typeface="Times New Roman"/>
                <a:ea typeface="Times New Roman"/>
              </a:rPr>
              <a:t>   </a:t>
            </a:r>
            <a:endParaRPr b="0" lang="ru-RU" sz="3200" strike="noStrike" u="none">
              <a:solidFill>
                <a:srgbClr val="000000"/>
              </a:solidFill>
              <a:uFillTx/>
              <a:latin typeface="Arial"/>
            </a:endParaRPr>
          </a:p>
        </p:txBody>
      </p:sp>
      <p:graphicFrame>
        <p:nvGraphicFramePr>
          <p:cNvPr id="65" name=""/>
          <p:cNvGraphicFramePr/>
          <p:nvPr/>
        </p:nvGraphicFramePr>
        <p:xfrm>
          <a:off x="495360" y="1487520"/>
          <a:ext cx="8077320" cy="3432240"/>
        </p:xfrm>
        <a:graphic>
          <a:graphicData uri="http://schemas.openxmlformats.org/drawingml/2006/table">
            <a:tbl>
              <a:tblPr/>
              <a:tblGrid>
                <a:gridCol w="2019240"/>
                <a:gridCol w="3813120"/>
                <a:gridCol w="1077840"/>
                <a:gridCol w="1167120"/>
              </a:tblGrid>
              <a:tr h="64764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Мәтіндегі кейіпкерлер</a:t>
                      </a: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Іс-әрекеттері</a:t>
                      </a: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Дұрыс па?</a:t>
                      </a: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Бұрыс па?</a:t>
                      </a: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84132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cc"/>
                          </a:solidFill>
                          <a:uFillTx/>
                          <a:latin typeface="Times New Roman"/>
                          <a:ea typeface="Times New Roman"/>
                        </a:rPr>
                        <a:t>Томирис,еділ патша,Елтеріс хан</a:t>
                      </a:r>
                      <a:endParaRPr b="0" lang="ru-RU" sz="16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cc"/>
                          </a:solidFill>
                          <a:uFillTx/>
                          <a:latin typeface="Times New Roman"/>
                          <a:ea typeface="Times New Roman"/>
                        </a:rPr>
                        <a:t>Еркін өмірді аңсаған</a:t>
                      </a:r>
                      <a:endParaRPr b="0" lang="ru-RU" sz="16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cc"/>
                          </a:solidFill>
                          <a:uFillTx/>
                          <a:latin typeface="Times New Roman"/>
                          <a:ea typeface="Times New Roman"/>
                        </a:rPr>
                        <a:t>+</a:t>
                      </a:r>
                      <a:endParaRPr b="0" lang="ru-RU" sz="16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64764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cc"/>
                          </a:solidFill>
                          <a:uFillTx/>
                          <a:latin typeface="Times New Roman"/>
                          <a:ea typeface="Times New Roman"/>
                        </a:rPr>
                        <a:t>Асанқайғы</a:t>
                      </a:r>
                      <a:endParaRPr b="0" lang="ru-RU" sz="16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cc"/>
                          </a:solidFill>
                          <a:uFillTx/>
                          <a:latin typeface="Times New Roman"/>
                          <a:ea typeface="Times New Roman"/>
                        </a:rPr>
                        <a:t>Желмаяға мініп,жерұйық  іздеген.</a:t>
                      </a:r>
                      <a:endParaRPr b="0" lang="ru-RU" sz="16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cc"/>
                          </a:solidFill>
                          <a:uFillTx/>
                          <a:latin typeface="Times New Roman"/>
                          <a:ea typeface="Times New Roman"/>
                        </a:rPr>
                        <a:t>+</a:t>
                      </a:r>
                      <a:endParaRPr b="0" lang="ru-RU" sz="16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64800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cc"/>
                          </a:solidFill>
                          <a:uFillTx/>
                          <a:latin typeface="Times New Roman"/>
                          <a:ea typeface="Times New Roman"/>
                        </a:rPr>
                        <a:t>Нұрсұлтан Назарбаев</a:t>
                      </a:r>
                      <a:endParaRPr b="0" lang="ru-RU" sz="16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cc"/>
                          </a:solidFill>
                          <a:uFillTx/>
                          <a:latin typeface="Times New Roman"/>
                          <a:ea typeface="Times New Roman"/>
                        </a:rPr>
                        <a:t> </a:t>
                      </a:r>
                      <a:r>
                        <a:rPr b="0" lang="ru-RU" sz="1600" strike="noStrike" u="none">
                          <a:solidFill>
                            <a:srgbClr val="0000cc"/>
                          </a:solidFill>
                          <a:uFillTx/>
                          <a:latin typeface="Times New Roman"/>
                          <a:ea typeface="Times New Roman"/>
                        </a:rPr>
                        <a:t>Елдің келешегін мойнына алған Елбасыны</a:t>
                      </a:r>
                      <a:endParaRPr b="0" lang="ru-RU" sz="16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cc"/>
                          </a:solidFill>
                          <a:uFillTx/>
                          <a:latin typeface="Times New Roman"/>
                          <a:ea typeface="Times New Roman"/>
                        </a:rPr>
                        <a:t>+</a:t>
                      </a:r>
                      <a:endParaRPr b="0" lang="ru-RU" sz="16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64764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cc"/>
                          </a:solidFill>
                          <a:uFillTx/>
                          <a:latin typeface="Times New Roman"/>
                          <a:ea typeface="Times New Roman"/>
                        </a:rPr>
                        <a:t>Абылай хан</a:t>
                      </a:r>
                      <a:endParaRPr b="0" lang="ru-RU" sz="16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cc"/>
                          </a:solidFill>
                          <a:uFillTx/>
                          <a:latin typeface="Times New Roman"/>
                          <a:ea typeface="Times New Roman"/>
                        </a:rPr>
                        <a:t> </a:t>
                      </a:r>
                      <a:r>
                        <a:rPr b="0" lang="kk-KZ" sz="1600" strike="noStrike" u="none">
                          <a:solidFill>
                            <a:srgbClr val="0000cc"/>
                          </a:solidFill>
                          <a:uFillTx/>
                          <a:latin typeface="Times New Roman"/>
                          <a:ea typeface="Times New Roman"/>
                        </a:rPr>
                        <a:t>Тәуелсіз Қазақстанның  тұңғыш президенті</a:t>
                      </a:r>
                      <a:endParaRPr b="0" lang="ru-RU" sz="16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cc"/>
                          </a:solidFill>
                          <a:uFillTx/>
                          <a:latin typeface="Times New Roman"/>
                          <a:ea typeface="Times New Roman"/>
                        </a:rPr>
                        <a:t>+</a:t>
                      </a:r>
                      <a:endParaRPr b="0" lang="ru-RU" sz="16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
        <p:nvSpPr>
          <p:cNvPr id="66" name="Rectangle 8"/>
          <p:cNvSpPr/>
          <p:nvPr/>
        </p:nvSpPr>
        <p:spPr>
          <a:xfrm>
            <a:off x="457200" y="446040"/>
            <a:ext cx="7696080" cy="82548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0000"/>
                </a:solidFill>
                <a:uFillTx/>
                <a:latin typeface="Times New Roman"/>
                <a:ea typeface="Times New Roman"/>
              </a:rPr>
              <a:t> </a:t>
            </a:r>
            <a:r>
              <a:rPr b="1" lang="kk-KZ" sz="2400" strike="noStrike" u="none">
                <a:solidFill>
                  <a:srgbClr val="ff0000"/>
                </a:solidFill>
                <a:uFillTx/>
                <a:latin typeface="Times New Roman"/>
                <a:ea typeface="Times New Roman"/>
              </a:rPr>
              <a:t>«Дұрыс-Бұрыс» әдісі</a:t>
            </a:r>
            <a:endParaRPr b="0" lang="ru-RU" sz="2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Прямоугольник 1"/>
          <p:cNvSpPr/>
          <p:nvPr/>
        </p:nvSpPr>
        <p:spPr>
          <a:xfrm>
            <a:off x="861840" y="774720"/>
            <a:ext cx="3240720" cy="703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c00000"/>
                </a:solidFill>
                <a:uFillTx/>
                <a:latin typeface="Times New Roman"/>
                <a:ea typeface="Times New Roman"/>
              </a:rPr>
              <a:t>Қорытынды:</a:t>
            </a:r>
            <a:endParaRPr b="0" lang="ru-RU" sz="4000" strike="noStrike" u="none">
              <a:solidFill>
                <a:srgbClr val="000000"/>
              </a:solidFill>
              <a:uFillTx/>
              <a:latin typeface="Arial"/>
            </a:endParaRPr>
          </a:p>
        </p:txBody>
      </p:sp>
      <p:sp>
        <p:nvSpPr>
          <p:cNvPr id="68" name="Прямоугольник 2"/>
          <p:cNvSpPr/>
          <p:nvPr/>
        </p:nvSpPr>
        <p:spPr>
          <a:xfrm>
            <a:off x="609480" y="2260440"/>
            <a:ext cx="7629480" cy="29602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cc"/>
                </a:solidFill>
                <a:uFillTx/>
                <a:latin typeface="Times New Roman"/>
                <a:ea typeface="Times New Roman"/>
              </a:rPr>
              <a:t> </a:t>
            </a:r>
            <a:r>
              <a:rPr b="0" lang="ru-RU" sz="2800" strike="noStrike" u="none">
                <a:solidFill>
                  <a:srgbClr val="0000cc"/>
                </a:solidFill>
                <a:uFillTx/>
                <a:latin typeface="Times New Roman"/>
                <a:ea typeface="Times New Roman"/>
              </a:rPr>
              <a:t>Бүгінгі сабақта:</a:t>
            </a:r>
            <a:endParaRPr b="0" lang="ru-RU" sz="2800" strike="noStrike" u="none">
              <a:solidFill>
                <a:srgbClr val="000000"/>
              </a:solidFill>
              <a:uFillTx/>
              <a:latin typeface="Arial"/>
            </a:endParaRPr>
          </a:p>
          <a:p>
            <a:pPr>
              <a:lnSpc>
                <a:spcPct val="100000"/>
              </a:lnSpc>
              <a:spcBef>
                <a:spcPts val="11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cc"/>
                </a:solidFill>
                <a:uFillTx/>
                <a:latin typeface="Times New Roman"/>
                <a:ea typeface="Times New Roman"/>
              </a:rPr>
              <a:t> </a:t>
            </a:r>
            <a:r>
              <a:rPr b="0" lang="kk-KZ" sz="2800" strike="noStrike" u="none">
                <a:solidFill>
                  <a:srgbClr val="0610d0"/>
                </a:solidFill>
                <a:uFillTx/>
                <a:latin typeface="Times New Roman"/>
                <a:ea typeface="Times New Roman"/>
              </a:rPr>
              <a:t>Көркем шығарманың идеясына сай  кейіпкерлер жүйесін анықтадыңыздар.</a:t>
            </a:r>
            <a:endParaRPr b="0" lang="ru-RU" sz="2800" strike="noStrike" u="none">
              <a:solidFill>
                <a:srgbClr val="000000"/>
              </a:solidFill>
              <a:uFillTx/>
              <a:latin typeface="Arial"/>
            </a:endParaRPr>
          </a:p>
          <a:p>
            <a:pPr>
              <a:lnSpc>
                <a:spcPct val="100000"/>
              </a:lnSpc>
              <a:spcBef>
                <a:spcPts val="11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610d0"/>
                </a:solidFill>
                <a:uFillTx/>
                <a:latin typeface="Times New Roman"/>
                <a:ea typeface="Times New Roman"/>
              </a:rPr>
              <a:t>Елбасы бейнесін  Тәуелсіз Қазақстанның даму жолымен байланыстырдыңыздар.</a:t>
            </a:r>
            <a:endParaRPr b="0" lang="ru-RU" sz="2800" strike="noStrike" u="none">
              <a:solidFill>
                <a:srgbClr val="000000"/>
              </a:solidFill>
              <a:uFillTx/>
              <a:latin typeface="Arial"/>
            </a:endParaRPr>
          </a:p>
          <a:p>
            <a:pPr>
              <a:lnSpc>
                <a:spcPct val="100000"/>
              </a:lnSpc>
              <a:spcBef>
                <a:spcPts val="11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Arial"/>
            </a:endParaRPr>
          </a:p>
        </p:txBody>
      </p:sp>
      <p:pic>
        <p:nvPicPr>
          <p:cNvPr id="69" name="Picture 10" descr=""/>
          <p:cNvPicPr/>
          <p:nvPr/>
        </p:nvPicPr>
        <p:blipFill>
          <a:blip r:embed="rId1"/>
          <a:stretch/>
        </p:blipFill>
        <p:spPr>
          <a:xfrm>
            <a:off x="4334040" y="365040"/>
            <a:ext cx="3835080" cy="2347920"/>
          </a:xfrm>
          <a:prstGeom prst="rect">
            <a:avLst/>
          </a:prstGeom>
          <a:ln w="0">
            <a:noFill/>
          </a:ln>
        </p:spPr>
      </p:pic>
    </p:spTree>
  </p:cSld>
  <mc:AlternateContent>
    <mc:Choice Requires="p14">
      <p:transition spd="slow" p14:dur="2000"/>
    </mc:Choice>
    <mc:Fallback>
      <p:transition spd="slow"/>
    </mc:Fallback>
  </mc:AlternateContent>
  <p:timing>
    <p:tnLst>
      <p:par>
        <p:cTn id="10" dur="indefinite" restart="never" nodeType="tmRoot">
          <p:childTnLst>
            <p:seq>
              <p:cTn id="11" dur="indefinite" nodeType="mainSeq">
                <p:childTnLst>
                  <p:par>
                    <p:cTn id="12" nodeType="clickEffect" fill="hold">
                      <p:stCondLst>
                        <p:cond delay="0"/>
                      </p:stCondLst>
                      <p:childTnLst>
                        <p:par>
                          <p:cTn id="13" nodeType="withEffect" fill="hold">
                            <p:stCondLst>
                              <p:cond delay="0"/>
                            </p:stCondLst>
                            <p:childTnLst>
                              <p:par>
                                <p:cTn id="14" nodeType="afterEffect" fill="hold" presetClass="entr" presetID="22" presetSubtype="2">
                                  <p:stCondLst>
                                    <p:cond delay="2000"/>
                                  </p:stCondLst>
                                  <p:childTnLst>
                                    <p:set>
                                      <p:cBhvr>
                                        <p:cTn id="15" dur="1" fill="hold">
                                          <p:stCondLst>
                                            <p:cond delay="0"/>
                                          </p:stCondLst>
                                        </p:cTn>
                                        <p:tgtEl>
                                          <p:spTgt spid="69"/>
                                        </p:tgtEl>
                                        <p:attrNameLst>
                                          <p:attrName>style.visibility</p:attrName>
                                        </p:attrNameLst>
                                      </p:cBhvr>
                                      <p:to>
                                        <p:strVal val="visible"/>
                                      </p:to>
                                    </p:set>
                                    <p:animEffect filter="wipe(right)" transition="in">
                                      <p:cBhvr additive="repl">
                                        <p:cTn id="16" dur="500"/>
                                        <p:tgtEl>
                                          <p:spTgt spid="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WordArt 4"/>
          <p:cNvSpPr txBox="1"/>
          <p:nvPr/>
        </p:nvSpPr>
        <p:spPr>
          <a:xfrm>
            <a:off x="838080" y="838080"/>
            <a:ext cx="4191120" cy="60984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pc="3" strike="noStrike" u="none">
                <a:ln w="0">
                  <a:noFill/>
                </a:ln>
                <a:solidFill>
                  <a:srgbClr val="0000ff"/>
                </a:solidFill>
                <a:effectLst>
                  <a:outerShdw dist="40186" dir="1096358" blurRad="0" rotWithShape="0">
                    <a:srgbClr val="b2b2b2">
                      <a:alpha val="80000"/>
                    </a:srgbClr>
                  </a:outerShdw>
                </a:effectLst>
                <a:uFillTx/>
                <a:latin typeface="Times New Roman"/>
              </a:rPr>
              <a:t>Қосымша тапсырма</a:t>
            </a:r>
            <a:endParaRPr b="1" lang="ru-RU" sz="1800" spc="3" strike="noStrike" u="none">
              <a:ln w="0">
                <a:noFill/>
              </a:ln>
              <a:solidFill>
                <a:srgbClr val="0000ff"/>
              </a:solidFill>
              <a:effectLst>
                <a:outerShdw dist="40186" dir="1096358" blurRad="0" rotWithShape="0">
                  <a:srgbClr val="b2b2b2">
                    <a:alpha val="80000"/>
                  </a:srgbClr>
                </a:outerShdw>
              </a:effectLst>
              <a:uFillTx/>
              <a:latin typeface="Times New Roman"/>
              <a:ea typeface="Times New Roman"/>
            </a:endParaRPr>
          </a:p>
        </p:txBody>
      </p:sp>
      <p:sp>
        <p:nvSpPr>
          <p:cNvPr id="71" name="WordArt 5"/>
          <p:cNvSpPr txBox="1"/>
          <p:nvPr/>
        </p:nvSpPr>
        <p:spPr>
          <a:xfrm>
            <a:off x="304920" y="4343400"/>
            <a:ext cx="8534160" cy="105732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pc="3" strike="noStrike" u="none">
                <a:ln w="0">
                  <a:noFill/>
                </a:ln>
                <a:solidFill>
                  <a:srgbClr val="0000cc"/>
                </a:solidFill>
                <a:effectLst>
                  <a:outerShdw dist="40186" dir="1096358" blurRad="0" rotWithShape="0">
                    <a:srgbClr val="b2b2b2">
                      <a:alpha val="80000"/>
                    </a:srgbClr>
                  </a:outerShdw>
                </a:effectLst>
                <a:uFillTx/>
                <a:latin typeface="Times New Roman"/>
              </a:rPr>
              <a:t>  </a:t>
            </a:r>
            <a:endParaRPr b="0" lang="ru-RU" sz="1800" spc="3" strike="noStrike" u="none">
              <a:ln w="0">
                <a:noFill/>
              </a:ln>
              <a:solidFill>
                <a:srgbClr val="0000cc"/>
              </a:solidFill>
              <a:effectLst>
                <a:outerShdw dist="40186" dir="1096358" blurRad="0" rotWithShape="0">
                  <a:srgbClr val="b2b2b2">
                    <a:alpha val="80000"/>
                  </a:srgbClr>
                </a:outerShdw>
              </a:effectLst>
              <a:uFillTx/>
              <a:latin typeface="Times New Roman"/>
              <a:ea typeface="Times New Roman"/>
            </a:endParaRPr>
          </a:p>
        </p:txBody>
      </p:sp>
      <p:sp>
        <p:nvSpPr>
          <p:cNvPr id="72" name="Пятиугольник 4"/>
          <p:cNvSpPr/>
          <p:nvPr/>
        </p:nvSpPr>
        <p:spPr>
          <a:xfrm>
            <a:off x="782640" y="2057400"/>
            <a:ext cx="7620120" cy="1676520"/>
          </a:xfrm>
          <a:custGeom>
            <a:avLst/>
            <a:gdLst>
              <a:gd name="textAreaLeft" fmla="*/ 0 w 7620120"/>
              <a:gd name="textAreaRight" fmla="*/ 7620480 w 7620120"/>
              <a:gd name="textAreaTop" fmla="*/ 0 h 1676520"/>
              <a:gd name="textAreaBottom" fmla="*/ 1676880 h 1676520"/>
            </a:gdLst>
            <a:ahLst/>
            <a:rect l="textAreaLeft" t="textAreaTop" r="textAreaRight" b="textAreaBottom"/>
            <a:pathLst>
              <a:path w="21600" h="21600">
                <a:moveTo>
                  <a:pt x="0" y="0"/>
                </a:moveTo>
                <a:lnTo>
                  <a:pt x="19224" y="0"/>
                </a:lnTo>
                <a:lnTo>
                  <a:pt x="21600" y="10800"/>
                </a:lnTo>
                <a:lnTo>
                  <a:pt x="19224" y="21600"/>
                </a:lnTo>
                <a:lnTo>
                  <a:pt x="0" y="21600"/>
                </a:lnTo>
                <a:close/>
              </a:path>
            </a:pathLst>
          </a:custGeom>
          <a:solidFill>
            <a:srgbClr val="ffffff"/>
          </a:solidFill>
          <a:ln w="25560">
            <a:solidFill>
              <a:srgbClr val="6e9695"/>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0000"/>
                </a:solidFill>
                <a:uFillTx/>
                <a:latin typeface="Times New Roman"/>
                <a:ea typeface="Times New Roman"/>
              </a:rPr>
              <a:t> </a:t>
            </a:r>
            <a:r>
              <a:rPr b="1" lang="kk-KZ" sz="2800" strike="noStrike" u="none">
                <a:solidFill>
                  <a:srgbClr val="ff0000"/>
                </a:solidFill>
                <a:uFillTx/>
                <a:latin typeface="Times New Roman"/>
                <a:ea typeface="Times New Roman"/>
              </a:rPr>
              <a:t>«Мақтанышым Елбасы» </a:t>
            </a:r>
            <a:r>
              <a:rPr b="0" lang="kk-KZ" sz="2800" strike="noStrike" u="none">
                <a:solidFill>
                  <a:srgbClr val="0000cc"/>
                </a:solidFill>
                <a:uFillTx/>
                <a:latin typeface="Times New Roman"/>
                <a:ea typeface="Times New Roman"/>
              </a:rPr>
              <a:t>тақырыбына эссе жазу</a:t>
            </a:r>
            <a:endParaRPr b="0" lang="ru-RU"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Прямоугольник 1"/>
          <p:cNvSpPr/>
          <p:nvPr/>
        </p:nvSpPr>
        <p:spPr>
          <a:xfrm>
            <a:off x="609480" y="914400"/>
            <a:ext cx="7772400" cy="44845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c00000"/>
                </a:solidFill>
                <a:uFillTx/>
                <a:latin typeface="Times New Roman"/>
                <a:ea typeface="Times New Roman"/>
              </a:rPr>
              <a:t> </a:t>
            </a:r>
            <a:r>
              <a:rPr b="1" lang="kk-KZ" sz="2800" strike="noStrike" u="none">
                <a:solidFill>
                  <a:srgbClr val="c00000"/>
                </a:solidFill>
                <a:uFillTx/>
                <a:latin typeface="Times New Roman"/>
                <a:ea typeface="Times New Roman"/>
              </a:rPr>
              <a:t>Оқу</a:t>
            </a:r>
            <a:r>
              <a:rPr b="1" lang="en-US" sz="2800" strike="noStrike" u="none">
                <a:solidFill>
                  <a:srgbClr val="c00000"/>
                </a:solidFill>
                <a:uFillTx/>
                <a:latin typeface="Times New Roman"/>
                <a:ea typeface="Times New Roman"/>
              </a:rPr>
              <a:t> мақсаты</a:t>
            </a:r>
            <a:r>
              <a:rPr b="1" lang="kk-KZ" sz="2800" strike="noStrike" u="none">
                <a:solidFill>
                  <a:srgbClr val="c00000"/>
                </a:solidFill>
                <a:uFillTx/>
                <a:latin typeface="Times New Roman"/>
                <a:ea typeface="Times New Roman"/>
              </a:rPr>
              <a:t>:</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610d0"/>
                </a:solidFill>
                <a:uFillTx/>
                <a:latin typeface="Times New Roman"/>
                <a:ea typeface="Times New Roman"/>
              </a:rPr>
              <a:t> </a:t>
            </a:r>
            <a:r>
              <a:rPr b="0" lang="kk-KZ" sz="2800" strike="noStrike" u="none">
                <a:solidFill>
                  <a:srgbClr val="0610d0"/>
                </a:solidFill>
                <a:uFillTx/>
                <a:latin typeface="Times New Roman"/>
                <a:ea typeface="Times New Roman"/>
              </a:rPr>
              <a:t>Т/Ж 9.3.1  Көркем шығарманың идеясына сай  кейіпкерлер жүйесін анықтау;</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c00000"/>
                </a:solidFill>
                <a:uFillTx/>
                <a:latin typeface="Times New Roman"/>
                <a:ea typeface="Times New Roman"/>
              </a:rPr>
              <a:t>Сабақ мақсаты:</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400"/>
            </a:br>
            <a:r>
              <a:rPr b="0" lang="kk-KZ" sz="2400" strike="noStrike" u="none">
                <a:solidFill>
                  <a:srgbClr val="0610d0"/>
                </a:solidFill>
                <a:uFillTx/>
                <a:latin typeface="Times New Roman"/>
                <a:ea typeface="Times New Roman"/>
              </a:rPr>
              <a:t> </a:t>
            </a:r>
            <a:r>
              <a:rPr b="0" lang="kk-KZ" sz="2400" strike="noStrike" u="none">
                <a:solidFill>
                  <a:srgbClr val="0610d0"/>
                </a:solidFill>
                <a:uFillTx/>
                <a:latin typeface="Times New Roman"/>
                <a:ea typeface="Times New Roman"/>
              </a:rPr>
              <a:t>Көркем шығарманың идеясына сай  кейіпкерлер жүйесін анықтау;</a:t>
            </a:r>
            <a:endParaRPr b="0" lang="ru-RU" sz="2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610d0"/>
                </a:solidFill>
                <a:uFillTx/>
                <a:latin typeface="Times New Roman"/>
                <a:ea typeface="Times New Roman"/>
              </a:rPr>
              <a:t> </a:t>
            </a:r>
            <a:r>
              <a:rPr b="0" lang="kk-KZ" sz="2400" strike="noStrike" u="none">
                <a:solidFill>
                  <a:srgbClr val="0610d0"/>
                </a:solidFill>
                <a:uFillTx/>
                <a:latin typeface="Times New Roman"/>
                <a:ea typeface="Times New Roman"/>
              </a:rPr>
              <a:t>Шығармадағы кейіпкерлер бейнесіне талдау жасау.</a:t>
            </a:r>
            <a:endParaRPr b="0" lang="ru-RU" sz="2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Прямоугольник 1"/>
          <p:cNvSpPr/>
          <p:nvPr/>
        </p:nvSpPr>
        <p:spPr>
          <a:xfrm>
            <a:off x="2286000" y="984240"/>
            <a:ext cx="4648320" cy="5817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c00000"/>
                </a:solidFill>
                <a:uFillTx/>
                <a:latin typeface="Times New Roman"/>
                <a:ea typeface="Times New Roman"/>
              </a:rPr>
              <a:t>Бағалау критерийлері:</a:t>
            </a:r>
            <a:endParaRPr b="0" lang="ru-RU" sz="3200" strike="noStrike" u="none">
              <a:solidFill>
                <a:srgbClr val="000000"/>
              </a:solidFill>
              <a:uFillTx/>
              <a:latin typeface="Arial"/>
            </a:endParaRPr>
          </a:p>
        </p:txBody>
      </p:sp>
      <p:sp>
        <p:nvSpPr>
          <p:cNvPr id="40" name="Пятиугольник 2"/>
          <p:cNvSpPr/>
          <p:nvPr/>
        </p:nvSpPr>
        <p:spPr>
          <a:xfrm>
            <a:off x="990720" y="2133720"/>
            <a:ext cx="7772400" cy="3367080"/>
          </a:xfrm>
          <a:custGeom>
            <a:avLst/>
            <a:gdLst>
              <a:gd name="textAreaLeft" fmla="*/ 0 w 7772400"/>
              <a:gd name="textAreaRight" fmla="*/ 7772760 w 7772400"/>
              <a:gd name="textAreaTop" fmla="*/ 0 h 3367080"/>
              <a:gd name="textAreaBottom" fmla="*/ 3367440 h 3367080"/>
            </a:gdLst>
            <a:ahLst/>
            <a:rect l="textAreaLeft" t="textAreaTop" r="textAreaRight" b="textAreaBottom"/>
            <a:pathLst>
              <a:path w="21600" h="21600">
                <a:moveTo>
                  <a:pt x="0" y="0"/>
                </a:moveTo>
                <a:lnTo>
                  <a:pt x="16921" y="0"/>
                </a:lnTo>
                <a:lnTo>
                  <a:pt x="21600" y="10800"/>
                </a:lnTo>
                <a:lnTo>
                  <a:pt x="16921" y="21600"/>
                </a:lnTo>
                <a:lnTo>
                  <a:pt x="0" y="21600"/>
                </a:lnTo>
                <a:close/>
              </a:path>
            </a:pathLst>
          </a:custGeom>
          <a:solidFill>
            <a:srgbClr val="97cdcc"/>
          </a:solidFill>
          <a:ln w="25560">
            <a:solidFill>
              <a:srgbClr val="6e9695"/>
            </a:solidFill>
            <a:miter/>
          </a:ln>
        </p:spPr>
        <p:style>
          <a:lnRef idx="0"/>
          <a:fillRef idx="0"/>
          <a:effectRef idx="0"/>
          <a:fontRef idx="minor"/>
        </p:style>
        <p:txBody>
          <a:bodyPr lIns="90000" rIns="90000" tIns="46800" bIns="46800" anchor="ctr">
            <a:noAutofit/>
          </a:bodyPr>
          <a:p>
            <a:pPr marL="343080" indent="-343080">
              <a:lnSpc>
                <a:spcPct val="100000"/>
              </a:lnSpc>
              <a:buClr>
                <a:srgbClr val="0000cc"/>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cc"/>
                </a:solidFill>
                <a:uFillTx/>
                <a:latin typeface="Times New Roman"/>
                <a:ea typeface="Times New Roman"/>
              </a:rPr>
              <a:t>«Бәйтерек» поэмасынан кейіпкерлер бейнесін ашатын үзінділер оқиды.</a:t>
            </a:r>
            <a:endParaRPr b="0" lang="ru-RU" sz="2400" strike="noStrike" u="none">
              <a:solidFill>
                <a:srgbClr val="000000"/>
              </a:solidFill>
              <a:uFillTx/>
              <a:latin typeface="Arial"/>
            </a:endParaRPr>
          </a:p>
          <a:p>
            <a:pPr marL="343080" indent="-343080">
              <a:lnSpc>
                <a:spcPct val="100000"/>
              </a:lnSpc>
              <a:buClr>
                <a:srgbClr val="0000cc"/>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cc"/>
                </a:solidFill>
                <a:uFillTx/>
                <a:latin typeface="Times New Roman"/>
                <a:ea typeface="Times New Roman"/>
              </a:rPr>
              <a:t>«Бәйтерек» </a:t>
            </a:r>
            <a:r>
              <a:rPr b="0" lang="kk-KZ" sz="2400" strike="noStrike" u="none">
                <a:solidFill>
                  <a:srgbClr val="0610d0"/>
                </a:solidFill>
                <a:uFillTx/>
                <a:latin typeface="Times New Roman"/>
                <a:ea typeface="Times New Roman"/>
              </a:rPr>
              <a:t>шығармасының идеясына сай  кейіпкерлер жүйесін анықтайды.</a:t>
            </a:r>
            <a:endParaRPr b="0" lang="ru-RU" sz="2400" strike="noStrike" u="none">
              <a:solidFill>
                <a:srgbClr val="000000"/>
              </a:solidFill>
              <a:uFillTx/>
              <a:latin typeface="Arial"/>
            </a:endParaRPr>
          </a:p>
          <a:p>
            <a:pPr marL="343080" indent="-34308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Прямоугольник 1"/>
          <p:cNvSpPr/>
          <p:nvPr/>
        </p:nvSpPr>
        <p:spPr>
          <a:xfrm>
            <a:off x="290520" y="685800"/>
            <a:ext cx="8777160" cy="609660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200" strike="noStrike" u="none">
                <a:solidFill>
                  <a:srgbClr val="0000cc"/>
                </a:solidFill>
                <a:uFillTx/>
                <a:latin typeface="Times New Roman"/>
                <a:ea typeface="Times New Roman"/>
              </a:rPr>
              <a:t>  </a:t>
            </a:r>
            <a:r>
              <a:rPr b="0" lang="kk-KZ" sz="2200" strike="noStrike" u="none">
                <a:solidFill>
                  <a:srgbClr val="0000cc"/>
                </a:solidFill>
                <a:uFillTx/>
                <a:latin typeface="Times New Roman"/>
                <a:ea typeface="Times New Roman"/>
              </a:rPr>
              <a:t>« Бәйтерек » поэмасы - ХХІ ғасыр поэмасы. Себебі, бұл  тәуелсіз Қазақстанның  шарықтау шегі. Елбасымыздың елі үшін атқарған міндеттерін сипаттайтын ұлы шығарма. Осындай өз дәуіріміздің ұлы перзентін, еліміз үшін жасаған нақты қадамдарын көрсететін поэма болашақ ұрпақ үшін де, әдебиетіміз үшін де қажет екені белгілі.  Поэманың басты идеясы - Тәуелсіз Қазақстанның даму барысымен Елбасымыз Нұрсұлтан Әбішұлы Назарбаевтың  ерен еңбектерін насихаттау. Осы кезге дейін Елбасымыз жайлы жазылып жатқан  жұмыстар аз емес, бірақ, әдебиет саласында  көшбасшымызға арналған болашақ тарихи поэма өз дәрежесінде бағалану керек.  Поэманы оқи отырып, әр елім, жерім деген перзент осындай ұлы тұлғадан үлгі</a:t>
            </a:r>
            <a:r>
              <a:rPr b="0" lang="en-US" sz="2200" strike="noStrike" u="none">
                <a:solidFill>
                  <a:srgbClr val="0000cc"/>
                </a:solidFill>
                <a:uFillTx/>
                <a:latin typeface="Times New Roman"/>
                <a:ea typeface="Times New Roman"/>
              </a:rPr>
              <a:t>-</a:t>
            </a:r>
            <a:r>
              <a:rPr b="0" lang="kk-KZ" sz="2200" strike="noStrike" u="none">
                <a:solidFill>
                  <a:srgbClr val="0000cc"/>
                </a:solidFill>
                <a:uFillTx/>
                <a:latin typeface="Times New Roman"/>
                <a:ea typeface="Times New Roman"/>
              </a:rPr>
              <a:t>өнеге алары анық. </a:t>
            </a:r>
            <a:endParaRPr b="0" lang="ru-RU" sz="22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200" strike="noStrike" u="none">
                <a:solidFill>
                  <a:srgbClr val="0000cc"/>
                </a:solidFill>
                <a:uFillTx/>
                <a:latin typeface="Times New Roman"/>
                <a:ea typeface="Times New Roman"/>
              </a:rPr>
              <a:t>     </a:t>
            </a:r>
            <a:r>
              <a:rPr b="0" lang="kk-KZ" sz="2200" strike="noStrike" u="none">
                <a:solidFill>
                  <a:srgbClr val="0000cc"/>
                </a:solidFill>
                <a:uFillTx/>
                <a:latin typeface="Times New Roman"/>
                <a:ea typeface="Times New Roman"/>
              </a:rPr>
              <a:t>Жырдың авторы Елбасына үлкен құрмет көрсетіп, оны бағалауда жоғары көрсеткіш көрсетеді. Қазақ халқының бүкіл әлемді аузына қаратқан айбарлы да абыройлы дәуірін зор мақтаныш сезіммен  жырлайды. Сондай-ақ ақын Елбасының барлық іс –әрекетін   поэма арқылы бере біледі</a:t>
            </a:r>
            <a:r>
              <a:rPr b="0" lang="kk-KZ" sz="2000" strike="noStrike" u="none">
                <a:solidFill>
                  <a:srgbClr val="0000cc"/>
                </a:solidFill>
                <a:uFillTx/>
                <a:latin typeface="Times New Roman"/>
                <a:ea typeface="Times New Roman"/>
              </a:rPr>
              <a:t>. </a:t>
            </a:r>
            <a:endParaRPr b="0" lang="ru-RU" sz="20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2" name="Picture 1" descr="1.gif"/>
          <p:cNvPicPr/>
          <p:nvPr/>
        </p:nvPicPr>
        <p:blipFill>
          <a:blip r:embed="rId1"/>
          <a:stretch/>
        </p:blipFill>
        <p:spPr>
          <a:xfrm>
            <a:off x="536400" y="457200"/>
            <a:ext cx="8150400" cy="3505320"/>
          </a:xfrm>
          <a:prstGeom prst="rect">
            <a:avLst/>
          </a:prstGeom>
          <a:ln w="0">
            <a:noFill/>
          </a:ln>
        </p:spPr>
      </p:pic>
      <p:sp>
        <p:nvSpPr>
          <p:cNvPr id="43" name="Выноска со стрелкой вверх 2"/>
          <p:cNvSpPr/>
          <p:nvPr/>
        </p:nvSpPr>
        <p:spPr>
          <a:xfrm>
            <a:off x="685800" y="3276720"/>
            <a:ext cx="8001000" cy="2819160"/>
          </a:xfrm>
          <a:prstGeom prst="upArrowCallout">
            <a:avLst>
              <a:gd name="adj1" fmla="val -23306"/>
              <a:gd name="adj2" fmla="val 25004"/>
              <a:gd name="adj3" fmla="val 25000"/>
              <a:gd name="adj4" fmla="val 70041"/>
            </a:avLst>
          </a:prstGeom>
          <a:solidFill>
            <a:srgbClr val="97cdcc"/>
          </a:solidFill>
          <a:ln w="25560">
            <a:solidFill>
              <a:srgbClr val="6e9695"/>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cc"/>
                </a:solidFill>
                <a:uFillTx/>
                <a:latin typeface="Times New Roman"/>
                <a:ea typeface="Times New Roman"/>
              </a:rPr>
              <a:t>Өтінде арпалысқан өмір-майдан,</a:t>
            </a:r>
            <a:endParaRPr b="0" lang="ru-RU" sz="2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cc"/>
                </a:solidFill>
                <a:uFillTx/>
                <a:latin typeface="Times New Roman"/>
                <a:ea typeface="Times New Roman"/>
              </a:rPr>
              <a:t> </a:t>
            </a:r>
            <a:r>
              <a:rPr b="0" lang="kk-KZ" sz="2800" strike="noStrike" u="none">
                <a:solidFill>
                  <a:srgbClr val="0000cc"/>
                </a:solidFill>
                <a:uFillTx/>
                <a:latin typeface="Times New Roman"/>
                <a:ea typeface="Times New Roman"/>
              </a:rPr>
              <a:t>Жайқалсын болашағын  тамыр жайған.</a:t>
            </a:r>
            <a:endParaRPr b="0" lang="ru-RU" sz="2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cc"/>
                </a:solidFill>
                <a:uFillTx/>
                <a:latin typeface="Times New Roman"/>
                <a:ea typeface="Times New Roman"/>
              </a:rPr>
              <a:t>Бәйтерек-Елбасының өр  тұлғасы,</a:t>
            </a:r>
            <a:endParaRPr b="0" lang="ru-RU" sz="2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cc"/>
                </a:solidFill>
                <a:uFillTx/>
                <a:latin typeface="Times New Roman"/>
                <a:ea typeface="Times New Roman"/>
              </a:rPr>
              <a:t>Әкеліп өз қолыммен елім қойған.</a:t>
            </a:r>
            <a:endParaRPr b="0" lang="ru-RU" sz="2800" strike="noStrike" u="none">
              <a:solidFill>
                <a:srgbClr val="000000"/>
              </a:solidFill>
              <a:uFillTx/>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Прямоугольник 1"/>
          <p:cNvSpPr/>
          <p:nvPr/>
        </p:nvSpPr>
        <p:spPr>
          <a:xfrm>
            <a:off x="457200" y="1108080"/>
            <a:ext cx="8001000" cy="2838240"/>
          </a:xfrm>
          <a:prstGeom prst="rect">
            <a:avLst/>
          </a:prstGeom>
          <a:solidFill>
            <a:srgbClr val="ffffff"/>
          </a:solid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ff0000"/>
                </a:solidFill>
                <a:uFillTx/>
                <a:latin typeface="Arial"/>
              </a:rPr>
              <a:t>Суреттеңіз.</a:t>
            </a:r>
            <a:r>
              <a:rPr b="0" lang="ru-RU" sz="2000" strike="noStrike" u="none">
                <a:solidFill>
                  <a:srgbClr val="0000cc"/>
                </a:solidFill>
                <a:uFillTx/>
                <a:latin typeface="Arial"/>
              </a:rPr>
              <a:t> Елбасы бейнесін суреттеңіз</a:t>
            </a:r>
            <a:br>
              <a:rPr sz="2000"/>
            </a:br>
            <a:r>
              <a:rPr b="0" lang="ru-RU" sz="2000" strike="noStrike" u="none">
                <a:solidFill>
                  <a:srgbClr val="ff0000"/>
                </a:solidFill>
                <a:uFillTx/>
                <a:latin typeface="Arial"/>
              </a:rPr>
              <a:t>Зерттеңіз.</a:t>
            </a:r>
            <a:r>
              <a:rPr b="0" lang="ru-RU" sz="2000" strike="noStrike" u="none">
                <a:solidFill>
                  <a:srgbClr val="0000cc"/>
                </a:solidFill>
                <a:uFillTx/>
                <a:latin typeface="Arial"/>
              </a:rPr>
              <a:t> Бәйтеректі ақын не себепті тақырып ретінде алған? Мақсаты не? Қазақ халқының өткен өмірі поэмада қалай көрініс тапқан?</a:t>
            </a:r>
            <a:br>
              <a:rPr sz="2000"/>
            </a:br>
            <a:r>
              <a:rPr b="0" lang="ru-RU" sz="2000" strike="noStrike" u="none">
                <a:solidFill>
                  <a:srgbClr val="ff0000"/>
                </a:solidFill>
                <a:uFillTx/>
                <a:latin typeface="Arial"/>
              </a:rPr>
              <a:t>Байланыстыры</a:t>
            </a:r>
            <a:r>
              <a:rPr b="0" lang="kk-KZ" sz="2000" strike="noStrike" u="none">
                <a:solidFill>
                  <a:srgbClr val="ff0000"/>
                </a:solidFill>
                <a:uFillTx/>
                <a:latin typeface="Arial"/>
              </a:rPr>
              <a:t>ңыз.</a:t>
            </a:r>
            <a:r>
              <a:rPr b="0" lang="ru-RU" sz="2000" strike="noStrike" u="none">
                <a:solidFill>
                  <a:srgbClr val="ff0000"/>
                </a:solidFill>
                <a:uFillTx/>
                <a:latin typeface="Arial"/>
              </a:rPr>
              <a:t> </a:t>
            </a:r>
            <a:r>
              <a:rPr b="0" lang="ru-RU" sz="2000" strike="noStrike" u="none">
                <a:solidFill>
                  <a:srgbClr val="0000cc"/>
                </a:solidFill>
                <a:uFillTx/>
                <a:latin typeface="Arial"/>
              </a:rPr>
              <a:t>Поэмадағы қазақ халқының өткен тарихы мен бүгінгі заманмен байланыстырып, салыстырыңыз.</a:t>
            </a:r>
            <a:endParaRPr b="0" lang="ru-RU" sz="2000" strike="noStrike" u="none">
              <a:solidFill>
                <a:srgbClr val="000000"/>
              </a:solidFill>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cc"/>
                </a:solidFill>
                <a:uFillTx/>
                <a:latin typeface="Arial"/>
              </a:rPr>
              <a:t> </a:t>
            </a:r>
            <a:r>
              <a:rPr b="0" lang="ru-RU" sz="2000" strike="noStrike" u="none">
                <a:solidFill>
                  <a:srgbClr val="ff0000"/>
                </a:solidFill>
                <a:uFillTx/>
                <a:latin typeface="Arial"/>
              </a:rPr>
              <a:t>Қолданыңыз. </a:t>
            </a:r>
            <a:r>
              <a:rPr b="0" lang="ru-RU" sz="2000" strike="noStrike" u="none">
                <a:solidFill>
                  <a:srgbClr val="0000cc"/>
                </a:solidFill>
                <a:uFillTx/>
                <a:latin typeface="Arial"/>
              </a:rPr>
              <a:t>Кейіпкер іс-әрекетіне қатысты мағынасы жуық қандай мақал-мәтелдер мен нақыл сөздер білесіз?</a:t>
            </a:r>
            <a:br>
              <a:rPr sz="2000"/>
            </a:br>
            <a:r>
              <a:rPr b="0" lang="ru-RU" sz="2000" strike="noStrike" u="none">
                <a:solidFill>
                  <a:srgbClr val="ff0000"/>
                </a:solidFill>
                <a:uFillTx/>
                <a:latin typeface="Arial"/>
              </a:rPr>
              <a:t>Талқылаңыз. </a:t>
            </a:r>
            <a:r>
              <a:rPr b="0" lang="ru-RU" sz="2000" strike="noStrike" u="none">
                <a:solidFill>
                  <a:srgbClr val="0000cc"/>
                </a:solidFill>
                <a:uFillTx/>
                <a:latin typeface="Arial"/>
              </a:rPr>
              <a:t>Азаттық, тәуелсіздік, егемендік туралы.</a:t>
            </a:r>
            <a:endParaRPr b="0" lang="ru-RU" sz="2000" strike="noStrike" u="none">
              <a:solidFill>
                <a:srgbClr val="000000"/>
              </a:solidFill>
              <a:uFillTx/>
              <a:latin typeface="Arial"/>
            </a:endParaRPr>
          </a:p>
        </p:txBody>
      </p:sp>
      <p:sp>
        <p:nvSpPr>
          <p:cNvPr id="45" name="Прямоугольник 2"/>
          <p:cNvSpPr/>
          <p:nvPr/>
        </p:nvSpPr>
        <p:spPr>
          <a:xfrm>
            <a:off x="924120" y="482760"/>
            <a:ext cx="2372760" cy="5817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c00000"/>
                </a:solidFill>
                <a:uFillTx/>
                <a:latin typeface="Times New Roman"/>
                <a:ea typeface="Times New Roman"/>
              </a:rPr>
              <a:t> </a:t>
            </a:r>
            <a:r>
              <a:rPr b="1" lang="kk-KZ" sz="3200" strike="noStrike" u="none">
                <a:solidFill>
                  <a:srgbClr val="c00000"/>
                </a:solidFill>
                <a:uFillTx/>
                <a:latin typeface="Times New Roman"/>
                <a:ea typeface="Times New Roman"/>
              </a:rPr>
              <a:t>Ой шеңбері</a:t>
            </a:r>
            <a:endParaRPr b="0" lang="ru-RU" sz="3200" strike="noStrike" u="none">
              <a:solidFill>
                <a:srgbClr val="000000"/>
              </a:solidFill>
              <a:uFillTx/>
              <a:latin typeface="Arial"/>
            </a:endParaRPr>
          </a:p>
        </p:txBody>
      </p:sp>
      <p:sp>
        <p:nvSpPr>
          <p:cNvPr id="46" name="Выноска со стрелкой вверх 3"/>
          <p:cNvSpPr/>
          <p:nvPr/>
        </p:nvSpPr>
        <p:spPr>
          <a:xfrm>
            <a:off x="2095560" y="4191120"/>
            <a:ext cx="4724280" cy="1911240"/>
          </a:xfrm>
          <a:prstGeom prst="upArrowCallout">
            <a:avLst>
              <a:gd name="adj1" fmla="val 24995"/>
              <a:gd name="adj2" fmla="val 25004"/>
              <a:gd name="adj3" fmla="val 25000"/>
              <a:gd name="adj4" fmla="val 70041"/>
            </a:avLst>
          </a:prstGeom>
          <a:solidFill>
            <a:srgbClr val="eaf5f5"/>
          </a:solidFill>
          <a:ln w="25560">
            <a:solidFill>
              <a:srgbClr val="6e9695"/>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Дескриптор:</a:t>
            </a:r>
            <a:endParaRPr b="0" lang="ru-RU" sz="1800" strike="noStrike" u="none">
              <a:solidFill>
                <a:srgbClr val="000000"/>
              </a:solidFill>
              <a:uFillTx/>
              <a:latin typeface="Arial"/>
            </a:endParaRPr>
          </a:p>
          <a:p>
            <a:pPr>
              <a:lnSpc>
                <a:spcPct val="100000"/>
              </a:lnSpc>
              <a:buClr>
                <a:srgbClr val="0000cc"/>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cc"/>
                </a:solidFill>
                <a:uFillTx/>
                <a:latin typeface="Times New Roman"/>
                <a:ea typeface="Times New Roman"/>
              </a:rPr>
              <a:t>  </a:t>
            </a:r>
            <a:r>
              <a:rPr b="1" lang="kk-KZ" sz="1800" strike="noStrike" u="none">
                <a:solidFill>
                  <a:srgbClr val="0000cc"/>
                </a:solidFill>
                <a:uFillTx/>
                <a:latin typeface="Times New Roman"/>
                <a:ea typeface="Times New Roman"/>
              </a:rPr>
              <a:t>Сұрақтарға жауап  береді.</a:t>
            </a:r>
            <a:endParaRPr b="0" lang="ru-RU" sz="1800" strike="noStrike" u="none">
              <a:solidFill>
                <a:srgbClr val="000000"/>
              </a:solidFill>
              <a:uFillTx/>
              <a:latin typeface="Arial"/>
            </a:endParaRPr>
          </a:p>
          <a:p>
            <a:pPr>
              <a:lnSpc>
                <a:spcPct val="100000"/>
              </a:lnSpc>
              <a:buClr>
                <a:srgbClr val="0000cc"/>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cc"/>
                </a:solidFill>
                <a:uFillTx/>
                <a:latin typeface="Times New Roman"/>
                <a:ea typeface="Times New Roman"/>
              </a:rPr>
              <a:t> </a:t>
            </a:r>
            <a:r>
              <a:rPr b="1" lang="kk-KZ" sz="1800" strike="noStrike" u="none">
                <a:solidFill>
                  <a:srgbClr val="0000cc"/>
                </a:solidFill>
                <a:uFillTx/>
                <a:latin typeface="Times New Roman"/>
                <a:ea typeface="Times New Roman"/>
              </a:rPr>
              <a:t>Тақырып барысында ой қозғайды</a:t>
            </a:r>
            <a:endParaRPr b="0" lang="ru-RU" sz="1800" strike="noStrike" u="none">
              <a:solidFill>
                <a:srgbClr val="000000"/>
              </a:solidFill>
              <a:uFillTx/>
              <a:latin typeface="Arial"/>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Rectangle 1"/>
          <p:cNvSpPr/>
          <p:nvPr/>
        </p:nvSpPr>
        <p:spPr>
          <a:xfrm>
            <a:off x="685800" y="425520"/>
            <a:ext cx="7848720" cy="3142800"/>
          </a:xfrm>
          <a:prstGeom prst="rect">
            <a:avLst/>
          </a:prstGeom>
          <a:solidFill>
            <a:srgbClr val="ffffff"/>
          </a:solidFill>
          <a:ln w="0">
            <a:noFill/>
          </a:ln>
        </p:spPr>
        <p:style>
          <a:lnRef idx="0"/>
          <a:fillRef idx="0"/>
          <a:effectRef idx="0"/>
          <a:fontRef idx="minor"/>
        </p:style>
        <p:txBody>
          <a:bodyPr lIns="90000" rIns="90000" tIns="46800" bIns="46800" anchor="ctr">
            <a:spAutoFit/>
          </a:bodyPr>
          <a:p>
            <a:pPr algn="ctr">
              <a:lnSpc>
                <a:spcPct val="100000"/>
              </a:lnSpc>
              <a:tabLst>
                <a:tab algn="l" pos="0"/>
                <a:tab algn="l" pos="146376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0000"/>
                </a:solidFill>
                <a:uFillTx/>
                <a:latin typeface="Times New Roman"/>
                <a:ea typeface="Times New Roman"/>
              </a:rPr>
              <a:t> </a:t>
            </a:r>
            <a:r>
              <a:rPr b="0" lang="kk-KZ" sz="2400" strike="noStrike" u="none">
                <a:solidFill>
                  <a:srgbClr val="ff0000"/>
                </a:solidFill>
                <a:uFillTx/>
                <a:latin typeface="Times New Roman"/>
                <a:ea typeface="Times New Roman"/>
              </a:rPr>
              <a:t>« Бәйтерек »  поэмасынан  үзінді  оқып  </a:t>
            </a:r>
            <a:endParaRPr b="0" lang="ru-RU" sz="2400" strike="noStrike" u="none">
              <a:solidFill>
                <a:srgbClr val="000000"/>
              </a:solidFill>
              <a:uFillTx/>
              <a:latin typeface="Arial"/>
            </a:endParaRPr>
          </a:p>
          <a:p>
            <a:pPr algn="ctr">
              <a:lnSpc>
                <a:spcPct val="100000"/>
              </a:lnSpc>
              <a:tabLst>
                <a:tab algn="l" pos="0"/>
                <a:tab algn="l" pos="146376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0000"/>
                </a:solidFill>
                <a:uFillTx/>
                <a:latin typeface="Times New Roman"/>
                <a:ea typeface="Times New Roman"/>
              </a:rPr>
              <a:t>«бес қадам»</a:t>
            </a:r>
            <a:r>
              <a:rPr b="0" lang="kk-KZ" sz="2400" strike="noStrike" u="none">
                <a:solidFill>
                  <a:srgbClr val="ff0000"/>
                </a:solidFill>
                <a:uFillTx/>
                <a:latin typeface="Times New Roman"/>
                <a:ea typeface="Times New Roman"/>
              </a:rPr>
              <a:t> әдісі арқылы талдау</a:t>
            </a:r>
            <a:endParaRPr b="0" lang="ru-RU" sz="2400" strike="noStrike" u="none">
              <a:solidFill>
                <a:srgbClr val="000000"/>
              </a:solidFill>
              <a:uFillTx/>
              <a:latin typeface="Arial"/>
            </a:endParaRPr>
          </a:p>
          <a:p>
            <a:pPr>
              <a:lnSpc>
                <a:spcPct val="100000"/>
              </a:lnSpc>
              <a:tabLst>
                <a:tab algn="l" pos="0"/>
                <a:tab algn="l" pos="146376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p>
            <a:pPr>
              <a:lnSpc>
                <a:spcPct val="100000"/>
              </a:lnSpc>
              <a:tabLst>
                <a:tab algn="l" pos="0"/>
                <a:tab algn="l" pos="146376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cc"/>
                </a:solidFill>
                <a:uFillTx/>
                <a:latin typeface="Times New Roman"/>
                <a:ea typeface="Times New Roman"/>
              </a:rPr>
              <a:t>1-қадам. </a:t>
            </a:r>
            <a:r>
              <a:rPr b="0" lang="kk-KZ" sz="2000" strike="noStrike" u="none">
                <a:solidFill>
                  <a:srgbClr val="0000cc"/>
                </a:solidFill>
                <a:uFillTx/>
                <a:latin typeface="Times New Roman"/>
                <a:ea typeface="Times New Roman"/>
              </a:rPr>
              <a:t>Мәтіннің негізгі кейіпкері кім?</a:t>
            </a:r>
            <a:endParaRPr b="0" lang="ru-RU" sz="2000" strike="noStrike" u="none">
              <a:solidFill>
                <a:srgbClr val="000000"/>
              </a:solidFill>
              <a:uFillTx/>
              <a:latin typeface="Arial"/>
            </a:endParaRPr>
          </a:p>
          <a:p>
            <a:pPr>
              <a:lnSpc>
                <a:spcPct val="100000"/>
              </a:lnSpc>
              <a:tabLst>
                <a:tab algn="l" pos="0"/>
                <a:tab algn="l" pos="146376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cc"/>
                </a:solidFill>
                <a:uFillTx/>
                <a:latin typeface="Times New Roman"/>
                <a:ea typeface="Times New Roman"/>
              </a:rPr>
              <a:t>2-қадам. </a:t>
            </a:r>
            <a:r>
              <a:rPr b="0" lang="kk-KZ" sz="2000" strike="noStrike" u="none">
                <a:solidFill>
                  <a:srgbClr val="0000cc"/>
                </a:solidFill>
                <a:uFillTx/>
                <a:latin typeface="Times New Roman"/>
                <a:ea typeface="Times New Roman"/>
              </a:rPr>
              <a:t>Кейіпкерді суреттейтін екі сөз жазыңыз.</a:t>
            </a:r>
            <a:endParaRPr b="0" lang="ru-RU" sz="2000" strike="noStrike" u="none">
              <a:solidFill>
                <a:srgbClr val="000000"/>
              </a:solidFill>
              <a:uFillTx/>
              <a:latin typeface="Arial"/>
            </a:endParaRPr>
          </a:p>
          <a:p>
            <a:pPr>
              <a:lnSpc>
                <a:spcPct val="100000"/>
              </a:lnSpc>
              <a:tabLst>
                <a:tab algn="l" pos="0"/>
                <a:tab algn="l" pos="146376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cc"/>
                </a:solidFill>
                <a:uFillTx/>
                <a:latin typeface="Times New Roman"/>
                <a:ea typeface="Times New Roman"/>
              </a:rPr>
              <a:t>3-қадам. </a:t>
            </a:r>
            <a:r>
              <a:rPr b="0" lang="kk-KZ" sz="2000" strike="noStrike" u="none">
                <a:solidFill>
                  <a:srgbClr val="0000cc"/>
                </a:solidFill>
                <a:uFillTx/>
                <a:latin typeface="Times New Roman"/>
                <a:ea typeface="Times New Roman"/>
              </a:rPr>
              <a:t>Шығармадан төрт сөзден тұратын проблемалық сұрақ туындатыңыз</a:t>
            </a:r>
            <a:endParaRPr b="0" lang="ru-RU" sz="2000" strike="noStrike" u="none">
              <a:solidFill>
                <a:srgbClr val="000000"/>
              </a:solidFill>
              <a:uFillTx/>
              <a:latin typeface="Arial"/>
            </a:endParaRPr>
          </a:p>
          <a:p>
            <a:pPr>
              <a:lnSpc>
                <a:spcPct val="100000"/>
              </a:lnSpc>
              <a:tabLst>
                <a:tab algn="l" pos="0"/>
                <a:tab algn="l" pos="146376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cc"/>
                </a:solidFill>
                <a:uFillTx/>
                <a:latin typeface="Times New Roman"/>
                <a:ea typeface="Times New Roman"/>
              </a:rPr>
              <a:t>4-қадам. </a:t>
            </a:r>
            <a:r>
              <a:rPr b="0" lang="kk-KZ" sz="2000" strike="noStrike" u="none">
                <a:solidFill>
                  <a:srgbClr val="0000cc"/>
                </a:solidFill>
                <a:uFillTx/>
                <a:latin typeface="Times New Roman"/>
                <a:ea typeface="Times New Roman"/>
              </a:rPr>
              <a:t>Шығармадағы бірінші мәселені бес сөзбен сипаттаңыз</a:t>
            </a:r>
            <a:endParaRPr b="0" lang="ru-RU" sz="2000" strike="noStrike" u="none">
              <a:solidFill>
                <a:srgbClr val="000000"/>
              </a:solidFill>
              <a:uFillTx/>
              <a:latin typeface="Arial"/>
            </a:endParaRPr>
          </a:p>
          <a:p>
            <a:pPr>
              <a:lnSpc>
                <a:spcPct val="100000"/>
              </a:lnSpc>
              <a:tabLst>
                <a:tab algn="l" pos="0"/>
                <a:tab algn="l" pos="146376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cc"/>
                </a:solidFill>
                <a:uFillTx/>
                <a:latin typeface="Times New Roman"/>
                <a:ea typeface="Times New Roman"/>
              </a:rPr>
              <a:t>5-қадам</a:t>
            </a:r>
            <a:r>
              <a:rPr b="0" lang="kk-KZ" sz="2000" strike="noStrike" u="none">
                <a:solidFill>
                  <a:srgbClr val="0000cc"/>
                </a:solidFill>
                <a:uFillTx/>
                <a:latin typeface="Times New Roman"/>
                <a:ea typeface="Times New Roman"/>
              </a:rPr>
              <a:t>. Шығармадағы бірінші мәселені алты сөзбен сипаттаңыз</a:t>
            </a:r>
            <a:r>
              <a:rPr b="0" lang="kk-KZ" sz="1400" strike="noStrike" u="none">
                <a:solidFill>
                  <a:srgbClr val="000000"/>
                </a:solidFill>
                <a:uFillTx/>
                <a:latin typeface="Arial"/>
                <a:ea typeface="Times New Roman"/>
              </a:rPr>
              <a:t>.</a:t>
            </a:r>
            <a:endParaRPr b="0" lang="ru-RU" sz="1400" strike="noStrike" u="none">
              <a:solidFill>
                <a:srgbClr val="000000"/>
              </a:solidFill>
              <a:uFillTx/>
              <a:latin typeface="Arial"/>
            </a:endParaRPr>
          </a:p>
          <a:p>
            <a:pPr>
              <a:tabLst>
                <a:tab algn="l" pos="0"/>
                <a:tab algn="l" pos="1463760"/>
                <a:tab algn="l" pos="1828800"/>
                <a:tab algn="l" pos="2743200"/>
                <a:tab algn="l" pos="3657600"/>
                <a:tab algn="l" pos="4572000"/>
                <a:tab algn="l" pos="5486400"/>
                <a:tab algn="l" pos="6400800"/>
                <a:tab algn="l" pos="7315200"/>
                <a:tab algn="l" pos="8229600"/>
                <a:tab algn="l" pos="9144000"/>
                <a:tab algn="l" pos="10058400"/>
              </a:tabLst>
            </a:pPr>
            <a:endParaRPr b="0" lang="ru-RU" sz="1400" strike="noStrike" u="none">
              <a:solidFill>
                <a:srgbClr val="000000"/>
              </a:solidFill>
              <a:uFillTx/>
              <a:latin typeface="Arial"/>
            </a:endParaRPr>
          </a:p>
        </p:txBody>
      </p:sp>
      <p:sp>
        <p:nvSpPr>
          <p:cNvPr id="48" name="Выноска со стрелкой вверх 3"/>
          <p:cNvSpPr/>
          <p:nvPr/>
        </p:nvSpPr>
        <p:spPr>
          <a:xfrm>
            <a:off x="1143000" y="3657600"/>
            <a:ext cx="6705720" cy="2286000"/>
          </a:xfrm>
          <a:prstGeom prst="upArrowCallout">
            <a:avLst>
              <a:gd name="adj1" fmla="val 24990"/>
              <a:gd name="adj2" fmla="val 25002"/>
              <a:gd name="adj3" fmla="val 25000"/>
              <a:gd name="adj4" fmla="val 70041"/>
            </a:avLst>
          </a:prstGeom>
          <a:solidFill>
            <a:srgbClr val="eaf5f5"/>
          </a:solidFill>
          <a:ln w="25560">
            <a:solidFill>
              <a:srgbClr val="6e9695"/>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0000"/>
                </a:solidFill>
                <a:uFillTx/>
                <a:latin typeface="Times New Roman"/>
                <a:ea typeface="Times New Roman"/>
              </a:rPr>
              <a:t>Дескриптор:</a:t>
            </a:r>
            <a:endParaRPr b="0" lang="ru-RU" sz="2000" strike="noStrike" u="none">
              <a:solidFill>
                <a:srgbClr val="000000"/>
              </a:solidFill>
              <a:uFillTx/>
              <a:latin typeface="Arial"/>
            </a:endParaRPr>
          </a:p>
          <a:p>
            <a:pPr>
              <a:lnSpc>
                <a:spcPct val="100000"/>
              </a:lnSpc>
              <a:buClr>
                <a:srgbClr val="0000cc"/>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cc"/>
                </a:solidFill>
                <a:uFillTx/>
                <a:latin typeface="Times New Roman"/>
                <a:ea typeface="Times New Roman"/>
              </a:rPr>
              <a:t>Кейіпкер бейнесін табады.</a:t>
            </a:r>
            <a:endParaRPr b="0" lang="ru-RU" sz="2000" strike="noStrike" u="none">
              <a:solidFill>
                <a:srgbClr val="000000"/>
              </a:solidFill>
              <a:uFillTx/>
              <a:latin typeface="Arial"/>
            </a:endParaRPr>
          </a:p>
          <a:p>
            <a:pPr>
              <a:lnSpc>
                <a:spcPct val="100000"/>
              </a:lnSpc>
              <a:buClr>
                <a:srgbClr val="0000cc"/>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cc"/>
                </a:solidFill>
                <a:uFillTx/>
                <a:latin typeface="Times New Roman"/>
                <a:ea typeface="Times New Roman"/>
              </a:rPr>
              <a:t>Кейіпкерлерді шынайы өмірмен салыстыра талдайды.</a:t>
            </a:r>
            <a:endParaRPr b="0" lang="ru-RU" sz="2000" strike="noStrike" u="none">
              <a:solidFill>
                <a:srgbClr val="000000"/>
              </a:solidFill>
              <a:uFillTx/>
              <a:latin typeface="Arial"/>
            </a:endParaRPr>
          </a:p>
          <a:p>
            <a:pPr>
              <a:lnSpc>
                <a:spcPct val="100000"/>
              </a:lnSpc>
              <a:buClr>
                <a:srgbClr val="0000cc"/>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Прямоугольник 1"/>
          <p:cNvSpPr/>
          <p:nvPr/>
        </p:nvSpPr>
        <p:spPr>
          <a:xfrm>
            <a:off x="547560" y="1905120"/>
            <a:ext cx="8153640" cy="3751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cc"/>
                </a:solidFill>
                <a:uFillTx/>
                <a:latin typeface="Times New Roman"/>
                <a:ea typeface="Times New Roman"/>
              </a:rPr>
              <a:t>1</a:t>
            </a:r>
            <a:r>
              <a:rPr b="1" lang="kk-KZ" sz="2400" strike="noStrike" u="none">
                <a:solidFill>
                  <a:srgbClr val="0000cc"/>
                </a:solidFill>
                <a:uFillTx/>
                <a:latin typeface="Times New Roman"/>
                <a:ea typeface="Times New Roman"/>
              </a:rPr>
              <a:t>-</a:t>
            </a:r>
            <a:r>
              <a:rPr b="1" lang="ru-RU" sz="2400" strike="noStrike" u="none">
                <a:solidFill>
                  <a:srgbClr val="0000cc"/>
                </a:solidFill>
                <a:uFillTx/>
                <a:latin typeface="Times New Roman"/>
                <a:ea typeface="Times New Roman"/>
              </a:rPr>
              <a:t>қадам. </a:t>
            </a:r>
            <a:r>
              <a:rPr b="0" lang="ru-RU" sz="2400" strike="noStrike" u="none">
                <a:solidFill>
                  <a:srgbClr val="0000cc"/>
                </a:solidFill>
                <a:uFillTx/>
                <a:latin typeface="Times New Roman"/>
                <a:ea typeface="Times New Roman"/>
              </a:rPr>
              <a:t>«Бәйтеректі» Елбасының тұлғасымен теңестіріп, көлемді бір поэма.</a:t>
            </a:r>
            <a:br>
              <a:rPr sz="2400"/>
            </a:br>
            <a:r>
              <a:rPr b="1" lang="ru-RU" sz="2400" strike="noStrike" u="none">
                <a:solidFill>
                  <a:srgbClr val="0000cc"/>
                </a:solidFill>
                <a:uFillTx/>
                <a:latin typeface="Times New Roman"/>
                <a:ea typeface="Times New Roman"/>
              </a:rPr>
              <a:t>2</a:t>
            </a:r>
            <a:r>
              <a:rPr b="1" lang="kk-KZ" sz="2400" strike="noStrike" u="none">
                <a:solidFill>
                  <a:srgbClr val="0000cc"/>
                </a:solidFill>
                <a:uFillTx/>
                <a:latin typeface="Times New Roman"/>
                <a:ea typeface="Times New Roman"/>
              </a:rPr>
              <a:t>-</a:t>
            </a:r>
            <a:r>
              <a:rPr b="1" lang="ru-RU" sz="2400" strike="noStrike" u="none">
                <a:solidFill>
                  <a:srgbClr val="0000cc"/>
                </a:solidFill>
                <a:uFillTx/>
                <a:latin typeface="Times New Roman"/>
                <a:ea typeface="Times New Roman"/>
              </a:rPr>
              <a:t>қадам. </a:t>
            </a:r>
            <a:r>
              <a:rPr b="0" lang="ru-RU" sz="2400" strike="noStrike" u="none">
                <a:solidFill>
                  <a:srgbClr val="0000cc"/>
                </a:solidFill>
                <a:uFillTx/>
                <a:latin typeface="Times New Roman"/>
                <a:ea typeface="Times New Roman"/>
              </a:rPr>
              <a:t>Бәйтерек – Елбасының өр тұлғасы.</a:t>
            </a:r>
            <a:endParaRPr b="0" lang="ru-RU" sz="2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cc"/>
                </a:solidFill>
                <a:uFillTx/>
                <a:latin typeface="Times New Roman"/>
                <a:ea typeface="Times New Roman"/>
              </a:rPr>
              <a:t>3-қадам. </a:t>
            </a:r>
            <a:r>
              <a:rPr b="0" lang="ru-RU" sz="2400" strike="noStrike" u="none">
                <a:solidFill>
                  <a:srgbClr val="0000cc"/>
                </a:solidFill>
                <a:uFillTx/>
                <a:latin typeface="Times New Roman"/>
                <a:ea typeface="Times New Roman"/>
              </a:rPr>
              <a:t>Жаңа заманды, тәуелсіздікті жырлау  поэмада қалай  берілген?</a:t>
            </a:r>
            <a:endParaRPr b="0" lang="ru-RU" sz="2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cc"/>
                </a:solidFill>
                <a:uFillTx/>
                <a:latin typeface="Times New Roman"/>
                <a:ea typeface="Times New Roman"/>
              </a:rPr>
              <a:t>4-қадам. </a:t>
            </a:r>
            <a:r>
              <a:rPr b="0" lang="ru-RU" sz="2400" strike="noStrike" u="none">
                <a:solidFill>
                  <a:srgbClr val="0000cc"/>
                </a:solidFill>
                <a:uFillTx/>
                <a:latin typeface="Times New Roman"/>
                <a:ea typeface="Times New Roman"/>
              </a:rPr>
              <a:t>Поэма – жеке бір адамға арнау емес, күллі халықтың қуанышына ортақтасатын туынды.</a:t>
            </a:r>
            <a:endParaRPr b="0" lang="ru-RU" sz="2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cc"/>
                </a:solidFill>
                <a:uFillTx/>
                <a:latin typeface="Times New Roman"/>
                <a:ea typeface="Times New Roman"/>
              </a:rPr>
              <a:t>5-қадам. </a:t>
            </a:r>
            <a:r>
              <a:rPr b="0" lang="ru-RU" sz="2400" strike="noStrike" u="none">
                <a:solidFill>
                  <a:srgbClr val="0000cc"/>
                </a:solidFill>
                <a:uFillTx/>
                <a:latin typeface="Times New Roman"/>
                <a:ea typeface="Times New Roman"/>
              </a:rPr>
              <a:t>Н.Айтұлының бұл поэмасы – халықты ынтымаққа шақыратын, көшбасшы тұлғасын айқын суреттеген жыр десек те болады.</a:t>
            </a:r>
            <a:endParaRPr b="0" lang="ru-RU" sz="2400" strike="noStrike" u="none">
              <a:solidFill>
                <a:srgbClr val="000000"/>
              </a:solidFill>
              <a:uFillTx/>
              <a:latin typeface="Arial"/>
            </a:endParaRPr>
          </a:p>
        </p:txBody>
      </p:sp>
      <p:sp>
        <p:nvSpPr>
          <p:cNvPr id="50" name="Прямоугольник 2"/>
          <p:cNvSpPr/>
          <p:nvPr/>
        </p:nvSpPr>
        <p:spPr>
          <a:xfrm>
            <a:off x="1371600" y="831960"/>
            <a:ext cx="5943600" cy="947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146376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0000"/>
                </a:solidFill>
                <a:uFillTx/>
                <a:latin typeface="Times New Roman"/>
                <a:ea typeface="Times New Roman"/>
              </a:rPr>
              <a:t>«Бес қадам»</a:t>
            </a:r>
            <a:r>
              <a:rPr b="0" lang="kk-KZ" sz="2800" strike="noStrike" u="none">
                <a:solidFill>
                  <a:srgbClr val="ff0000"/>
                </a:solidFill>
                <a:uFillTx/>
                <a:latin typeface="Times New Roman"/>
                <a:ea typeface="Times New Roman"/>
              </a:rPr>
              <a:t> әдісі арқылы талдау</a:t>
            </a:r>
            <a:endParaRPr b="0" lang="ru-RU" sz="2800" strike="noStrike" u="none">
              <a:solidFill>
                <a:srgbClr val="000000"/>
              </a:solidFill>
              <a:uFillTx/>
              <a:latin typeface="Arial"/>
            </a:endParaRPr>
          </a:p>
          <a:p>
            <a:pPr>
              <a:lnSpc>
                <a:spcPct val="100000"/>
              </a:lnSpc>
              <a:tabLst>
                <a:tab algn="l" pos="0"/>
                <a:tab algn="l" pos="146376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51" name=""/>
          <p:cNvGraphicFramePr/>
          <p:nvPr/>
        </p:nvGraphicFramePr>
        <p:xfrm>
          <a:off x="609480" y="1335240"/>
          <a:ext cx="7848720" cy="4871880"/>
        </p:xfrm>
        <a:graphic>
          <a:graphicData uri="http://schemas.openxmlformats.org/drawingml/2006/table">
            <a:tbl>
              <a:tblPr/>
              <a:tblGrid>
                <a:gridCol w="3638520"/>
                <a:gridCol w="2291040"/>
                <a:gridCol w="1919160"/>
              </a:tblGrid>
              <a:tr h="350640">
                <a:tc>
                  <a:txBody>
                    <a:bodyPr lIns="67680" rIns="6768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 </a:t>
                      </a:r>
                      <a:r>
                        <a:rPr b="0" lang="kk-KZ" sz="2000" strike="noStrike" u="none">
                          <a:solidFill>
                            <a:srgbClr val="000000"/>
                          </a:solidFill>
                          <a:uFillTx/>
                          <a:latin typeface="Times New Roman"/>
                          <a:ea typeface="Times New Roman"/>
                        </a:rPr>
                        <a:t>Кейіпкерлер бейнесі</a:t>
                      </a:r>
                      <a:endParaRPr b="0" lang="ru-RU" sz="2000" strike="noStrike" u="none">
                        <a:solidFill>
                          <a:srgbClr val="000000"/>
                        </a:solidFill>
                        <a:uFillTx/>
                        <a:latin typeface="Arial"/>
                      </a:endParaRPr>
                    </a:p>
                  </a:txBody>
                  <a:tcPr anchor="t" marL="67680" marR="67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7680" rIns="6768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 </a:t>
                      </a:r>
                      <a:r>
                        <a:rPr b="0" lang="kk-KZ" sz="2000" strike="noStrike" u="none">
                          <a:solidFill>
                            <a:srgbClr val="000000"/>
                          </a:solidFill>
                          <a:uFillTx/>
                          <a:latin typeface="Times New Roman"/>
                          <a:ea typeface="Times New Roman"/>
                        </a:rPr>
                        <a:t>Жазушы ойы</a:t>
                      </a:r>
                      <a:endParaRPr b="0" lang="ru-RU" sz="2000" strike="noStrike" u="none">
                        <a:solidFill>
                          <a:srgbClr val="000000"/>
                        </a:solidFill>
                        <a:uFillTx/>
                        <a:latin typeface="Arial"/>
                      </a:endParaRPr>
                    </a:p>
                  </a:txBody>
                  <a:tcPr anchor="t" marL="67680" marR="67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7680" rIns="6768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Сенің ойын</a:t>
                      </a:r>
                      <a:endParaRPr b="0" lang="ru-RU" sz="2000" strike="noStrike" u="none">
                        <a:solidFill>
                          <a:srgbClr val="000000"/>
                        </a:solidFill>
                        <a:uFillTx/>
                        <a:latin typeface="Arial"/>
                      </a:endParaRPr>
                    </a:p>
                  </a:txBody>
                  <a:tcPr anchor="t" marL="67680" marR="67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4521240">
                <a:tc>
                  <a:txBody>
                    <a:bodyPr lIns="67680" rIns="6768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cc"/>
                          </a:solidFill>
                          <a:uFillTx/>
                          <a:latin typeface="Times New Roman"/>
                          <a:ea typeface="Times New Roman"/>
                        </a:rPr>
                        <a:t>  </a:t>
                      </a:r>
                      <a:r>
                        <a:rPr b="0" lang="ru-RU" sz="1800" strike="noStrike" u="none">
                          <a:solidFill>
                            <a:srgbClr val="0000cc"/>
                          </a:solidFill>
                          <a:uFillTx/>
                          <a:latin typeface="Times New Roman"/>
                          <a:ea typeface="Times New Roman"/>
                        </a:rPr>
                        <a:t>Еліміз тәуелсіздік алып, төрт аяққа нық тұрған шақта азаттықты жырлаумен қатар, Елбасына арналған жырлардың да қатары молайды. Оның түбі жоғарыда өзіміз айтып өткен бабалар мұрасында жатыр. Елдің бірлігі мен ынтымағын берік  ұстау халықтың тыныштығына байланысты болғандықтан, ақындардың мадақ жырлары, жақсыны жар салуы, ел арасындағы алауыздық пен наразылыққа су себеді.</a:t>
                      </a:r>
                      <a:endParaRPr b="0" lang="ru-RU" sz="1800" strike="noStrike" u="none">
                        <a:solidFill>
                          <a:srgbClr val="000000"/>
                        </a:solidFill>
                        <a:uFillTx/>
                        <a:latin typeface="Arial"/>
                      </a:endParaRPr>
                    </a:p>
                  </a:txBody>
                  <a:tcPr anchor="t" marL="67680" marR="67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7680" rIns="6768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txBody>
                  <a:tcPr anchor="t" marL="67680" marR="67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7680" rIns="6768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600" strike="noStrike" u="none">
                          <a:solidFill>
                            <a:srgbClr val="0000cc"/>
                          </a:solidFill>
                          <a:uFillTx/>
                          <a:latin typeface="Times New Roman"/>
                          <a:ea typeface="Times New Roman"/>
                        </a:rPr>
                        <a:t> </a:t>
                      </a:r>
                      <a:endParaRPr b="0" lang="ru-RU" sz="1600" strike="noStrike" u="none">
                        <a:solidFill>
                          <a:srgbClr val="000000"/>
                        </a:solidFill>
                        <a:uFillTx/>
                        <a:latin typeface="Arial"/>
                      </a:endParaRPr>
                    </a:p>
                  </a:txBody>
                  <a:tcPr anchor="t" marL="67680" marR="67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
        <p:nvSpPr>
          <p:cNvPr id="52" name="Rectangle 1"/>
          <p:cNvSpPr/>
          <p:nvPr/>
        </p:nvSpPr>
        <p:spPr>
          <a:xfrm>
            <a:off x="1295280" y="384120"/>
            <a:ext cx="6477120" cy="94788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0000"/>
                </a:solidFill>
                <a:uFillTx/>
                <a:latin typeface="Calibri"/>
                <a:ea typeface="Times New Roman"/>
              </a:rPr>
              <a:t>«</a:t>
            </a:r>
            <a:r>
              <a:rPr b="1" lang="kk-KZ" sz="2800" strike="noStrike" u="none">
                <a:solidFill>
                  <a:srgbClr val="ff0000"/>
                </a:solidFill>
                <a:uFillTx/>
                <a:latin typeface="Times New Roman"/>
                <a:ea typeface="Times New Roman"/>
              </a:rPr>
              <a:t>Кестені толтыр</a:t>
            </a:r>
            <a:r>
              <a:rPr b="1" lang="kk-KZ" sz="2800" strike="noStrike" u="none">
                <a:solidFill>
                  <a:srgbClr val="ff0000"/>
                </a:solidFill>
                <a:uFillTx/>
                <a:latin typeface="Calibri"/>
                <a:ea typeface="Times New Roman"/>
              </a:rPr>
              <a:t>»</a:t>
            </a:r>
            <a:r>
              <a:rPr b="1" lang="kk-KZ" sz="2800" strike="noStrike" u="none">
                <a:solidFill>
                  <a:srgbClr val="ff0000"/>
                </a:solidFill>
                <a:uFillTx/>
                <a:latin typeface="Times New Roman"/>
                <a:ea typeface="Times New Roman"/>
              </a:rPr>
              <a:t>  </a:t>
            </a:r>
            <a:endParaRPr b="0" lang="ru-RU" sz="2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0000"/>
                </a:solidFill>
                <a:uFillTx/>
                <a:latin typeface="Times New Roman"/>
                <a:ea typeface="Times New Roman"/>
              </a:rPr>
              <a:t>Шығармашылық тапсырма </a:t>
            </a:r>
            <a:endParaRPr b="0" lang="ru-RU" sz="2800" strike="noStrike" u="none">
              <a:solidFill>
                <a:srgbClr val="000000"/>
              </a:solidFill>
              <a:uFillTx/>
              <a:latin typeface="Arial"/>
            </a:endParaRPr>
          </a:p>
        </p:txBody>
      </p:sp>
      <p:sp>
        <p:nvSpPr>
          <p:cNvPr id="53" name="Выноска со стрелкой вверх 3"/>
          <p:cNvSpPr/>
          <p:nvPr/>
        </p:nvSpPr>
        <p:spPr>
          <a:xfrm>
            <a:off x="4572000" y="4495680"/>
            <a:ext cx="4267080" cy="1447920"/>
          </a:xfrm>
          <a:prstGeom prst="upArrowCallout">
            <a:avLst>
              <a:gd name="adj1" fmla="val 24998"/>
              <a:gd name="adj2" fmla="val 24995"/>
              <a:gd name="adj3" fmla="val 25000"/>
              <a:gd name="adj4" fmla="val 70041"/>
            </a:avLst>
          </a:prstGeom>
          <a:solidFill>
            <a:srgbClr val="eaf5f5"/>
          </a:solidFill>
          <a:ln w="25560">
            <a:solidFill>
              <a:srgbClr val="6e9695"/>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Дескриптор:</a:t>
            </a:r>
            <a:endParaRPr b="0" lang="ru-RU" sz="1800" strike="noStrike" u="none">
              <a:solidFill>
                <a:srgbClr val="000000"/>
              </a:solidFill>
              <a:uFillTx/>
              <a:latin typeface="Arial"/>
            </a:endParaRPr>
          </a:p>
          <a:p>
            <a:pPr>
              <a:lnSpc>
                <a:spcPct val="100000"/>
              </a:lnSpc>
              <a:buClr>
                <a:srgbClr val="0000cc"/>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cc"/>
                </a:solidFill>
                <a:uFillTx/>
                <a:latin typeface="Times New Roman"/>
                <a:ea typeface="Times New Roman"/>
              </a:rPr>
              <a:t>  </a:t>
            </a:r>
            <a:r>
              <a:rPr b="1" lang="kk-KZ" sz="1800" strike="noStrike" u="none">
                <a:solidFill>
                  <a:srgbClr val="0000cc"/>
                </a:solidFill>
                <a:uFillTx/>
                <a:latin typeface="Times New Roman"/>
                <a:ea typeface="Times New Roman"/>
              </a:rPr>
              <a:t>Кейіпкерлер бейнесін ашады.</a:t>
            </a: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1169</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ru-RU</dc:language>
  <cp:lastModifiedBy>Айгуль</cp:lastModifiedBy>
  <dcterms:modified xsi:type="dcterms:W3CDTF">2021-04-05T01:34:49Z</dcterms:modified>
  <cp:revision>144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ies>
</file>