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 id="2147483714" r:id="rId4"/>
  </p:sldMasterIdLst>
  <p:notesMasterIdLst>
    <p:notesMasterId r:id="rId21"/>
  </p:notesMasterIdLst>
  <p:sldIdLst>
    <p:sldId id="256" r:id="rId5"/>
    <p:sldId id="268" r:id="rId6"/>
    <p:sldId id="258" r:id="rId7"/>
    <p:sldId id="269" r:id="rId8"/>
    <p:sldId id="276" r:id="rId9"/>
    <p:sldId id="277" r:id="rId10"/>
    <p:sldId id="266" r:id="rId11"/>
    <p:sldId id="267" r:id="rId12"/>
    <p:sldId id="262" r:id="rId13"/>
    <p:sldId id="263" r:id="rId14"/>
    <p:sldId id="264" r:id="rId15"/>
    <p:sldId id="271" r:id="rId16"/>
    <p:sldId id="275"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6D1601C-4655-476D-9723-33E3543DB24B}">
          <p14:sldIdLst>
            <p14:sldId id="256"/>
            <p14:sldId id="268"/>
            <p14:sldId id="258"/>
            <p14:sldId id="269"/>
            <p14:sldId id="276"/>
            <p14:sldId id="277"/>
            <p14:sldId id="266"/>
            <p14:sldId id="267"/>
            <p14:sldId id="262"/>
            <p14:sldId id="263"/>
            <p14:sldId id="264"/>
            <p14:sldId id="271"/>
            <p14:sldId id="275"/>
            <p14:sldId id="272"/>
            <p14:sldId id="273"/>
            <p14:sldId id="274"/>
          </p14:sldIdLst>
        </p14:section>
        <p14:section name="Раздел без заголовка" id="{C3CD6568-1D05-419D-8D67-8A95EBD030F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FCC98-2419-40E9-9BBB-A7B7433C047D}" type="doc">
      <dgm:prSet loTypeId="urn:microsoft.com/office/officeart/2005/8/layout/gear1" loCatId="process" qsTypeId="urn:microsoft.com/office/officeart/2005/8/quickstyle/simple1" qsCatId="simple" csTypeId="urn:microsoft.com/office/officeart/2005/8/colors/colorful4" csCatId="colorful" phldr="1"/>
      <dgm:spPr/>
    </dgm:pt>
    <dgm:pt modelId="{25B48469-1546-4A47-9440-62FECAE9612E}">
      <dgm:prSet phldrT="[Текст]" custT="1"/>
      <dgm:spPr/>
      <dgm:t>
        <a:bodyPr/>
        <a:lstStyle/>
        <a:p>
          <a:r>
            <a:rPr lang="kk-KZ" sz="2400"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негізгі идеясы</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E224AF7-341B-4F60-9C6B-95D172DBB757}" type="parTrans" cxnId="{4CD207A1-50E6-4ADE-B468-8B4CFC5DD573}">
      <dgm:prSet/>
      <dgm:spPr/>
      <dgm:t>
        <a:bodyPr/>
        <a:lstStyle/>
        <a:p>
          <a:endParaRPr lang="ru-RU"/>
        </a:p>
      </dgm:t>
    </dgm:pt>
    <dgm:pt modelId="{FA5E7140-1F32-4DCB-95A6-4FAE95045D26}" type="sibTrans" cxnId="{4CD207A1-50E6-4ADE-B468-8B4CFC5DD573}">
      <dgm:prSet/>
      <dgm:spPr/>
      <dgm:t>
        <a:bodyPr/>
        <a:lstStyle/>
        <a:p>
          <a:endParaRPr lang="ru-RU"/>
        </a:p>
      </dgm:t>
    </dgm:pt>
    <dgm:pt modelId="{BF2A506A-862D-4BAC-B16A-75E6145AB5E9}">
      <dgm:prSet phldrT="[Текст]" custT="1"/>
      <dgm:spPr/>
      <dgm:t>
        <a:bodyPr/>
        <a:lstStyle/>
        <a:p>
          <a:r>
            <a:rPr lang="kk-KZ" sz="1400" b="1"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тақырыбы</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2C7D732-FFF4-46FE-9C93-76AE513A12DD}" type="parTrans" cxnId="{E91E9D83-F3A0-4074-8E28-7EB68710420D}">
      <dgm:prSet/>
      <dgm:spPr/>
      <dgm:t>
        <a:bodyPr/>
        <a:lstStyle/>
        <a:p>
          <a:endParaRPr lang="ru-RU"/>
        </a:p>
      </dgm:t>
    </dgm:pt>
    <dgm:pt modelId="{87265665-877D-4DF3-A390-6EEFF9C1D5D3}" type="sibTrans" cxnId="{E91E9D83-F3A0-4074-8E28-7EB68710420D}">
      <dgm:prSet/>
      <dgm:spPr/>
      <dgm:t>
        <a:bodyPr/>
        <a:lstStyle/>
        <a:p>
          <a:endParaRPr lang="ru-RU"/>
        </a:p>
      </dgm:t>
    </dgm:pt>
    <dgm:pt modelId="{860F43B5-BEF2-4C3A-83AA-8944E2CDF2DC}">
      <dgm:prSet phldrT="[Текст]"/>
      <dgm:spPr/>
      <dgm:t>
        <a:bodyPr/>
        <a:lstStyle/>
        <a:p>
          <a:r>
            <a:rPr lang="kk-KZ" b="1" dirty="0" smtClean="0">
              <a:solidFill>
                <a:schemeClr val="tx1">
                  <a:lumMod val="95000"/>
                  <a:lumOff val="5000"/>
                </a:schemeClr>
              </a:solidFill>
              <a:latin typeface="Times New Roman" panose="02020603050405020304" pitchFamily="18" charset="0"/>
              <a:cs typeface="Times New Roman" panose="02020603050405020304" pitchFamily="18" charset="0"/>
            </a:rPr>
            <a:t>Көтерілген мәселе</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90FE363D-8421-4747-B85D-CCFC583C9FA6}" type="parTrans" cxnId="{2C349563-3EEB-4DA3-9F57-DC069EAE7729}">
      <dgm:prSet/>
      <dgm:spPr/>
      <dgm:t>
        <a:bodyPr/>
        <a:lstStyle/>
        <a:p>
          <a:endParaRPr lang="ru-RU"/>
        </a:p>
      </dgm:t>
    </dgm:pt>
    <dgm:pt modelId="{EE127451-3E49-46BA-9168-4DA2C43F344F}" type="sibTrans" cxnId="{2C349563-3EEB-4DA3-9F57-DC069EAE7729}">
      <dgm:prSet/>
      <dgm:spPr/>
      <dgm:t>
        <a:bodyPr/>
        <a:lstStyle/>
        <a:p>
          <a:endParaRPr lang="ru-RU"/>
        </a:p>
      </dgm:t>
    </dgm:pt>
    <dgm:pt modelId="{2EB7246A-A43D-456D-9192-A394BF5DECA6}" type="pres">
      <dgm:prSet presAssocID="{64BFCC98-2419-40E9-9BBB-A7B7433C047D}" presName="composite" presStyleCnt="0">
        <dgm:presLayoutVars>
          <dgm:chMax val="3"/>
          <dgm:animLvl val="lvl"/>
          <dgm:resizeHandles val="exact"/>
        </dgm:presLayoutVars>
      </dgm:prSet>
      <dgm:spPr/>
    </dgm:pt>
    <dgm:pt modelId="{15E850BB-7502-417B-AF42-712537787369}" type="pres">
      <dgm:prSet presAssocID="{25B48469-1546-4A47-9440-62FECAE9612E}" presName="gear1" presStyleLbl="node1" presStyleIdx="0" presStyleCnt="3" custScaleX="112260">
        <dgm:presLayoutVars>
          <dgm:chMax val="1"/>
          <dgm:bulletEnabled val="1"/>
        </dgm:presLayoutVars>
      </dgm:prSet>
      <dgm:spPr/>
      <dgm:t>
        <a:bodyPr/>
        <a:lstStyle/>
        <a:p>
          <a:endParaRPr lang="ru-RU"/>
        </a:p>
      </dgm:t>
    </dgm:pt>
    <dgm:pt modelId="{1DFE4720-0CA7-4C9B-A771-8DC53012D4B2}" type="pres">
      <dgm:prSet presAssocID="{25B48469-1546-4A47-9440-62FECAE9612E}" presName="gear1srcNode" presStyleLbl="node1" presStyleIdx="0" presStyleCnt="3"/>
      <dgm:spPr/>
      <dgm:t>
        <a:bodyPr/>
        <a:lstStyle/>
        <a:p>
          <a:endParaRPr lang="ru-RU"/>
        </a:p>
      </dgm:t>
    </dgm:pt>
    <dgm:pt modelId="{5B7CE930-7E9C-4456-9E5E-E7601EB61623}" type="pres">
      <dgm:prSet presAssocID="{25B48469-1546-4A47-9440-62FECAE9612E}" presName="gear1dstNode" presStyleLbl="node1" presStyleIdx="0" presStyleCnt="3"/>
      <dgm:spPr/>
      <dgm:t>
        <a:bodyPr/>
        <a:lstStyle/>
        <a:p>
          <a:endParaRPr lang="ru-RU"/>
        </a:p>
      </dgm:t>
    </dgm:pt>
    <dgm:pt modelId="{04B7705A-5879-4DE1-9255-17680D5C4AC2}" type="pres">
      <dgm:prSet presAssocID="{BF2A506A-862D-4BAC-B16A-75E6145AB5E9}" presName="gear2" presStyleLbl="node1" presStyleIdx="1" presStyleCnt="3" custScaleX="110423" custLinFactNeighborX="-4159" custLinFactNeighborY="-2377">
        <dgm:presLayoutVars>
          <dgm:chMax val="1"/>
          <dgm:bulletEnabled val="1"/>
        </dgm:presLayoutVars>
      </dgm:prSet>
      <dgm:spPr/>
      <dgm:t>
        <a:bodyPr/>
        <a:lstStyle/>
        <a:p>
          <a:endParaRPr lang="ru-RU"/>
        </a:p>
      </dgm:t>
    </dgm:pt>
    <dgm:pt modelId="{C1468B1F-253B-4FE8-908D-C7D65B03A173}" type="pres">
      <dgm:prSet presAssocID="{BF2A506A-862D-4BAC-B16A-75E6145AB5E9}" presName="gear2srcNode" presStyleLbl="node1" presStyleIdx="1" presStyleCnt="3"/>
      <dgm:spPr/>
      <dgm:t>
        <a:bodyPr/>
        <a:lstStyle/>
        <a:p>
          <a:endParaRPr lang="ru-RU"/>
        </a:p>
      </dgm:t>
    </dgm:pt>
    <dgm:pt modelId="{754B7416-5D29-4EE6-AECC-2386F762C2AC}" type="pres">
      <dgm:prSet presAssocID="{BF2A506A-862D-4BAC-B16A-75E6145AB5E9}" presName="gear2dstNode" presStyleLbl="node1" presStyleIdx="1" presStyleCnt="3"/>
      <dgm:spPr/>
      <dgm:t>
        <a:bodyPr/>
        <a:lstStyle/>
        <a:p>
          <a:endParaRPr lang="ru-RU"/>
        </a:p>
      </dgm:t>
    </dgm:pt>
    <dgm:pt modelId="{DA56BB40-10D0-435E-83AE-D0D9342B8E18}" type="pres">
      <dgm:prSet presAssocID="{860F43B5-BEF2-4C3A-83AA-8944E2CDF2DC}" presName="gear3" presStyleLbl="node1" presStyleIdx="2" presStyleCnt="3"/>
      <dgm:spPr/>
      <dgm:t>
        <a:bodyPr/>
        <a:lstStyle/>
        <a:p>
          <a:endParaRPr lang="ru-RU"/>
        </a:p>
      </dgm:t>
    </dgm:pt>
    <dgm:pt modelId="{C6AD0E27-CAF8-48A4-A987-9366D99D3F05}" type="pres">
      <dgm:prSet presAssocID="{860F43B5-BEF2-4C3A-83AA-8944E2CDF2DC}" presName="gear3tx" presStyleLbl="node1" presStyleIdx="2" presStyleCnt="3">
        <dgm:presLayoutVars>
          <dgm:chMax val="1"/>
          <dgm:bulletEnabled val="1"/>
        </dgm:presLayoutVars>
      </dgm:prSet>
      <dgm:spPr/>
      <dgm:t>
        <a:bodyPr/>
        <a:lstStyle/>
        <a:p>
          <a:endParaRPr lang="ru-RU"/>
        </a:p>
      </dgm:t>
    </dgm:pt>
    <dgm:pt modelId="{3A60D61F-A4B5-4A70-9B7A-6BFFD4547069}" type="pres">
      <dgm:prSet presAssocID="{860F43B5-BEF2-4C3A-83AA-8944E2CDF2DC}" presName="gear3srcNode" presStyleLbl="node1" presStyleIdx="2" presStyleCnt="3"/>
      <dgm:spPr/>
      <dgm:t>
        <a:bodyPr/>
        <a:lstStyle/>
        <a:p>
          <a:endParaRPr lang="ru-RU"/>
        </a:p>
      </dgm:t>
    </dgm:pt>
    <dgm:pt modelId="{C8F8CE3F-9D17-4A11-A56E-F669C3257689}" type="pres">
      <dgm:prSet presAssocID="{860F43B5-BEF2-4C3A-83AA-8944E2CDF2DC}" presName="gear3dstNode" presStyleLbl="node1" presStyleIdx="2" presStyleCnt="3"/>
      <dgm:spPr/>
      <dgm:t>
        <a:bodyPr/>
        <a:lstStyle/>
        <a:p>
          <a:endParaRPr lang="ru-RU"/>
        </a:p>
      </dgm:t>
    </dgm:pt>
    <dgm:pt modelId="{BAAEF17F-D88A-4B78-AE1E-087A03F1B2AF}" type="pres">
      <dgm:prSet presAssocID="{FA5E7140-1F32-4DCB-95A6-4FAE95045D26}" presName="connector1" presStyleLbl="sibTrans2D1" presStyleIdx="0" presStyleCnt="3"/>
      <dgm:spPr/>
      <dgm:t>
        <a:bodyPr/>
        <a:lstStyle/>
        <a:p>
          <a:endParaRPr lang="ru-RU"/>
        </a:p>
      </dgm:t>
    </dgm:pt>
    <dgm:pt modelId="{3C9DA84C-17E3-4C85-B5F7-D59A5D5C6ACC}" type="pres">
      <dgm:prSet presAssocID="{87265665-877D-4DF3-A390-6EEFF9C1D5D3}" presName="connector2" presStyleLbl="sibTrans2D1" presStyleIdx="1" presStyleCnt="3"/>
      <dgm:spPr/>
      <dgm:t>
        <a:bodyPr/>
        <a:lstStyle/>
        <a:p>
          <a:endParaRPr lang="ru-RU"/>
        </a:p>
      </dgm:t>
    </dgm:pt>
    <dgm:pt modelId="{E7FF6F5D-7F48-4D46-B3CE-246D1284EE46}" type="pres">
      <dgm:prSet presAssocID="{EE127451-3E49-46BA-9168-4DA2C43F344F}" presName="connector3" presStyleLbl="sibTrans2D1" presStyleIdx="2" presStyleCnt="3"/>
      <dgm:spPr/>
      <dgm:t>
        <a:bodyPr/>
        <a:lstStyle/>
        <a:p>
          <a:endParaRPr lang="ru-RU"/>
        </a:p>
      </dgm:t>
    </dgm:pt>
  </dgm:ptLst>
  <dgm:cxnLst>
    <dgm:cxn modelId="{2C349563-3EEB-4DA3-9F57-DC069EAE7729}" srcId="{64BFCC98-2419-40E9-9BBB-A7B7433C047D}" destId="{860F43B5-BEF2-4C3A-83AA-8944E2CDF2DC}" srcOrd="2" destOrd="0" parTransId="{90FE363D-8421-4747-B85D-CCFC583C9FA6}" sibTransId="{EE127451-3E49-46BA-9168-4DA2C43F344F}"/>
    <dgm:cxn modelId="{E7749735-4F9C-4108-845B-AACCF1A4A5AD}" type="presOf" srcId="{860F43B5-BEF2-4C3A-83AA-8944E2CDF2DC}" destId="{C8F8CE3F-9D17-4A11-A56E-F669C3257689}" srcOrd="3" destOrd="0" presId="urn:microsoft.com/office/officeart/2005/8/layout/gear1"/>
    <dgm:cxn modelId="{3E53740F-91C4-4A15-8BC3-A007E7B8BC33}" type="presOf" srcId="{25B48469-1546-4A47-9440-62FECAE9612E}" destId="{1DFE4720-0CA7-4C9B-A771-8DC53012D4B2}" srcOrd="1" destOrd="0" presId="urn:microsoft.com/office/officeart/2005/8/layout/gear1"/>
    <dgm:cxn modelId="{11B668E1-0C9A-40AA-A066-B98D75072AD3}" type="presOf" srcId="{860F43B5-BEF2-4C3A-83AA-8944E2CDF2DC}" destId="{DA56BB40-10D0-435E-83AE-D0D9342B8E18}" srcOrd="0" destOrd="0" presId="urn:microsoft.com/office/officeart/2005/8/layout/gear1"/>
    <dgm:cxn modelId="{E91E9D83-F3A0-4074-8E28-7EB68710420D}" srcId="{64BFCC98-2419-40E9-9BBB-A7B7433C047D}" destId="{BF2A506A-862D-4BAC-B16A-75E6145AB5E9}" srcOrd="1" destOrd="0" parTransId="{B2C7D732-FFF4-46FE-9C93-76AE513A12DD}" sibTransId="{87265665-877D-4DF3-A390-6EEFF9C1D5D3}"/>
    <dgm:cxn modelId="{EA98AE22-E86F-4BFC-B2DB-A5B593C2CAC3}" type="presOf" srcId="{BF2A506A-862D-4BAC-B16A-75E6145AB5E9}" destId="{C1468B1F-253B-4FE8-908D-C7D65B03A173}" srcOrd="1" destOrd="0" presId="urn:microsoft.com/office/officeart/2005/8/layout/gear1"/>
    <dgm:cxn modelId="{09468C2A-B9AC-4FDF-BECF-A58EDD5CDC5C}" type="presOf" srcId="{BF2A506A-862D-4BAC-B16A-75E6145AB5E9}" destId="{754B7416-5D29-4EE6-AECC-2386F762C2AC}" srcOrd="2" destOrd="0" presId="urn:microsoft.com/office/officeart/2005/8/layout/gear1"/>
    <dgm:cxn modelId="{2E26DA97-64BF-44AE-B0DF-3A39F6D3335C}" type="presOf" srcId="{87265665-877D-4DF3-A390-6EEFF9C1D5D3}" destId="{3C9DA84C-17E3-4C85-B5F7-D59A5D5C6ACC}" srcOrd="0" destOrd="0" presId="urn:microsoft.com/office/officeart/2005/8/layout/gear1"/>
    <dgm:cxn modelId="{2E1D7548-BC93-4578-B93E-F916118EF053}" type="presOf" srcId="{64BFCC98-2419-40E9-9BBB-A7B7433C047D}" destId="{2EB7246A-A43D-456D-9192-A394BF5DECA6}" srcOrd="0" destOrd="0" presId="urn:microsoft.com/office/officeart/2005/8/layout/gear1"/>
    <dgm:cxn modelId="{E165A81D-9FE0-4EA4-A850-A4415485022B}" type="presOf" srcId="{FA5E7140-1F32-4DCB-95A6-4FAE95045D26}" destId="{BAAEF17F-D88A-4B78-AE1E-087A03F1B2AF}" srcOrd="0" destOrd="0" presId="urn:microsoft.com/office/officeart/2005/8/layout/gear1"/>
    <dgm:cxn modelId="{93BE43E1-CA30-4942-9727-AF5DF3F8592C}" type="presOf" srcId="{EE127451-3E49-46BA-9168-4DA2C43F344F}" destId="{E7FF6F5D-7F48-4D46-B3CE-246D1284EE46}" srcOrd="0" destOrd="0" presId="urn:microsoft.com/office/officeart/2005/8/layout/gear1"/>
    <dgm:cxn modelId="{B74EE630-0F10-49CE-BB1A-7473D303FA4F}" type="presOf" srcId="{25B48469-1546-4A47-9440-62FECAE9612E}" destId="{15E850BB-7502-417B-AF42-712537787369}" srcOrd="0" destOrd="0" presId="urn:microsoft.com/office/officeart/2005/8/layout/gear1"/>
    <dgm:cxn modelId="{AFC8E639-67C3-444F-A8C1-8623FFA2B9C4}" type="presOf" srcId="{860F43B5-BEF2-4C3A-83AA-8944E2CDF2DC}" destId="{3A60D61F-A4B5-4A70-9B7A-6BFFD4547069}" srcOrd="2" destOrd="0" presId="urn:microsoft.com/office/officeart/2005/8/layout/gear1"/>
    <dgm:cxn modelId="{7842AC7D-CB5F-443C-B7AF-80D27BA0DC8F}" type="presOf" srcId="{25B48469-1546-4A47-9440-62FECAE9612E}" destId="{5B7CE930-7E9C-4456-9E5E-E7601EB61623}" srcOrd="2" destOrd="0" presId="urn:microsoft.com/office/officeart/2005/8/layout/gear1"/>
    <dgm:cxn modelId="{1995FA89-4DB9-4A81-AB82-E7632554B0AD}" type="presOf" srcId="{860F43B5-BEF2-4C3A-83AA-8944E2CDF2DC}" destId="{C6AD0E27-CAF8-48A4-A987-9366D99D3F05}" srcOrd="1" destOrd="0" presId="urn:microsoft.com/office/officeart/2005/8/layout/gear1"/>
    <dgm:cxn modelId="{4CD207A1-50E6-4ADE-B468-8B4CFC5DD573}" srcId="{64BFCC98-2419-40E9-9BBB-A7B7433C047D}" destId="{25B48469-1546-4A47-9440-62FECAE9612E}" srcOrd="0" destOrd="0" parTransId="{BE224AF7-341B-4F60-9C6B-95D172DBB757}" sibTransId="{FA5E7140-1F32-4DCB-95A6-4FAE95045D26}"/>
    <dgm:cxn modelId="{600F0873-3A80-4CD7-94F5-BDACE353137E}" type="presOf" srcId="{BF2A506A-862D-4BAC-B16A-75E6145AB5E9}" destId="{04B7705A-5879-4DE1-9255-17680D5C4AC2}" srcOrd="0" destOrd="0" presId="urn:microsoft.com/office/officeart/2005/8/layout/gear1"/>
    <dgm:cxn modelId="{35D35E05-560F-4588-B28E-0A6A8B180082}" type="presParOf" srcId="{2EB7246A-A43D-456D-9192-A394BF5DECA6}" destId="{15E850BB-7502-417B-AF42-712537787369}" srcOrd="0" destOrd="0" presId="urn:microsoft.com/office/officeart/2005/8/layout/gear1"/>
    <dgm:cxn modelId="{A5088176-210B-4EC4-AFA8-A717850CF2F9}" type="presParOf" srcId="{2EB7246A-A43D-456D-9192-A394BF5DECA6}" destId="{1DFE4720-0CA7-4C9B-A771-8DC53012D4B2}" srcOrd="1" destOrd="0" presId="urn:microsoft.com/office/officeart/2005/8/layout/gear1"/>
    <dgm:cxn modelId="{BEE44D58-6487-4FEB-9486-2544C0F0A54A}" type="presParOf" srcId="{2EB7246A-A43D-456D-9192-A394BF5DECA6}" destId="{5B7CE930-7E9C-4456-9E5E-E7601EB61623}" srcOrd="2" destOrd="0" presId="urn:microsoft.com/office/officeart/2005/8/layout/gear1"/>
    <dgm:cxn modelId="{A5FCC3D9-591D-4430-9AE4-0F253BBA7D6C}" type="presParOf" srcId="{2EB7246A-A43D-456D-9192-A394BF5DECA6}" destId="{04B7705A-5879-4DE1-9255-17680D5C4AC2}" srcOrd="3" destOrd="0" presId="urn:microsoft.com/office/officeart/2005/8/layout/gear1"/>
    <dgm:cxn modelId="{8553BBAC-84CF-4F2A-90EC-BB545E7F0F9B}" type="presParOf" srcId="{2EB7246A-A43D-456D-9192-A394BF5DECA6}" destId="{C1468B1F-253B-4FE8-908D-C7D65B03A173}" srcOrd="4" destOrd="0" presId="urn:microsoft.com/office/officeart/2005/8/layout/gear1"/>
    <dgm:cxn modelId="{BBFA2D7D-B996-4E7C-8CD2-E1C34D8CBE84}" type="presParOf" srcId="{2EB7246A-A43D-456D-9192-A394BF5DECA6}" destId="{754B7416-5D29-4EE6-AECC-2386F762C2AC}" srcOrd="5" destOrd="0" presId="urn:microsoft.com/office/officeart/2005/8/layout/gear1"/>
    <dgm:cxn modelId="{73A3C841-5C99-4F00-B59F-9D8562A33F01}" type="presParOf" srcId="{2EB7246A-A43D-456D-9192-A394BF5DECA6}" destId="{DA56BB40-10D0-435E-83AE-D0D9342B8E18}" srcOrd="6" destOrd="0" presId="urn:microsoft.com/office/officeart/2005/8/layout/gear1"/>
    <dgm:cxn modelId="{3406DE28-71EF-4A1B-B00D-CA05C08FD074}" type="presParOf" srcId="{2EB7246A-A43D-456D-9192-A394BF5DECA6}" destId="{C6AD0E27-CAF8-48A4-A987-9366D99D3F05}" srcOrd="7" destOrd="0" presId="urn:microsoft.com/office/officeart/2005/8/layout/gear1"/>
    <dgm:cxn modelId="{0DFDE1BE-378F-4604-B27C-DEB611BB8EDF}" type="presParOf" srcId="{2EB7246A-A43D-456D-9192-A394BF5DECA6}" destId="{3A60D61F-A4B5-4A70-9B7A-6BFFD4547069}" srcOrd="8" destOrd="0" presId="urn:microsoft.com/office/officeart/2005/8/layout/gear1"/>
    <dgm:cxn modelId="{8A18427A-0607-4D24-B14D-E38B259E9BF8}" type="presParOf" srcId="{2EB7246A-A43D-456D-9192-A394BF5DECA6}" destId="{C8F8CE3F-9D17-4A11-A56E-F669C3257689}" srcOrd="9" destOrd="0" presId="urn:microsoft.com/office/officeart/2005/8/layout/gear1"/>
    <dgm:cxn modelId="{EC9EEF59-3FB8-49EB-B65D-1101AC29D248}" type="presParOf" srcId="{2EB7246A-A43D-456D-9192-A394BF5DECA6}" destId="{BAAEF17F-D88A-4B78-AE1E-087A03F1B2AF}" srcOrd="10" destOrd="0" presId="urn:microsoft.com/office/officeart/2005/8/layout/gear1"/>
    <dgm:cxn modelId="{65B398D5-0EB6-4FDA-BA8E-9757B6869721}" type="presParOf" srcId="{2EB7246A-A43D-456D-9192-A394BF5DECA6}" destId="{3C9DA84C-17E3-4C85-B5F7-D59A5D5C6ACC}" srcOrd="11" destOrd="0" presId="urn:microsoft.com/office/officeart/2005/8/layout/gear1"/>
    <dgm:cxn modelId="{BFB951B0-FF48-4B0E-A939-2CA0052BB117}" type="presParOf" srcId="{2EB7246A-A43D-456D-9192-A394BF5DECA6}" destId="{E7FF6F5D-7F48-4D46-B3CE-246D1284EE4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BFCC98-2419-40E9-9BBB-A7B7433C047D}" type="doc">
      <dgm:prSet loTypeId="urn:microsoft.com/office/officeart/2005/8/layout/gear1" loCatId="process" qsTypeId="urn:microsoft.com/office/officeart/2005/8/quickstyle/simple1" qsCatId="simple" csTypeId="urn:microsoft.com/office/officeart/2005/8/colors/colorful4" csCatId="colorful" phldr="1"/>
      <dgm:spPr/>
    </dgm:pt>
    <dgm:pt modelId="{25B48469-1546-4A47-9440-62FECAE9612E}">
      <dgm:prSet phldrT="[Текст]" custT="1"/>
      <dgm:spPr/>
      <dgm:t>
        <a:bodyPr/>
        <a:lstStyle/>
        <a:p>
          <a:r>
            <a:rPr lang="kk-KZ" sz="2400" b="1"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негізгі идеясы</a:t>
          </a: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E224AF7-341B-4F60-9C6B-95D172DBB757}" type="parTrans" cxnId="{4CD207A1-50E6-4ADE-B468-8B4CFC5DD573}">
      <dgm:prSet/>
      <dgm:spPr/>
      <dgm:t>
        <a:bodyPr/>
        <a:lstStyle/>
        <a:p>
          <a:endParaRPr lang="ru-RU"/>
        </a:p>
      </dgm:t>
    </dgm:pt>
    <dgm:pt modelId="{FA5E7140-1F32-4DCB-95A6-4FAE95045D26}" type="sibTrans" cxnId="{4CD207A1-50E6-4ADE-B468-8B4CFC5DD573}">
      <dgm:prSet/>
      <dgm:spPr/>
      <dgm:t>
        <a:bodyPr/>
        <a:lstStyle/>
        <a:p>
          <a:endParaRPr lang="ru-RU"/>
        </a:p>
      </dgm:t>
    </dgm:pt>
    <dgm:pt modelId="{BF2A506A-862D-4BAC-B16A-75E6145AB5E9}">
      <dgm:prSet phldrT="[Текст]" custT="1"/>
      <dgm:spPr/>
      <dgm:t>
        <a:bodyPr/>
        <a:lstStyle/>
        <a:p>
          <a:r>
            <a:rPr lang="kk-KZ" sz="1400" b="1"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тақырыбы</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2C7D732-FFF4-46FE-9C93-76AE513A12DD}" type="parTrans" cxnId="{E91E9D83-F3A0-4074-8E28-7EB68710420D}">
      <dgm:prSet/>
      <dgm:spPr/>
      <dgm:t>
        <a:bodyPr/>
        <a:lstStyle/>
        <a:p>
          <a:endParaRPr lang="ru-RU"/>
        </a:p>
      </dgm:t>
    </dgm:pt>
    <dgm:pt modelId="{87265665-877D-4DF3-A390-6EEFF9C1D5D3}" type="sibTrans" cxnId="{E91E9D83-F3A0-4074-8E28-7EB68710420D}">
      <dgm:prSet/>
      <dgm:spPr/>
      <dgm:t>
        <a:bodyPr/>
        <a:lstStyle/>
        <a:p>
          <a:endParaRPr lang="ru-RU"/>
        </a:p>
      </dgm:t>
    </dgm:pt>
    <dgm:pt modelId="{860F43B5-BEF2-4C3A-83AA-8944E2CDF2DC}">
      <dgm:prSet phldrT="[Текст]"/>
      <dgm:spPr/>
      <dgm:t>
        <a:bodyPr/>
        <a:lstStyle/>
        <a:p>
          <a:r>
            <a:rPr lang="kk-KZ" b="1" dirty="0" smtClean="0">
              <a:solidFill>
                <a:schemeClr val="tx1">
                  <a:lumMod val="95000"/>
                  <a:lumOff val="5000"/>
                </a:schemeClr>
              </a:solidFill>
              <a:latin typeface="Times New Roman" panose="02020603050405020304" pitchFamily="18" charset="0"/>
              <a:cs typeface="Times New Roman" panose="02020603050405020304" pitchFamily="18" charset="0"/>
            </a:rPr>
            <a:t>Көтерілген мәселе</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90FE363D-8421-4747-B85D-CCFC583C9FA6}" type="parTrans" cxnId="{2C349563-3EEB-4DA3-9F57-DC069EAE7729}">
      <dgm:prSet/>
      <dgm:spPr/>
      <dgm:t>
        <a:bodyPr/>
        <a:lstStyle/>
        <a:p>
          <a:endParaRPr lang="ru-RU"/>
        </a:p>
      </dgm:t>
    </dgm:pt>
    <dgm:pt modelId="{EE127451-3E49-46BA-9168-4DA2C43F344F}" type="sibTrans" cxnId="{2C349563-3EEB-4DA3-9F57-DC069EAE7729}">
      <dgm:prSet/>
      <dgm:spPr/>
      <dgm:t>
        <a:bodyPr/>
        <a:lstStyle/>
        <a:p>
          <a:endParaRPr lang="ru-RU"/>
        </a:p>
      </dgm:t>
    </dgm:pt>
    <dgm:pt modelId="{2EB7246A-A43D-456D-9192-A394BF5DECA6}" type="pres">
      <dgm:prSet presAssocID="{64BFCC98-2419-40E9-9BBB-A7B7433C047D}" presName="composite" presStyleCnt="0">
        <dgm:presLayoutVars>
          <dgm:chMax val="3"/>
          <dgm:animLvl val="lvl"/>
          <dgm:resizeHandles val="exact"/>
        </dgm:presLayoutVars>
      </dgm:prSet>
      <dgm:spPr/>
    </dgm:pt>
    <dgm:pt modelId="{15E850BB-7502-417B-AF42-712537787369}" type="pres">
      <dgm:prSet presAssocID="{25B48469-1546-4A47-9440-62FECAE9612E}" presName="gear1" presStyleLbl="node1" presStyleIdx="0" presStyleCnt="3" custScaleX="120632">
        <dgm:presLayoutVars>
          <dgm:chMax val="1"/>
          <dgm:bulletEnabled val="1"/>
        </dgm:presLayoutVars>
      </dgm:prSet>
      <dgm:spPr/>
      <dgm:t>
        <a:bodyPr/>
        <a:lstStyle/>
        <a:p>
          <a:endParaRPr lang="ru-RU"/>
        </a:p>
      </dgm:t>
    </dgm:pt>
    <dgm:pt modelId="{1DFE4720-0CA7-4C9B-A771-8DC53012D4B2}" type="pres">
      <dgm:prSet presAssocID="{25B48469-1546-4A47-9440-62FECAE9612E}" presName="gear1srcNode" presStyleLbl="node1" presStyleIdx="0" presStyleCnt="3"/>
      <dgm:spPr/>
      <dgm:t>
        <a:bodyPr/>
        <a:lstStyle/>
        <a:p>
          <a:endParaRPr lang="ru-RU"/>
        </a:p>
      </dgm:t>
    </dgm:pt>
    <dgm:pt modelId="{5B7CE930-7E9C-4456-9E5E-E7601EB61623}" type="pres">
      <dgm:prSet presAssocID="{25B48469-1546-4A47-9440-62FECAE9612E}" presName="gear1dstNode" presStyleLbl="node1" presStyleIdx="0" presStyleCnt="3"/>
      <dgm:spPr/>
      <dgm:t>
        <a:bodyPr/>
        <a:lstStyle/>
        <a:p>
          <a:endParaRPr lang="ru-RU"/>
        </a:p>
      </dgm:t>
    </dgm:pt>
    <dgm:pt modelId="{04B7705A-5879-4DE1-9255-17680D5C4AC2}" type="pres">
      <dgm:prSet presAssocID="{BF2A506A-862D-4BAC-B16A-75E6145AB5E9}" presName="gear2" presStyleLbl="node1" presStyleIdx="1" presStyleCnt="3" custScaleX="119573" custLinFactNeighborX="-4159" custLinFactNeighborY="-2377">
        <dgm:presLayoutVars>
          <dgm:chMax val="1"/>
          <dgm:bulletEnabled val="1"/>
        </dgm:presLayoutVars>
      </dgm:prSet>
      <dgm:spPr/>
      <dgm:t>
        <a:bodyPr/>
        <a:lstStyle/>
        <a:p>
          <a:endParaRPr lang="ru-RU"/>
        </a:p>
      </dgm:t>
    </dgm:pt>
    <dgm:pt modelId="{C1468B1F-253B-4FE8-908D-C7D65B03A173}" type="pres">
      <dgm:prSet presAssocID="{BF2A506A-862D-4BAC-B16A-75E6145AB5E9}" presName="gear2srcNode" presStyleLbl="node1" presStyleIdx="1" presStyleCnt="3"/>
      <dgm:spPr/>
      <dgm:t>
        <a:bodyPr/>
        <a:lstStyle/>
        <a:p>
          <a:endParaRPr lang="ru-RU"/>
        </a:p>
      </dgm:t>
    </dgm:pt>
    <dgm:pt modelId="{754B7416-5D29-4EE6-AECC-2386F762C2AC}" type="pres">
      <dgm:prSet presAssocID="{BF2A506A-862D-4BAC-B16A-75E6145AB5E9}" presName="gear2dstNode" presStyleLbl="node1" presStyleIdx="1" presStyleCnt="3"/>
      <dgm:spPr/>
      <dgm:t>
        <a:bodyPr/>
        <a:lstStyle/>
        <a:p>
          <a:endParaRPr lang="ru-RU"/>
        </a:p>
      </dgm:t>
    </dgm:pt>
    <dgm:pt modelId="{DA56BB40-10D0-435E-83AE-D0D9342B8E18}" type="pres">
      <dgm:prSet presAssocID="{860F43B5-BEF2-4C3A-83AA-8944E2CDF2DC}" presName="gear3" presStyleLbl="node1" presStyleIdx="2" presStyleCnt="3"/>
      <dgm:spPr/>
      <dgm:t>
        <a:bodyPr/>
        <a:lstStyle/>
        <a:p>
          <a:endParaRPr lang="ru-RU"/>
        </a:p>
      </dgm:t>
    </dgm:pt>
    <dgm:pt modelId="{C6AD0E27-CAF8-48A4-A987-9366D99D3F05}" type="pres">
      <dgm:prSet presAssocID="{860F43B5-BEF2-4C3A-83AA-8944E2CDF2DC}" presName="gear3tx" presStyleLbl="node1" presStyleIdx="2" presStyleCnt="3">
        <dgm:presLayoutVars>
          <dgm:chMax val="1"/>
          <dgm:bulletEnabled val="1"/>
        </dgm:presLayoutVars>
      </dgm:prSet>
      <dgm:spPr/>
      <dgm:t>
        <a:bodyPr/>
        <a:lstStyle/>
        <a:p>
          <a:endParaRPr lang="ru-RU"/>
        </a:p>
      </dgm:t>
    </dgm:pt>
    <dgm:pt modelId="{3A60D61F-A4B5-4A70-9B7A-6BFFD4547069}" type="pres">
      <dgm:prSet presAssocID="{860F43B5-BEF2-4C3A-83AA-8944E2CDF2DC}" presName="gear3srcNode" presStyleLbl="node1" presStyleIdx="2" presStyleCnt="3"/>
      <dgm:spPr/>
      <dgm:t>
        <a:bodyPr/>
        <a:lstStyle/>
        <a:p>
          <a:endParaRPr lang="ru-RU"/>
        </a:p>
      </dgm:t>
    </dgm:pt>
    <dgm:pt modelId="{C8F8CE3F-9D17-4A11-A56E-F669C3257689}" type="pres">
      <dgm:prSet presAssocID="{860F43B5-BEF2-4C3A-83AA-8944E2CDF2DC}" presName="gear3dstNode" presStyleLbl="node1" presStyleIdx="2" presStyleCnt="3"/>
      <dgm:spPr/>
      <dgm:t>
        <a:bodyPr/>
        <a:lstStyle/>
        <a:p>
          <a:endParaRPr lang="ru-RU"/>
        </a:p>
      </dgm:t>
    </dgm:pt>
    <dgm:pt modelId="{BAAEF17F-D88A-4B78-AE1E-087A03F1B2AF}" type="pres">
      <dgm:prSet presAssocID="{FA5E7140-1F32-4DCB-95A6-4FAE95045D26}" presName="connector1" presStyleLbl="sibTrans2D1" presStyleIdx="0" presStyleCnt="3"/>
      <dgm:spPr/>
      <dgm:t>
        <a:bodyPr/>
        <a:lstStyle/>
        <a:p>
          <a:endParaRPr lang="ru-RU"/>
        </a:p>
      </dgm:t>
    </dgm:pt>
    <dgm:pt modelId="{3C9DA84C-17E3-4C85-B5F7-D59A5D5C6ACC}" type="pres">
      <dgm:prSet presAssocID="{87265665-877D-4DF3-A390-6EEFF9C1D5D3}" presName="connector2" presStyleLbl="sibTrans2D1" presStyleIdx="1" presStyleCnt="3"/>
      <dgm:spPr/>
      <dgm:t>
        <a:bodyPr/>
        <a:lstStyle/>
        <a:p>
          <a:endParaRPr lang="ru-RU"/>
        </a:p>
      </dgm:t>
    </dgm:pt>
    <dgm:pt modelId="{E7FF6F5D-7F48-4D46-B3CE-246D1284EE46}" type="pres">
      <dgm:prSet presAssocID="{EE127451-3E49-46BA-9168-4DA2C43F344F}" presName="connector3" presStyleLbl="sibTrans2D1" presStyleIdx="2" presStyleCnt="3"/>
      <dgm:spPr/>
      <dgm:t>
        <a:bodyPr/>
        <a:lstStyle/>
        <a:p>
          <a:endParaRPr lang="ru-RU"/>
        </a:p>
      </dgm:t>
    </dgm:pt>
  </dgm:ptLst>
  <dgm:cxnLst>
    <dgm:cxn modelId="{2C349563-3EEB-4DA3-9F57-DC069EAE7729}" srcId="{64BFCC98-2419-40E9-9BBB-A7B7433C047D}" destId="{860F43B5-BEF2-4C3A-83AA-8944E2CDF2DC}" srcOrd="2" destOrd="0" parTransId="{90FE363D-8421-4747-B85D-CCFC583C9FA6}" sibTransId="{EE127451-3E49-46BA-9168-4DA2C43F344F}"/>
    <dgm:cxn modelId="{9BFD27DD-8433-4397-9572-B5125B61B8E5}" type="presOf" srcId="{BF2A506A-862D-4BAC-B16A-75E6145AB5E9}" destId="{754B7416-5D29-4EE6-AECC-2386F762C2AC}" srcOrd="2" destOrd="0" presId="urn:microsoft.com/office/officeart/2005/8/layout/gear1"/>
    <dgm:cxn modelId="{FD23F790-7C96-4860-8859-0B2C714E7887}" type="presOf" srcId="{87265665-877D-4DF3-A390-6EEFF9C1D5D3}" destId="{3C9DA84C-17E3-4C85-B5F7-D59A5D5C6ACC}" srcOrd="0" destOrd="0" presId="urn:microsoft.com/office/officeart/2005/8/layout/gear1"/>
    <dgm:cxn modelId="{E91E9D83-F3A0-4074-8E28-7EB68710420D}" srcId="{64BFCC98-2419-40E9-9BBB-A7B7433C047D}" destId="{BF2A506A-862D-4BAC-B16A-75E6145AB5E9}" srcOrd="1" destOrd="0" parTransId="{B2C7D732-FFF4-46FE-9C93-76AE513A12DD}" sibTransId="{87265665-877D-4DF3-A390-6EEFF9C1D5D3}"/>
    <dgm:cxn modelId="{1B2CEC04-6376-4555-AFE7-883C0C4C1CBB}" type="presOf" srcId="{FA5E7140-1F32-4DCB-95A6-4FAE95045D26}" destId="{BAAEF17F-D88A-4B78-AE1E-087A03F1B2AF}" srcOrd="0" destOrd="0" presId="urn:microsoft.com/office/officeart/2005/8/layout/gear1"/>
    <dgm:cxn modelId="{25C0C1BD-61CD-4F8E-8920-3042AD8229DF}" type="presOf" srcId="{860F43B5-BEF2-4C3A-83AA-8944E2CDF2DC}" destId="{3A60D61F-A4B5-4A70-9B7A-6BFFD4547069}" srcOrd="2" destOrd="0" presId="urn:microsoft.com/office/officeart/2005/8/layout/gear1"/>
    <dgm:cxn modelId="{A2397EDC-D109-4825-9FA0-2DEB9654D8AE}" type="presOf" srcId="{25B48469-1546-4A47-9440-62FECAE9612E}" destId="{15E850BB-7502-417B-AF42-712537787369}" srcOrd="0" destOrd="0" presId="urn:microsoft.com/office/officeart/2005/8/layout/gear1"/>
    <dgm:cxn modelId="{655583BF-AB25-4410-A060-2ADC1519C30C}" type="presOf" srcId="{25B48469-1546-4A47-9440-62FECAE9612E}" destId="{5B7CE930-7E9C-4456-9E5E-E7601EB61623}" srcOrd="2" destOrd="0" presId="urn:microsoft.com/office/officeart/2005/8/layout/gear1"/>
    <dgm:cxn modelId="{035C4C83-44FD-4B9A-B217-C41D5BBDEFD4}" type="presOf" srcId="{25B48469-1546-4A47-9440-62FECAE9612E}" destId="{1DFE4720-0CA7-4C9B-A771-8DC53012D4B2}" srcOrd="1" destOrd="0" presId="urn:microsoft.com/office/officeart/2005/8/layout/gear1"/>
    <dgm:cxn modelId="{D8EA15D4-46BC-4BE8-8A77-E0BCAEFEE7AF}" type="presOf" srcId="{860F43B5-BEF2-4C3A-83AA-8944E2CDF2DC}" destId="{DA56BB40-10D0-435E-83AE-D0D9342B8E18}" srcOrd="0" destOrd="0" presId="urn:microsoft.com/office/officeart/2005/8/layout/gear1"/>
    <dgm:cxn modelId="{1572F464-9D47-4EAD-B33E-3A933E8E534A}" type="presOf" srcId="{860F43B5-BEF2-4C3A-83AA-8944E2CDF2DC}" destId="{C6AD0E27-CAF8-48A4-A987-9366D99D3F05}" srcOrd="1" destOrd="0" presId="urn:microsoft.com/office/officeart/2005/8/layout/gear1"/>
    <dgm:cxn modelId="{81AA46B2-B1D8-4252-8E54-3CD5719B131E}" type="presOf" srcId="{EE127451-3E49-46BA-9168-4DA2C43F344F}" destId="{E7FF6F5D-7F48-4D46-B3CE-246D1284EE46}" srcOrd="0" destOrd="0" presId="urn:microsoft.com/office/officeart/2005/8/layout/gear1"/>
    <dgm:cxn modelId="{B1237F38-4888-4046-8D84-E07146EF9203}" type="presOf" srcId="{BF2A506A-862D-4BAC-B16A-75E6145AB5E9}" destId="{04B7705A-5879-4DE1-9255-17680D5C4AC2}" srcOrd="0" destOrd="0" presId="urn:microsoft.com/office/officeart/2005/8/layout/gear1"/>
    <dgm:cxn modelId="{4CD207A1-50E6-4ADE-B468-8B4CFC5DD573}" srcId="{64BFCC98-2419-40E9-9BBB-A7B7433C047D}" destId="{25B48469-1546-4A47-9440-62FECAE9612E}" srcOrd="0" destOrd="0" parTransId="{BE224AF7-341B-4F60-9C6B-95D172DBB757}" sibTransId="{FA5E7140-1F32-4DCB-95A6-4FAE95045D26}"/>
    <dgm:cxn modelId="{5CD13121-A271-4565-A701-5DFBA8A14B1A}" type="presOf" srcId="{860F43B5-BEF2-4C3A-83AA-8944E2CDF2DC}" destId="{C8F8CE3F-9D17-4A11-A56E-F669C3257689}" srcOrd="3" destOrd="0" presId="urn:microsoft.com/office/officeart/2005/8/layout/gear1"/>
    <dgm:cxn modelId="{A7300677-6C33-4C4A-B93D-8425410E9FCD}" type="presOf" srcId="{BF2A506A-862D-4BAC-B16A-75E6145AB5E9}" destId="{C1468B1F-253B-4FE8-908D-C7D65B03A173}" srcOrd="1" destOrd="0" presId="urn:microsoft.com/office/officeart/2005/8/layout/gear1"/>
    <dgm:cxn modelId="{D2A65FAD-6823-4C16-A004-D23092440B65}" type="presOf" srcId="{64BFCC98-2419-40E9-9BBB-A7B7433C047D}" destId="{2EB7246A-A43D-456D-9192-A394BF5DECA6}" srcOrd="0" destOrd="0" presId="urn:microsoft.com/office/officeart/2005/8/layout/gear1"/>
    <dgm:cxn modelId="{81DB73B9-5E78-4984-908C-4BAC893DF9DD}" type="presParOf" srcId="{2EB7246A-A43D-456D-9192-A394BF5DECA6}" destId="{15E850BB-7502-417B-AF42-712537787369}" srcOrd="0" destOrd="0" presId="urn:microsoft.com/office/officeart/2005/8/layout/gear1"/>
    <dgm:cxn modelId="{FE8F6939-76DA-4FDA-B025-6DD7396F19DB}" type="presParOf" srcId="{2EB7246A-A43D-456D-9192-A394BF5DECA6}" destId="{1DFE4720-0CA7-4C9B-A771-8DC53012D4B2}" srcOrd="1" destOrd="0" presId="urn:microsoft.com/office/officeart/2005/8/layout/gear1"/>
    <dgm:cxn modelId="{44F4F4F9-44C7-435F-915E-E5AB74A16148}" type="presParOf" srcId="{2EB7246A-A43D-456D-9192-A394BF5DECA6}" destId="{5B7CE930-7E9C-4456-9E5E-E7601EB61623}" srcOrd="2" destOrd="0" presId="urn:microsoft.com/office/officeart/2005/8/layout/gear1"/>
    <dgm:cxn modelId="{84BE4A96-2B28-41E0-90CF-5178C595A39D}" type="presParOf" srcId="{2EB7246A-A43D-456D-9192-A394BF5DECA6}" destId="{04B7705A-5879-4DE1-9255-17680D5C4AC2}" srcOrd="3" destOrd="0" presId="urn:microsoft.com/office/officeart/2005/8/layout/gear1"/>
    <dgm:cxn modelId="{38979BD8-C99B-486A-AD9D-67A053D7E8E1}" type="presParOf" srcId="{2EB7246A-A43D-456D-9192-A394BF5DECA6}" destId="{C1468B1F-253B-4FE8-908D-C7D65B03A173}" srcOrd="4" destOrd="0" presId="urn:microsoft.com/office/officeart/2005/8/layout/gear1"/>
    <dgm:cxn modelId="{CF6A1C96-8F2F-4219-83F4-BF62B5B7E0B9}" type="presParOf" srcId="{2EB7246A-A43D-456D-9192-A394BF5DECA6}" destId="{754B7416-5D29-4EE6-AECC-2386F762C2AC}" srcOrd="5" destOrd="0" presId="urn:microsoft.com/office/officeart/2005/8/layout/gear1"/>
    <dgm:cxn modelId="{6BCB7D9B-18F0-4648-8C65-9C2B559A0928}" type="presParOf" srcId="{2EB7246A-A43D-456D-9192-A394BF5DECA6}" destId="{DA56BB40-10D0-435E-83AE-D0D9342B8E18}" srcOrd="6" destOrd="0" presId="urn:microsoft.com/office/officeart/2005/8/layout/gear1"/>
    <dgm:cxn modelId="{22DB6AF0-7355-4F29-822C-52FCBB3EDE16}" type="presParOf" srcId="{2EB7246A-A43D-456D-9192-A394BF5DECA6}" destId="{C6AD0E27-CAF8-48A4-A987-9366D99D3F05}" srcOrd="7" destOrd="0" presId="urn:microsoft.com/office/officeart/2005/8/layout/gear1"/>
    <dgm:cxn modelId="{684E48DE-E75E-4D96-8649-F5EF17EF66D5}" type="presParOf" srcId="{2EB7246A-A43D-456D-9192-A394BF5DECA6}" destId="{3A60D61F-A4B5-4A70-9B7A-6BFFD4547069}" srcOrd="8" destOrd="0" presId="urn:microsoft.com/office/officeart/2005/8/layout/gear1"/>
    <dgm:cxn modelId="{03427E6B-7799-44AF-89E9-2277BD7E8C79}" type="presParOf" srcId="{2EB7246A-A43D-456D-9192-A394BF5DECA6}" destId="{C8F8CE3F-9D17-4A11-A56E-F669C3257689}" srcOrd="9" destOrd="0" presId="urn:microsoft.com/office/officeart/2005/8/layout/gear1"/>
    <dgm:cxn modelId="{3223B708-83B1-4078-AED1-786E075221CC}" type="presParOf" srcId="{2EB7246A-A43D-456D-9192-A394BF5DECA6}" destId="{BAAEF17F-D88A-4B78-AE1E-087A03F1B2AF}" srcOrd="10" destOrd="0" presId="urn:microsoft.com/office/officeart/2005/8/layout/gear1"/>
    <dgm:cxn modelId="{ACECB252-2DF6-47BB-81E6-70F4D77D4451}" type="presParOf" srcId="{2EB7246A-A43D-456D-9192-A394BF5DECA6}" destId="{3C9DA84C-17E3-4C85-B5F7-D59A5D5C6ACC}" srcOrd="11" destOrd="0" presId="urn:microsoft.com/office/officeart/2005/8/layout/gear1"/>
    <dgm:cxn modelId="{A957C526-BFED-4D2E-8886-0F7D11042FBF}" type="presParOf" srcId="{2EB7246A-A43D-456D-9192-A394BF5DECA6}" destId="{E7FF6F5D-7F48-4D46-B3CE-246D1284EE4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850BB-7502-417B-AF42-712537787369}">
      <dsp:nvSpPr>
        <dsp:cNvPr id="0" name=""/>
        <dsp:cNvSpPr/>
      </dsp:nvSpPr>
      <dsp:spPr>
        <a:xfrm>
          <a:off x="3519031" y="2438400"/>
          <a:ext cx="3345647" cy="2980266"/>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негізгі идеясы</a:t>
          </a:r>
          <a:endParaRPr lang="ru-RU" sz="24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4164347" y="3136513"/>
        <a:ext cx="2055015" cy="1531918"/>
      </dsp:txXfrm>
    </dsp:sp>
    <dsp:sp modelId="{04B7705A-5879-4DE1-9255-17680D5C4AC2}">
      <dsp:nvSpPr>
        <dsp:cNvPr id="0" name=""/>
        <dsp:cNvSpPr/>
      </dsp:nvSpPr>
      <dsp:spPr>
        <a:xfrm>
          <a:off x="1764645" y="1682452"/>
          <a:ext cx="2393381" cy="2167466"/>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тақырыбы</a:t>
          </a:r>
          <a:endParaRPr lang="ru-RU" sz="14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2343150" y="2231416"/>
        <a:ext cx="1236371" cy="1069538"/>
      </dsp:txXfrm>
    </dsp:sp>
    <dsp:sp modelId="{DA56BB40-10D0-435E-83AE-D0D9342B8E18}">
      <dsp:nvSpPr>
        <dsp:cNvPr id="0" name=""/>
        <dsp:cNvSpPr/>
      </dsp:nvSpPr>
      <dsp:spPr>
        <a:xfrm rot="20700000">
          <a:off x="3181750" y="238642"/>
          <a:ext cx="2123675" cy="2123675"/>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kk-KZ" sz="17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Көтерілген мәселе</a:t>
          </a:r>
          <a:endParaRPr lang="ru-RU" sz="17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20700000">
        <a:off x="3647534" y="704426"/>
        <a:ext cx="1192106" cy="1192106"/>
      </dsp:txXfrm>
    </dsp:sp>
    <dsp:sp modelId="{BAAEF17F-D88A-4B78-AE1E-087A03F1B2AF}">
      <dsp:nvSpPr>
        <dsp:cNvPr id="0" name=""/>
        <dsp:cNvSpPr/>
      </dsp:nvSpPr>
      <dsp:spPr>
        <a:xfrm>
          <a:off x="3486232" y="1980864"/>
          <a:ext cx="3814741" cy="3814741"/>
        </a:xfrm>
        <a:prstGeom prst="circularArrow">
          <a:avLst>
            <a:gd name="adj1" fmla="val 4688"/>
            <a:gd name="adj2" fmla="val 299029"/>
            <a:gd name="adj3" fmla="val 2539295"/>
            <a:gd name="adj4" fmla="val 1581232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9DA84C-17E3-4C85-B5F7-D59A5D5C6ACC}">
      <dsp:nvSpPr>
        <dsp:cNvPr id="0" name=""/>
        <dsp:cNvSpPr/>
      </dsp:nvSpPr>
      <dsp:spPr>
        <a:xfrm>
          <a:off x="1583893" y="1249140"/>
          <a:ext cx="2771648" cy="2771648"/>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F6F5D-7F48-4D46-B3CE-246D1284EE46}">
      <dsp:nvSpPr>
        <dsp:cNvPr id="0" name=""/>
        <dsp:cNvSpPr/>
      </dsp:nvSpPr>
      <dsp:spPr>
        <a:xfrm>
          <a:off x="2690522" y="-231776"/>
          <a:ext cx="2988394" cy="2988394"/>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850BB-7502-417B-AF42-712537787369}">
      <dsp:nvSpPr>
        <dsp:cNvPr id="0" name=""/>
        <dsp:cNvSpPr/>
      </dsp:nvSpPr>
      <dsp:spPr>
        <a:xfrm>
          <a:off x="2575080" y="2275776"/>
          <a:ext cx="3355384" cy="2781504"/>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k-KZ" sz="24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негізгі идеясы</a:t>
          </a:r>
          <a:endPar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3206770" y="2927330"/>
        <a:ext cx="2092004" cy="1429751"/>
      </dsp:txXfrm>
    </dsp:sp>
    <dsp:sp modelId="{04B7705A-5879-4DE1-9255-17680D5C4AC2}">
      <dsp:nvSpPr>
        <dsp:cNvPr id="0" name=""/>
        <dsp:cNvSpPr/>
      </dsp:nvSpPr>
      <dsp:spPr>
        <a:xfrm>
          <a:off x="961585" y="1570245"/>
          <a:ext cx="2418857" cy="2022912"/>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Шығарманың тақырыбы</a:t>
          </a:r>
          <a:endParaRPr lang="ru-RU" sz="14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1528414" y="2082597"/>
        <a:ext cx="1285199" cy="998208"/>
      </dsp:txXfrm>
    </dsp:sp>
    <dsp:sp modelId="{DA56BB40-10D0-435E-83AE-D0D9342B8E18}">
      <dsp:nvSpPr>
        <dsp:cNvPr id="0" name=""/>
        <dsp:cNvSpPr/>
      </dsp:nvSpPr>
      <dsp:spPr>
        <a:xfrm rot="20700000">
          <a:off x="2376727" y="222726"/>
          <a:ext cx="1982041" cy="1982041"/>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Көтерілген мәселе</a:t>
          </a:r>
          <a:endParaRPr lang="ru-RU"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20700000">
        <a:off x="2811447" y="657446"/>
        <a:ext cx="1112601" cy="1112601"/>
      </dsp:txXfrm>
    </dsp:sp>
    <dsp:sp modelId="{BAAEF17F-D88A-4B78-AE1E-087A03F1B2AF}">
      <dsp:nvSpPr>
        <dsp:cNvPr id="0" name=""/>
        <dsp:cNvSpPr/>
      </dsp:nvSpPr>
      <dsp:spPr>
        <a:xfrm>
          <a:off x="2657731" y="1850576"/>
          <a:ext cx="3560325" cy="3560325"/>
        </a:xfrm>
        <a:prstGeom prst="circularArrow">
          <a:avLst>
            <a:gd name="adj1" fmla="val 4688"/>
            <a:gd name="adj2" fmla="val 299029"/>
            <a:gd name="adj3" fmla="val 2533526"/>
            <a:gd name="adj4" fmla="val 1582437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9DA84C-17E3-4C85-B5F7-D59A5D5C6ACC}">
      <dsp:nvSpPr>
        <dsp:cNvPr id="0" name=""/>
        <dsp:cNvSpPr/>
      </dsp:nvSpPr>
      <dsp:spPr>
        <a:xfrm>
          <a:off x="885436" y="1167032"/>
          <a:ext cx="2586799" cy="2586799"/>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F6F5D-7F48-4D46-B3CE-246D1284EE46}">
      <dsp:nvSpPr>
        <dsp:cNvPr id="0" name=""/>
        <dsp:cNvSpPr/>
      </dsp:nvSpPr>
      <dsp:spPr>
        <a:xfrm>
          <a:off x="1918261" y="-215118"/>
          <a:ext cx="2789090" cy="2789090"/>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93CF5-E846-45DD-9C65-FF9E78025E41}" type="datetimeFigureOut">
              <a:rPr lang="ru-RU" smtClean="0"/>
              <a:t>08.04.2021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1437C-C2E1-4270-AA52-22DAF8740C47}" type="slidenum">
              <a:rPr lang="ru-RU" smtClean="0"/>
              <a:t>‹#›</a:t>
            </a:fld>
            <a:endParaRPr lang="ru-RU"/>
          </a:p>
        </p:txBody>
      </p:sp>
    </p:spTree>
    <p:extLst>
      <p:ext uri="{BB962C8B-B14F-4D97-AF65-F5344CB8AC3E}">
        <p14:creationId xmlns:p14="http://schemas.microsoft.com/office/powerpoint/2010/main" val="27260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kk-KZ"/>
              <a:pPr algn="r"/>
              <a:t>9</a:t>
            </a:fld>
            <a:endParaRPr/>
          </a:p>
        </p:txBody>
      </p:sp>
    </p:spTree>
    <p:extLst>
      <p:ext uri="{BB962C8B-B14F-4D97-AF65-F5344CB8AC3E}">
        <p14:creationId xmlns:p14="http://schemas.microsoft.com/office/powerpoint/2010/main" val="47089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kk-KZ"/>
              <a:pPr algn="r"/>
              <a:t>10</a:t>
            </a:fld>
            <a:endParaRPr/>
          </a:p>
        </p:txBody>
      </p:sp>
    </p:spTree>
    <p:extLst>
      <p:ext uri="{BB962C8B-B14F-4D97-AF65-F5344CB8AC3E}">
        <p14:creationId xmlns:p14="http://schemas.microsoft.com/office/powerpoint/2010/main" val="348522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kk-KZ"/>
              <a:pPr algn="r"/>
              <a:t>11</a:t>
            </a:fld>
            <a:endParaRPr/>
          </a:p>
        </p:txBody>
      </p:sp>
    </p:spTree>
    <p:extLst>
      <p:ext uri="{BB962C8B-B14F-4D97-AF65-F5344CB8AC3E}">
        <p14:creationId xmlns:p14="http://schemas.microsoft.com/office/powerpoint/2010/main" val="378681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97586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62008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332579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73203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21"/>
          <p:cNvSpPr txBox="1">
            <a:spLocks noGrp="1"/>
          </p:cNvSpPr>
          <p:nvPr>
            <p:ph type="ctrTitle"/>
          </p:nvPr>
        </p:nvSpPr>
        <p:spPr>
          <a:xfrm>
            <a:off x="835196" y="1120817"/>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0560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p22"/>
          <p:cNvSpPr>
            <a:spLocks noGrp="1"/>
          </p:cNvSpPr>
          <p:nvPr>
            <p:ph type="pic" idx="2"/>
          </p:nvPr>
        </p:nvSpPr>
        <p:spPr>
          <a:xfrm>
            <a:off x="0" y="0"/>
            <a:ext cx="12192000" cy="6858000"/>
          </a:xfrm>
          <a:prstGeom prst="rect">
            <a:avLst/>
          </a:prstGeom>
          <a:solidFill>
            <a:srgbClr val="BFBFBF"/>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8091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
        <p:cNvGrpSpPr/>
        <p:nvPr/>
      </p:nvGrpSpPr>
      <p:grpSpPr>
        <a:xfrm>
          <a:off x="0" y="0"/>
          <a:ext cx="0" cy="0"/>
          <a:chOff x="0" y="0"/>
          <a:chExt cx="0" cy="0"/>
        </a:xfrm>
      </p:grpSpPr>
      <p:sp>
        <p:nvSpPr>
          <p:cNvPr id="21" name="Google Shape;21;p23"/>
          <p:cNvSpPr txBox="1">
            <a:spLocks noGrp="1"/>
          </p:cNvSpPr>
          <p:nvPr>
            <p:ph type="ctrTitle"/>
          </p:nvPr>
        </p:nvSpPr>
        <p:spPr>
          <a:xfrm>
            <a:off x="6394366" y="76502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814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2"/>
        <p:cNvGrpSpPr/>
        <p:nvPr/>
      </p:nvGrpSpPr>
      <p:grpSpPr>
        <a:xfrm>
          <a:off x="0" y="0"/>
          <a:ext cx="0" cy="0"/>
          <a:chOff x="0" y="0"/>
          <a:chExt cx="0" cy="0"/>
        </a:xfrm>
      </p:grpSpPr>
      <p:sp>
        <p:nvSpPr>
          <p:cNvPr id="23" name="Google Shape;23;p24"/>
          <p:cNvSpPr txBox="1">
            <a:spLocks noGrp="1"/>
          </p:cNvSpPr>
          <p:nvPr>
            <p:ph type="ctrTitle"/>
          </p:nvPr>
        </p:nvSpPr>
        <p:spPr>
          <a:xfrm>
            <a:off x="835196" y="83582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811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6262286" y="8450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92175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987206" y="668801"/>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8559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8"/>
        <p:cNvGrpSpPr/>
        <p:nvPr/>
      </p:nvGrpSpPr>
      <p:grpSpPr>
        <a:xfrm>
          <a:off x="0" y="0"/>
          <a:ext cx="0" cy="0"/>
          <a:chOff x="0" y="0"/>
          <a:chExt cx="0" cy="0"/>
        </a:xfrm>
      </p:grpSpPr>
      <p:sp>
        <p:nvSpPr>
          <p:cNvPr id="29" name="Google Shape;29;p27"/>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27"/>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2021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369222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1"/>
        <p:cNvGrpSpPr/>
        <p:nvPr/>
      </p:nvGrpSpPr>
      <p:grpSpPr>
        <a:xfrm>
          <a:off x="0" y="0"/>
          <a:ext cx="0" cy="0"/>
          <a:chOff x="0" y="0"/>
          <a:chExt cx="0" cy="0"/>
        </a:xfrm>
      </p:grpSpPr>
      <p:sp>
        <p:nvSpPr>
          <p:cNvPr id="32" name="Google Shape;32;p28"/>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28"/>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32763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4"/>
        <p:cNvGrpSpPr/>
        <p:nvPr/>
      </p:nvGrpSpPr>
      <p:grpSpPr>
        <a:xfrm>
          <a:off x="0" y="0"/>
          <a:ext cx="0" cy="0"/>
          <a:chOff x="0" y="0"/>
          <a:chExt cx="0" cy="0"/>
        </a:xfrm>
      </p:grpSpPr>
      <p:sp>
        <p:nvSpPr>
          <p:cNvPr id="35" name="Google Shape;35;p29"/>
          <p:cNvSpPr txBox="1">
            <a:spLocks noGrp="1"/>
          </p:cNvSpPr>
          <p:nvPr>
            <p:ph type="ctrTitle"/>
          </p:nvPr>
        </p:nvSpPr>
        <p:spPr>
          <a:xfrm>
            <a:off x="6383057" y="58664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68431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6"/>
        <p:cNvGrpSpPr/>
        <p:nvPr/>
      </p:nvGrpSpPr>
      <p:grpSpPr>
        <a:xfrm>
          <a:off x="0" y="0"/>
          <a:ext cx="0" cy="0"/>
          <a:chOff x="0" y="0"/>
          <a:chExt cx="0" cy="0"/>
        </a:xfrm>
      </p:grpSpPr>
      <p:sp>
        <p:nvSpPr>
          <p:cNvPr id="37" name="Google Shape;37;p30"/>
          <p:cNvSpPr txBox="1">
            <a:spLocks noGrp="1"/>
          </p:cNvSpPr>
          <p:nvPr>
            <p:ph type="ctrTitle"/>
          </p:nvPr>
        </p:nvSpPr>
        <p:spPr>
          <a:xfrm>
            <a:off x="6575596" y="111052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a:spLocks noGrp="1"/>
          </p:cNvSpPr>
          <p:nvPr>
            <p:ph type="pic" idx="2"/>
          </p:nvPr>
        </p:nvSpPr>
        <p:spPr>
          <a:xfrm>
            <a:off x="968673" y="1051031"/>
            <a:ext cx="4881083"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672011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
        <p:cNvGrpSpPr/>
        <p:nvPr/>
      </p:nvGrpSpPr>
      <p:grpSpPr>
        <a:xfrm>
          <a:off x="0" y="0"/>
          <a:ext cx="0" cy="0"/>
          <a:chOff x="0" y="0"/>
          <a:chExt cx="0" cy="0"/>
        </a:xfrm>
      </p:grpSpPr>
      <p:sp>
        <p:nvSpPr>
          <p:cNvPr id="40" name="Google Shape;40;p31"/>
          <p:cNvSpPr>
            <a:spLocks noGrp="1"/>
          </p:cNvSpPr>
          <p:nvPr>
            <p:ph type="pic" idx="2"/>
          </p:nvPr>
        </p:nvSpPr>
        <p:spPr>
          <a:xfrm>
            <a:off x="5955086"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31"/>
          <p:cNvSpPr>
            <a:spLocks noGrp="1"/>
          </p:cNvSpPr>
          <p:nvPr>
            <p:ph type="pic" idx="3"/>
          </p:nvPr>
        </p:nvSpPr>
        <p:spPr>
          <a:xfrm>
            <a:off x="595508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31"/>
          <p:cNvSpPr txBox="1">
            <a:spLocks noGrp="1"/>
          </p:cNvSpPr>
          <p:nvPr>
            <p:ph type="ctrTitle"/>
          </p:nvPr>
        </p:nvSpPr>
        <p:spPr>
          <a:xfrm>
            <a:off x="942716" y="108211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13608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32"/>
          <p:cNvSpPr>
            <a:spLocks noGrp="1"/>
          </p:cNvSpPr>
          <p:nvPr>
            <p:ph type="pic" idx="2"/>
          </p:nvPr>
        </p:nvSpPr>
        <p:spPr>
          <a:xfrm>
            <a:off x="94271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32"/>
          <p:cNvSpPr txBox="1">
            <a:spLocks noGrp="1"/>
          </p:cNvSpPr>
          <p:nvPr>
            <p:ph type="ctrTitle"/>
          </p:nvPr>
        </p:nvSpPr>
        <p:spPr>
          <a:xfrm>
            <a:off x="942716" y="97793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a:spLocks noGrp="1"/>
          </p:cNvSpPr>
          <p:nvPr>
            <p:ph type="pic" idx="3"/>
          </p:nvPr>
        </p:nvSpPr>
        <p:spPr>
          <a:xfrm>
            <a:off x="6383351"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32"/>
          <p:cNvSpPr>
            <a:spLocks noGrp="1"/>
          </p:cNvSpPr>
          <p:nvPr>
            <p:ph type="pic" idx="4"/>
          </p:nvPr>
        </p:nvSpPr>
        <p:spPr>
          <a:xfrm>
            <a:off x="6383351"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186204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0" y="0"/>
            <a:ext cx="576072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33"/>
          <p:cNvSpPr txBox="1">
            <a:spLocks noGrp="1"/>
          </p:cNvSpPr>
          <p:nvPr>
            <p:ph type="ctrTitle"/>
          </p:nvPr>
        </p:nvSpPr>
        <p:spPr>
          <a:xfrm>
            <a:off x="6434904" y="79120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2926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
        <p:cNvGrpSpPr/>
        <p:nvPr/>
      </p:nvGrpSpPr>
      <p:grpSpPr>
        <a:xfrm>
          <a:off x="0" y="0"/>
          <a:ext cx="0" cy="0"/>
          <a:chOff x="0" y="0"/>
          <a:chExt cx="0" cy="0"/>
        </a:xfrm>
      </p:grpSpPr>
      <p:sp>
        <p:nvSpPr>
          <p:cNvPr id="52" name="Google Shape;52;p34"/>
          <p:cNvSpPr>
            <a:spLocks noGrp="1"/>
          </p:cNvSpPr>
          <p:nvPr>
            <p:ph type="pic" idx="2"/>
          </p:nvPr>
        </p:nvSpPr>
        <p:spPr>
          <a:xfrm>
            <a:off x="6300488"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34"/>
          <p:cNvSpPr>
            <a:spLocks noGrp="1"/>
          </p:cNvSpPr>
          <p:nvPr>
            <p:ph type="pic" idx="3"/>
          </p:nvPr>
        </p:nvSpPr>
        <p:spPr>
          <a:xfrm>
            <a:off x="942714"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34"/>
          <p:cNvSpPr txBox="1">
            <a:spLocks noGrp="1"/>
          </p:cNvSpPr>
          <p:nvPr>
            <p:ph type="ctrTitle"/>
          </p:nvPr>
        </p:nvSpPr>
        <p:spPr>
          <a:xfrm>
            <a:off x="942716" y="8969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13810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35"/>
          <p:cNvSpPr>
            <a:spLocks noGrp="1"/>
          </p:cNvSpPr>
          <p:nvPr>
            <p:ph type="pic" idx="2"/>
          </p:nvPr>
        </p:nvSpPr>
        <p:spPr>
          <a:xfrm>
            <a:off x="505756" y="867163"/>
            <a:ext cx="5248792"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35"/>
          <p:cNvSpPr txBox="1">
            <a:spLocks noGrp="1"/>
          </p:cNvSpPr>
          <p:nvPr>
            <p:ph type="ctrTitle"/>
          </p:nvPr>
        </p:nvSpPr>
        <p:spPr>
          <a:xfrm>
            <a:off x="6437454" y="88008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a:spLocks noGrp="1"/>
          </p:cNvSpPr>
          <p:nvPr>
            <p:ph type="pic" idx="3"/>
          </p:nvPr>
        </p:nvSpPr>
        <p:spPr>
          <a:xfrm>
            <a:off x="50575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35"/>
          <p:cNvSpPr>
            <a:spLocks noGrp="1"/>
          </p:cNvSpPr>
          <p:nvPr>
            <p:ph type="pic" idx="4"/>
          </p:nvPr>
        </p:nvSpPr>
        <p:spPr>
          <a:xfrm>
            <a:off x="318629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74962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36"/>
          <p:cNvSpPr>
            <a:spLocks noGrp="1"/>
          </p:cNvSpPr>
          <p:nvPr>
            <p:ph type="pic" idx="2"/>
          </p:nvPr>
        </p:nvSpPr>
        <p:spPr>
          <a:xfrm>
            <a:off x="8916567" y="153756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36"/>
          <p:cNvSpPr>
            <a:spLocks noGrp="1"/>
          </p:cNvSpPr>
          <p:nvPr>
            <p:ph type="pic" idx="3"/>
          </p:nvPr>
        </p:nvSpPr>
        <p:spPr>
          <a:xfrm>
            <a:off x="7027358" y="112550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36"/>
          <p:cNvSpPr txBox="1">
            <a:spLocks noGrp="1"/>
          </p:cNvSpPr>
          <p:nvPr>
            <p:ph type="ctrTitle"/>
          </p:nvPr>
        </p:nvSpPr>
        <p:spPr>
          <a:xfrm>
            <a:off x="942716" y="102423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31015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37"/>
          <p:cNvSpPr txBox="1">
            <a:spLocks noGrp="1"/>
          </p:cNvSpPr>
          <p:nvPr>
            <p:ph type="ctrTitle"/>
          </p:nvPr>
        </p:nvSpPr>
        <p:spPr>
          <a:xfrm>
            <a:off x="6506903" y="75065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7"/>
          <p:cNvSpPr>
            <a:spLocks noGrp="1"/>
          </p:cNvSpPr>
          <p:nvPr>
            <p:ph type="pic" idx="2"/>
          </p:nvPr>
        </p:nvSpPr>
        <p:spPr>
          <a:xfrm>
            <a:off x="-46299" y="1747778"/>
            <a:ext cx="5347504"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66712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41E90E-9E01-402D-88BC-45CF25D30099}"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2774969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38"/>
          <p:cNvSpPr txBox="1">
            <a:spLocks noGrp="1"/>
          </p:cNvSpPr>
          <p:nvPr>
            <p:ph type="ctrTitle"/>
          </p:nvPr>
        </p:nvSpPr>
        <p:spPr>
          <a:xfrm>
            <a:off x="2665862" y="682491"/>
            <a:ext cx="6860276"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6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39"/>
          <p:cNvSpPr txBox="1">
            <a:spLocks noGrp="1"/>
          </p:cNvSpPr>
          <p:nvPr>
            <p:ph type="ctrTitle"/>
          </p:nvPr>
        </p:nvSpPr>
        <p:spPr>
          <a:xfrm>
            <a:off x="6825670" y="66753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60764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40"/>
          <p:cNvSpPr txBox="1">
            <a:spLocks noGrp="1"/>
          </p:cNvSpPr>
          <p:nvPr>
            <p:ph type="ctrTitle"/>
          </p:nvPr>
        </p:nvSpPr>
        <p:spPr>
          <a:xfrm>
            <a:off x="942716" y="11061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4825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41"/>
          <p:cNvSpPr txBox="1">
            <a:spLocks noGrp="1"/>
          </p:cNvSpPr>
          <p:nvPr>
            <p:ph type="ctrTitle"/>
          </p:nvPr>
        </p:nvSpPr>
        <p:spPr>
          <a:xfrm>
            <a:off x="6513152" y="74045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97796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42"/>
          <p:cNvSpPr txBox="1">
            <a:spLocks noGrp="1"/>
          </p:cNvSpPr>
          <p:nvPr>
            <p:ph type="ctrTitle"/>
          </p:nvPr>
        </p:nvSpPr>
        <p:spPr>
          <a:xfrm>
            <a:off x="850119" y="11987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907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43"/>
          <p:cNvSpPr>
            <a:spLocks noGrp="1"/>
          </p:cNvSpPr>
          <p:nvPr>
            <p:ph type="pic" idx="2"/>
          </p:nvPr>
        </p:nvSpPr>
        <p:spPr>
          <a:xfrm>
            <a:off x="496380" y="946327"/>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43"/>
          <p:cNvSpPr>
            <a:spLocks noGrp="1"/>
          </p:cNvSpPr>
          <p:nvPr>
            <p:ph type="pic" idx="3"/>
          </p:nvPr>
        </p:nvSpPr>
        <p:spPr>
          <a:xfrm>
            <a:off x="3381228" y="946326"/>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43"/>
          <p:cNvSpPr>
            <a:spLocks noGrp="1"/>
          </p:cNvSpPr>
          <p:nvPr>
            <p:ph type="pic" idx="4"/>
          </p:nvPr>
        </p:nvSpPr>
        <p:spPr>
          <a:xfrm>
            <a:off x="483352" y="3777470"/>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43"/>
          <p:cNvSpPr>
            <a:spLocks noGrp="1"/>
          </p:cNvSpPr>
          <p:nvPr>
            <p:ph type="pic" idx="5"/>
          </p:nvPr>
        </p:nvSpPr>
        <p:spPr>
          <a:xfrm>
            <a:off x="3368200" y="3777469"/>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43"/>
          <p:cNvSpPr txBox="1">
            <a:spLocks noGrp="1"/>
          </p:cNvSpPr>
          <p:nvPr>
            <p:ph type="ctrTitle"/>
          </p:nvPr>
        </p:nvSpPr>
        <p:spPr>
          <a:xfrm>
            <a:off x="6563952" y="113669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162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44"/>
          <p:cNvSpPr txBox="1">
            <a:spLocks noGrp="1"/>
          </p:cNvSpPr>
          <p:nvPr>
            <p:ph type="ctrTitle"/>
          </p:nvPr>
        </p:nvSpPr>
        <p:spPr>
          <a:xfrm>
            <a:off x="2757184" y="135329"/>
            <a:ext cx="6860276"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a:spLocks noGrp="1"/>
          </p:cNvSpPr>
          <p:nvPr>
            <p:ph type="pic" idx="2"/>
          </p:nvPr>
        </p:nvSpPr>
        <p:spPr>
          <a:xfrm>
            <a:off x="643004"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44"/>
          <p:cNvSpPr>
            <a:spLocks noGrp="1"/>
          </p:cNvSpPr>
          <p:nvPr>
            <p:ph type="pic" idx="3"/>
          </p:nvPr>
        </p:nvSpPr>
        <p:spPr>
          <a:xfrm>
            <a:off x="4555401"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44"/>
          <p:cNvSpPr>
            <a:spLocks noGrp="1"/>
          </p:cNvSpPr>
          <p:nvPr>
            <p:ph type="pic" idx="4"/>
          </p:nvPr>
        </p:nvSpPr>
        <p:spPr>
          <a:xfrm>
            <a:off x="8430289"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849716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45"/>
          <p:cNvSpPr>
            <a:spLocks noGrp="1"/>
          </p:cNvSpPr>
          <p:nvPr>
            <p:ph type="pic" idx="2"/>
          </p:nvPr>
        </p:nvSpPr>
        <p:spPr>
          <a:xfrm>
            <a:off x="-5450" y="0"/>
            <a:ext cx="53746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45"/>
          <p:cNvSpPr txBox="1">
            <a:spLocks noGrp="1"/>
          </p:cNvSpPr>
          <p:nvPr>
            <p:ph type="ctrTitle"/>
          </p:nvPr>
        </p:nvSpPr>
        <p:spPr>
          <a:xfrm>
            <a:off x="5963403" y="95707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5594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3232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p14="http://schemas.microsoft.com/office/powerpoint/2010/main" val="418707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41E90E-9E01-402D-88BC-45CF25D30099}"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3209275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577235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464654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014899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950557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92966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xmlns=""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84209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xmlns=""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529853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744252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a16="http://schemas.microsoft.com/office/drawing/2014/main" xmlns=""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077320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a16="http://schemas.microsoft.com/office/drawing/2014/main" xmlns=""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xmlns=""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8295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41E90E-9E01-402D-88BC-45CF25D30099}" type="datetimeFigureOut">
              <a:rPr lang="ru-RU" smtClean="0"/>
              <a:t>08.04.2021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2848523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xmlns=""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a16="http://schemas.microsoft.com/office/drawing/2014/main" xmlns=""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a16="http://schemas.microsoft.com/office/drawing/2014/main" xmlns=""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414928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xmlns=""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xmlns=""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415935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xmlns=""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a16="http://schemas.microsoft.com/office/drawing/2014/main" xmlns=""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xmlns=""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7048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a16="http://schemas.microsoft.com/office/drawing/2014/main" xmlns=""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a16="http://schemas.microsoft.com/office/drawing/2014/main" xmlns=""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a16="http://schemas.microsoft.com/office/drawing/2014/main" xmlns=""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a16="http://schemas.microsoft.com/office/drawing/2014/main" xmlns=""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1259757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xmlns=""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a16="http://schemas.microsoft.com/office/drawing/2014/main" xmlns=""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xmlns=""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96389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a16="http://schemas.microsoft.com/office/drawing/2014/main" xmlns=""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470521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3138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07142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742745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09112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41E90E-9E01-402D-88BC-45CF25D30099}"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862533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09864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xmlns=""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a16="http://schemas.microsoft.com/office/drawing/2014/main" xmlns=""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a16="http://schemas.microsoft.com/office/drawing/2014/main" xmlns=""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a16="http://schemas.microsoft.com/office/drawing/2014/main" xmlns=""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a16="http://schemas.microsoft.com/office/drawing/2014/main" xmlns=""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807862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a16="http://schemas.microsoft.com/office/drawing/2014/main" xmlns=""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a16="http://schemas.microsoft.com/office/drawing/2014/main" xmlns=""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a16="http://schemas.microsoft.com/office/drawing/2014/main" xmlns=""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p14="http://schemas.microsoft.com/office/powerpoint/2010/main" val="457092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xmlns=""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a16="http://schemas.microsoft.com/office/drawing/2014/main" xmlns=""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07909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04942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p14="http://schemas.microsoft.com/office/powerpoint/2010/main" val="85462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2062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1474729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83902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11227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41E90E-9E01-402D-88BC-45CF25D30099}" type="datetimeFigureOut">
              <a:rPr lang="ru-RU" smtClean="0"/>
              <a:t>08.04.2021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4275547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409952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xmlns=""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91693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a16="http://schemas.microsoft.com/office/drawing/2014/main" xmlns=""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985140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57569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a16="http://schemas.microsoft.com/office/drawing/2014/main" xmlns=""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6407604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a16="http://schemas.microsoft.com/office/drawing/2014/main" xmlns=""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xmlns=""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72158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xmlns=""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a16="http://schemas.microsoft.com/office/drawing/2014/main" xmlns=""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a16="http://schemas.microsoft.com/office/drawing/2014/main" xmlns=""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2522963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xmlns=""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xmlns=""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898100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xmlns=""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a16="http://schemas.microsoft.com/office/drawing/2014/main" xmlns=""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xmlns=""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8738972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a16="http://schemas.microsoft.com/office/drawing/2014/main" xmlns=""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a16="http://schemas.microsoft.com/office/drawing/2014/main" xmlns=""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a16="http://schemas.microsoft.com/office/drawing/2014/main" xmlns=""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a16="http://schemas.microsoft.com/office/drawing/2014/main" xmlns=""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67490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41E90E-9E01-402D-88BC-45CF25D30099}"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662405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xmlns=""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a16="http://schemas.microsoft.com/office/drawing/2014/main" xmlns=""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xmlns=""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38119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a16="http://schemas.microsoft.com/office/drawing/2014/main" xmlns=""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821352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592220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18705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446653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8187667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73908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xmlns=""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a16="http://schemas.microsoft.com/office/drawing/2014/main" xmlns=""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a16="http://schemas.microsoft.com/office/drawing/2014/main" xmlns=""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a16="http://schemas.microsoft.com/office/drawing/2014/main" xmlns=""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a16="http://schemas.microsoft.com/office/drawing/2014/main" xmlns=""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390967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a16="http://schemas.microsoft.com/office/drawing/2014/main" xmlns=""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a16="http://schemas.microsoft.com/office/drawing/2014/main" xmlns=""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a16="http://schemas.microsoft.com/office/drawing/2014/main" xmlns=""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p14="http://schemas.microsoft.com/office/powerpoint/2010/main" val="30968552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xmlns=""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a16="http://schemas.microsoft.com/office/drawing/2014/main" xmlns=""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98423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41E90E-9E01-402D-88BC-45CF25D30099}"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3285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1E90E-9E01-402D-88BC-45CF25D30099}" type="datetimeFigureOut">
              <a:rPr lang="ru-RU" smtClean="0"/>
              <a:t>08.04.2021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C463F-3F19-4EE8-A437-5B6E3F82EE31}" type="slidenum">
              <a:rPr lang="ru-RU" smtClean="0"/>
              <a:t>‹#›</a:t>
            </a:fld>
            <a:endParaRPr lang="ru-RU"/>
          </a:p>
        </p:txBody>
      </p:sp>
    </p:spTree>
    <p:extLst>
      <p:ext uri="{BB962C8B-B14F-4D97-AF65-F5344CB8AC3E}">
        <p14:creationId xmlns:p14="http://schemas.microsoft.com/office/powerpoint/2010/main" val="11814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pPr>
              <a:buClr>
                <a:srgbClr val="000000"/>
              </a:buClr>
              <a:buFont typeface="Arial"/>
              <a:buNone/>
            </a:pPr>
            <a:endParaRPr kern="0"/>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pPr>
              <a:buClr>
                <a:srgbClr val="000000"/>
              </a:buClr>
              <a:buFont typeface="Arial"/>
              <a:buNone/>
            </a:pPr>
            <a:endParaRPr kern="0"/>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a:buClr>
                <a:srgbClr val="000000"/>
              </a:buClr>
              <a:buFont typeface="Arial"/>
              <a:buNone/>
            </a:pPr>
            <a:fld id="{00000000-1234-1234-1234-123412341234}" type="slidenum">
              <a:rPr lang="kk-KZ" kern="0"/>
              <a:pPr>
                <a:buClr>
                  <a:srgbClr val="000000"/>
                </a:buClr>
                <a:buFont typeface="Arial"/>
                <a:buNone/>
              </a:pPr>
              <a:t>‹#›</a:t>
            </a:fld>
            <a:endParaRPr kern="0"/>
          </a:p>
        </p:txBody>
      </p:sp>
    </p:spTree>
    <p:extLst>
      <p:ext uri="{BB962C8B-B14F-4D97-AF65-F5344CB8AC3E}">
        <p14:creationId xmlns:p14="http://schemas.microsoft.com/office/powerpoint/2010/main" val="12475866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3F3F3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9537854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3F3F3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5880372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117;g94e89b74d7_0_6" descr="https://wildanimalslegislation.com/img/legislation_project.png"/>
          <p:cNvPicPr preferRelativeResize="0"/>
          <p:nvPr/>
        </p:nvPicPr>
        <p:blipFill rotWithShape="1">
          <a:blip r:embed="rId2">
            <a:alphaModFix/>
          </a:blip>
          <a:srcRect/>
          <a:stretch/>
        </p:blipFill>
        <p:spPr>
          <a:xfrm>
            <a:off x="9246114" y="3351089"/>
            <a:ext cx="2262256" cy="2242460"/>
          </a:xfrm>
          <a:prstGeom prst="rect">
            <a:avLst/>
          </a:prstGeom>
          <a:noFill/>
          <a:ln>
            <a:noFill/>
          </a:ln>
        </p:spPr>
      </p:pic>
      <p:sp>
        <p:nvSpPr>
          <p:cNvPr id="6" name="Заголовок 1"/>
          <p:cNvSpPr txBox="1">
            <a:spLocks/>
          </p:cNvSpPr>
          <p:nvPr/>
        </p:nvSpPr>
        <p:spPr>
          <a:xfrm>
            <a:off x="1861044" y="370591"/>
            <a:ext cx="7772400" cy="869853"/>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kk-KZ" sz="3200" b="1" i="1" dirty="0" smtClean="0">
              <a:solidFill>
                <a:srgbClr val="002060"/>
              </a:solidFill>
              <a:latin typeface="Times New Roman" panose="02020603050405020304" pitchFamily="18" charset="0"/>
              <a:cs typeface="Times New Roman" panose="02020603050405020304" pitchFamily="18" charset="0"/>
            </a:endParaRPr>
          </a:p>
          <a:p>
            <a:r>
              <a:rPr lang="kk-KZ" sz="14400" b="1" i="1" dirty="0" smtClean="0">
                <a:solidFill>
                  <a:srgbClr val="002060"/>
                </a:solidFill>
                <a:latin typeface="Times New Roman" panose="02020603050405020304" pitchFamily="18" charset="0"/>
                <a:cs typeface="Times New Roman" panose="02020603050405020304" pitchFamily="18" charset="0"/>
              </a:rPr>
              <a:t>І</a:t>
            </a:r>
            <a:r>
              <a:rPr lang="en-US" sz="14400" b="1" i="1" dirty="0" smtClean="0">
                <a:solidFill>
                  <a:srgbClr val="002060"/>
                </a:solidFill>
                <a:latin typeface="Times New Roman" panose="02020603050405020304" pitchFamily="18" charset="0"/>
                <a:cs typeface="Times New Roman" panose="02020603050405020304" pitchFamily="18" charset="0"/>
              </a:rPr>
              <a:t>V</a:t>
            </a:r>
            <a:r>
              <a:rPr lang="kk-KZ" sz="14400" b="1" i="1" dirty="0" smtClean="0">
                <a:solidFill>
                  <a:srgbClr val="002060"/>
                </a:solidFill>
                <a:latin typeface="Times New Roman" panose="02020603050405020304" pitchFamily="18" charset="0"/>
                <a:cs typeface="Times New Roman" panose="02020603050405020304" pitchFamily="18" charset="0"/>
              </a:rPr>
              <a:t> бөлім</a:t>
            </a:r>
            <a:br>
              <a:rPr lang="kk-KZ" sz="14400" b="1" i="1" dirty="0" smtClean="0">
                <a:solidFill>
                  <a:srgbClr val="002060"/>
                </a:solidFill>
                <a:latin typeface="Times New Roman" panose="02020603050405020304" pitchFamily="18" charset="0"/>
                <a:cs typeface="Times New Roman" panose="02020603050405020304" pitchFamily="18" charset="0"/>
              </a:rPr>
            </a:br>
            <a:r>
              <a:rPr lang="kk-KZ" sz="14400" b="1" i="1" dirty="0" smtClean="0">
                <a:solidFill>
                  <a:srgbClr val="002060"/>
                </a:solidFill>
                <a:latin typeface="Times New Roman"/>
              </a:rPr>
              <a:t>Мәңгілік ел – мәңгілік мұрат</a:t>
            </a:r>
            <a:r>
              <a:rPr lang="kk-KZ" sz="14400" b="1" i="1" dirty="0" smtClean="0">
                <a:solidFill>
                  <a:srgbClr val="002060"/>
                </a:solidFill>
                <a:latin typeface="Times New Roman"/>
                <a:ea typeface="Calibri"/>
              </a:rPr>
              <a:t> </a:t>
            </a:r>
            <a:endParaRPr lang="ru-RU" sz="14400" b="1" dirty="0">
              <a:solidFill>
                <a:srgbClr val="002060"/>
              </a:solidFill>
            </a:endParaRPr>
          </a:p>
        </p:txBody>
      </p:sp>
      <p:sp>
        <p:nvSpPr>
          <p:cNvPr id="7" name="TextBox 6"/>
          <p:cNvSpPr txBox="1"/>
          <p:nvPr/>
        </p:nvSpPr>
        <p:spPr>
          <a:xfrm>
            <a:off x="9089409" y="5868537"/>
            <a:ext cx="1885453" cy="707886"/>
          </a:xfrm>
          <a:prstGeom prst="rect">
            <a:avLst/>
          </a:prstGeom>
          <a:noFill/>
        </p:spPr>
        <p:txBody>
          <a:bodyPr wrap="none" rtlCol="0">
            <a:spAutoFit/>
          </a:bodyPr>
          <a:lstStyle/>
          <a:p>
            <a:pPr algn="r"/>
            <a:r>
              <a:rPr lang="ru-RU" sz="2000" b="1" dirty="0" err="1" smtClean="0">
                <a:solidFill>
                  <a:srgbClr val="002060"/>
                </a:solidFill>
                <a:latin typeface="Times New Roman" panose="02020603050405020304" pitchFamily="18" charset="0"/>
                <a:cs typeface="Times New Roman" panose="02020603050405020304" pitchFamily="18" charset="0"/>
              </a:rPr>
              <a:t>Қазақ</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әдебиеті</a:t>
            </a:r>
            <a:endParaRPr lang="ru-RU" sz="2000" b="1" dirty="0" smtClean="0">
              <a:solidFill>
                <a:srgbClr val="002060"/>
              </a:solidFill>
              <a:latin typeface="Times New Roman" panose="02020603050405020304" pitchFamily="18" charset="0"/>
              <a:cs typeface="Times New Roman" panose="02020603050405020304" pitchFamily="18" charset="0"/>
            </a:endParaRPr>
          </a:p>
          <a:p>
            <a:pPr algn="r"/>
            <a:r>
              <a:rPr lang="ru-RU" sz="2000" b="1" dirty="0" smtClean="0">
                <a:solidFill>
                  <a:srgbClr val="002060"/>
                </a:solidFill>
                <a:latin typeface="Times New Roman" panose="02020603050405020304" pitchFamily="18" charset="0"/>
                <a:cs typeface="Times New Roman" panose="02020603050405020304" pitchFamily="18" charset="0"/>
              </a:rPr>
              <a:t>9-сынып</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882250" y="1250886"/>
            <a:ext cx="9974639" cy="2186524"/>
          </a:xfrm>
        </p:spPr>
        <p:txBody>
          <a:bodyPr>
            <a:normAutofit fontScale="90000"/>
          </a:bodyPr>
          <a:lstStyle/>
          <a:p>
            <a:r>
              <a:rPr lang="kk-KZ" sz="5400" b="1" dirty="0" smtClean="0">
                <a:solidFill>
                  <a:srgbClr val="0070C0"/>
                </a:solidFill>
                <a:latin typeface="Times New Roman" panose="02020603050405020304" pitchFamily="18" charset="0"/>
                <a:cs typeface="Times New Roman" panose="02020603050405020304" pitchFamily="18" charset="0"/>
              </a:rPr>
              <a:t>Сабақтың тақырыбы:</a:t>
            </a:r>
            <a:br>
              <a:rPr lang="kk-KZ" sz="5400" b="1" dirty="0" smtClean="0">
                <a:solidFill>
                  <a:srgbClr val="0070C0"/>
                </a:solidFill>
                <a:latin typeface="Times New Roman" panose="02020603050405020304" pitchFamily="18" charset="0"/>
                <a:cs typeface="Times New Roman" panose="02020603050405020304" pitchFamily="18" charset="0"/>
              </a:rPr>
            </a:br>
            <a:r>
              <a:rPr lang="kk-KZ" sz="5400" b="1" dirty="0" smtClean="0">
                <a:solidFill>
                  <a:srgbClr val="0070C0"/>
                </a:solidFill>
                <a:latin typeface="Times New Roman" panose="02020603050405020304" pitchFamily="18" charset="0"/>
                <a:cs typeface="Times New Roman" panose="02020603050405020304" pitchFamily="18" charset="0"/>
              </a:rPr>
              <a:t>Қажығали Мұханбетқалиұлының</a:t>
            </a:r>
            <a:br>
              <a:rPr lang="kk-KZ" sz="5400" b="1" dirty="0" smtClean="0">
                <a:solidFill>
                  <a:srgbClr val="0070C0"/>
                </a:solidFill>
                <a:latin typeface="Times New Roman" panose="02020603050405020304" pitchFamily="18" charset="0"/>
                <a:cs typeface="Times New Roman" panose="02020603050405020304" pitchFamily="18" charset="0"/>
              </a:rPr>
            </a:br>
            <a:r>
              <a:rPr lang="kk-KZ" sz="5400" b="1" dirty="0" smtClean="0">
                <a:solidFill>
                  <a:srgbClr val="0070C0"/>
                </a:solidFill>
                <a:latin typeface="Times New Roman" panose="02020603050405020304" pitchFamily="18" charset="0"/>
                <a:cs typeface="Times New Roman" panose="02020603050405020304" pitchFamily="18" charset="0"/>
              </a:rPr>
              <a:t> «Тар кезең» романы</a:t>
            </a:r>
            <a:endParaRPr lang="ru-RU" sz="5400" b="1" dirty="0">
              <a:solidFill>
                <a:srgbClr val="0070C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b="7322"/>
          <a:stretch/>
        </p:blipFill>
        <p:spPr>
          <a:xfrm>
            <a:off x="4174554" y="3554490"/>
            <a:ext cx="1572690" cy="1712850"/>
          </a:xfrm>
          <a:prstGeom prst="roundRect">
            <a:avLst>
              <a:gd name="adj" fmla="val 8594"/>
            </a:avLst>
          </a:prstGeom>
          <a:no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244" y="3544048"/>
            <a:ext cx="1586201" cy="1723292"/>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000" y="169687"/>
            <a:ext cx="1847850" cy="2466975"/>
          </a:xfrm>
          <a:prstGeom prst="ellipse">
            <a:avLst/>
          </a:prstGeom>
          <a:ln>
            <a:noFill/>
          </a:ln>
          <a:effectLst>
            <a:softEdge rad="112500"/>
          </a:effectLst>
        </p:spPr>
      </p:pic>
    </p:spTree>
    <p:extLst>
      <p:ext uri="{BB962C8B-B14F-4D97-AF65-F5344CB8AC3E}">
        <p14:creationId xmlns:p14="http://schemas.microsoft.com/office/powerpoint/2010/main" val="1611458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1050877" y="450864"/>
            <a:ext cx="6620265" cy="544724"/>
          </a:xfrm>
          <a:prstGeom prst="rect">
            <a:avLst/>
          </a:prstGeom>
          <a:noFill/>
          <a:ln>
            <a:noFill/>
          </a:ln>
        </p:spPr>
        <p:txBody>
          <a:bodyPr spcFirstLastPara="1" wrap="square" lIns="91425" tIns="45700" rIns="91425" bIns="45700" anchor="t" anchorCtr="0">
            <a:spAutoFit/>
          </a:bodyPr>
          <a:lstStyle/>
          <a:p>
            <a:pPr algn="just">
              <a:lnSpc>
                <a:spcPct val="105000"/>
              </a:lnSpc>
              <a:buClr>
                <a:srgbClr val="000000"/>
              </a:buClr>
              <a:buFont typeface="Arial"/>
              <a:buNone/>
            </a:pP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 Әдеби </a:t>
            </a: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эссенің </a:t>
            </a:r>
            <a:r>
              <a:rPr lang="kk-KZ" sz="2800" b="1" kern="0" dirty="0">
                <a:solidFill>
                  <a:srgbClr val="0070C0"/>
                </a:solidFill>
                <a:latin typeface="Times New Roman" panose="02020603050405020304" pitchFamily="18" charset="0"/>
                <a:ea typeface="Tahoma"/>
                <a:cs typeface="Times New Roman" panose="02020603050405020304" pitchFamily="18" charset="0"/>
                <a:sym typeface="Tahoma"/>
              </a:rPr>
              <a:t>құрылымы</a:t>
            </a:r>
            <a:endParaRPr sz="2800" kern="0" dirty="0">
              <a:solidFill>
                <a:srgbClr val="0070C0"/>
              </a:solidFill>
              <a:latin typeface="Times New Roman" panose="02020603050405020304" pitchFamily="18" charset="0"/>
              <a:ea typeface="Tahoma"/>
              <a:cs typeface="Times New Roman" panose="02020603050405020304" pitchFamily="18" charset="0"/>
              <a:sym typeface="Tahoma"/>
            </a:endParaRPr>
          </a:p>
        </p:txBody>
      </p:sp>
      <p:graphicFrame>
        <p:nvGraphicFramePr>
          <p:cNvPr id="147" name="Google Shape;147;p5"/>
          <p:cNvGraphicFramePr/>
          <p:nvPr>
            <p:extLst>
              <p:ext uri="{D42A27DB-BD31-4B8C-83A1-F6EECF244321}">
                <p14:modId xmlns:p14="http://schemas.microsoft.com/office/powerpoint/2010/main" val="595708839"/>
              </p:ext>
            </p:extLst>
          </p:nvPr>
        </p:nvGraphicFramePr>
        <p:xfrm>
          <a:off x="1050877" y="995588"/>
          <a:ext cx="9794461" cy="5512414"/>
        </p:xfrm>
        <a:graphic>
          <a:graphicData uri="http://schemas.openxmlformats.org/drawingml/2006/table">
            <a:tbl>
              <a:tblPr firstRow="1" firstCol="1" bandRow="1">
                <a:tableStyleId>{C083E6E3-FA7D-4D7B-A595-EF9225AFEA82}</a:tableStyleId>
              </a:tblPr>
              <a:tblGrid>
                <a:gridCol w="3358496">
                  <a:extLst>
                    <a:ext uri="{9D8B030D-6E8A-4147-A177-3AD203B41FA5}">
                      <a16:colId xmlns:a16="http://schemas.microsoft.com/office/drawing/2014/main" xmlns="" val="20000"/>
                    </a:ext>
                  </a:extLst>
                </a:gridCol>
                <a:gridCol w="6435965">
                  <a:extLst>
                    <a:ext uri="{9D8B030D-6E8A-4147-A177-3AD203B41FA5}">
                      <a16:colId xmlns:a16="http://schemas.microsoft.com/office/drawing/2014/main" xmlns="" val="20001"/>
                    </a:ext>
                  </a:extLst>
                </a:gridCol>
              </a:tblGrid>
              <a:tr h="1039274">
                <a:tc>
                  <a:txBody>
                    <a:bodyPr/>
                    <a:lstStyle/>
                    <a:p>
                      <a:pPr marL="0" marR="0" lvl="0" indent="0" algn="ctr" rtl="0">
                        <a:lnSpc>
                          <a:spcPct val="90000"/>
                        </a:lnSpc>
                        <a:spcBef>
                          <a:spcPts val="0"/>
                        </a:spcBef>
                        <a:spcAft>
                          <a:spcPts val="0"/>
                        </a:spcAft>
                        <a:buNone/>
                      </a:pPr>
                      <a:endParaRPr lang="kk-KZ" sz="1900" u="none" strike="noStrike" cap="none" dirty="0" smtClean="0">
                        <a:sym typeface="Tahoma"/>
                      </a:endParaRPr>
                    </a:p>
                    <a:p>
                      <a:pPr marL="0" marR="0" lvl="0" indent="0" algn="ctr" rtl="0">
                        <a:lnSpc>
                          <a:spcPct val="90000"/>
                        </a:lnSpc>
                        <a:spcBef>
                          <a:spcPts val="0"/>
                        </a:spcBef>
                        <a:spcAft>
                          <a:spcPts val="0"/>
                        </a:spcAft>
                        <a:buNone/>
                      </a:pPr>
                      <a:r>
                        <a:rPr lang="kk-KZ" sz="1900" u="none" strike="noStrike" cap="none" dirty="0" smtClean="0">
                          <a:sym typeface="Tahoma"/>
                        </a:rPr>
                        <a:t>КІРІСПЕ</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Тақырыпты түсіну сөйлемі</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ctr" rtl="0">
                        <a:lnSpc>
                          <a:spcPct val="90000"/>
                        </a:lnSpc>
                        <a:spcBef>
                          <a:spcPts val="0"/>
                        </a:spcBef>
                        <a:spcAft>
                          <a:spcPts val="0"/>
                        </a:spcAft>
                        <a:buNone/>
                      </a:pPr>
                      <a:endParaRPr lang="kk-KZ" sz="1900" u="none" strike="noStrike" cap="none" dirty="0" smtClean="0">
                        <a:sym typeface="Tahoma"/>
                      </a:endParaRPr>
                    </a:p>
                    <a:p>
                      <a:pPr marL="0" marR="0" lvl="0" indent="0" algn="ctr" rtl="0">
                        <a:lnSpc>
                          <a:spcPct val="90000"/>
                        </a:lnSpc>
                        <a:spcBef>
                          <a:spcPts val="0"/>
                        </a:spcBef>
                        <a:spcAft>
                          <a:spcPts val="0"/>
                        </a:spcAft>
                        <a:buNone/>
                      </a:pPr>
                      <a:r>
                        <a:rPr lang="kk-KZ" sz="1900" u="none" strike="noStrike" cap="none" dirty="0" smtClean="0">
                          <a:sym typeface="Tahoma"/>
                        </a:rPr>
                        <a:t>Бұл </a:t>
                      </a:r>
                      <a:r>
                        <a:rPr lang="kk-KZ" sz="1900" u="none" strike="noStrike" cap="none" dirty="0">
                          <a:sym typeface="Tahoma"/>
                        </a:rPr>
                        <a:t>сөйлемде эссенің тақырыбына орай</a:t>
                      </a:r>
                      <a:r>
                        <a:rPr lang="kk-KZ" sz="1900" dirty="0">
                          <a:sym typeface="Tahoma"/>
                        </a:rPr>
                        <a:t> </a:t>
                      </a:r>
                      <a:r>
                        <a:rPr lang="kk-KZ" sz="1900" u="none" strike="noStrike" cap="none" dirty="0">
                          <a:sym typeface="Tahoma"/>
                        </a:rPr>
                        <a:t>талданатын мәселе туралы түсінік беріледі.</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0"/>
                  </a:ext>
                </a:extLst>
              </a:tr>
              <a:tr h="577225">
                <a:tc>
                  <a:txBody>
                    <a:bodyPr/>
                    <a:lstStyle/>
                    <a:p>
                      <a:pPr marL="0" marR="0" lvl="0" indent="0" algn="ctr" rtl="0">
                        <a:lnSpc>
                          <a:spcPct val="90000"/>
                        </a:lnSpc>
                        <a:spcBef>
                          <a:spcPts val="0"/>
                        </a:spcBef>
                        <a:spcAft>
                          <a:spcPts val="0"/>
                        </a:spcAft>
                        <a:buNone/>
                      </a:pPr>
                      <a:r>
                        <a:rPr lang="kk-KZ" sz="1900" u="none" strike="noStrike" cap="none" dirty="0" smtClean="0">
                          <a:sym typeface="Tahoma"/>
                        </a:rPr>
                        <a:t>Тақырыптың </a:t>
                      </a:r>
                      <a:r>
                        <a:rPr lang="kk-KZ" sz="1900" u="none" strike="noStrike" cap="none" dirty="0">
                          <a:sym typeface="Tahoma"/>
                        </a:rPr>
                        <a:t>өзектілігі</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Тақырыптың өзектілігі эссе жазуға себеп болған жайдан хабардар етеді.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1"/>
                  </a:ext>
                </a:extLst>
              </a:tr>
              <a:tr h="381450">
                <a:tc>
                  <a:txBody>
                    <a:bodyPr/>
                    <a:lstStyle/>
                    <a:p>
                      <a:pPr marL="0" marR="0" lvl="0" indent="0" algn="ctr" rtl="0">
                        <a:lnSpc>
                          <a:spcPct val="90000"/>
                        </a:lnSpc>
                        <a:spcBef>
                          <a:spcPts val="0"/>
                        </a:spcBef>
                        <a:spcAft>
                          <a:spcPts val="0"/>
                        </a:spcAft>
                        <a:buNone/>
                      </a:pPr>
                      <a:r>
                        <a:rPr lang="kk-KZ" sz="1900" u="none" strike="noStrike" cap="none" dirty="0">
                          <a:sym typeface="Tahoma"/>
                        </a:rPr>
                        <a:t>Тезис</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Эссе тақырыбынан тезис қойылады.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2"/>
                  </a:ext>
                </a:extLst>
              </a:tr>
              <a:tr h="876873">
                <a:tc>
                  <a:txBody>
                    <a:bodyPr/>
                    <a:lstStyle/>
                    <a:p>
                      <a:pPr marL="0" marR="0" lvl="0" indent="0" algn="ctr" rtl="0">
                        <a:lnSpc>
                          <a:spcPct val="90000"/>
                        </a:lnSpc>
                        <a:spcBef>
                          <a:spcPts val="0"/>
                        </a:spcBef>
                        <a:spcAft>
                          <a:spcPts val="0"/>
                        </a:spcAft>
                        <a:buNone/>
                      </a:pPr>
                      <a:r>
                        <a:rPr lang="kk-KZ" sz="1900" u="none" strike="noStrike" cap="none" dirty="0">
                          <a:sym typeface="Tahoma"/>
                        </a:rPr>
                        <a:t>НЕГІЗГІ БӨЛІМ</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1</a:t>
                      </a:r>
                      <a:r>
                        <a:rPr lang="kk-KZ" sz="1900" dirty="0">
                          <a:sym typeface="Tahoma"/>
                        </a:rPr>
                        <a:t>-</a:t>
                      </a:r>
                      <a:r>
                        <a:rPr lang="kk-KZ" sz="1900" u="none" strike="noStrike" cap="none" dirty="0">
                          <a:sym typeface="Tahoma"/>
                        </a:rPr>
                        <a:t>абзац</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Тезисті қолдаушы пікір</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dirty="0">
                          <a:sym typeface="Tahoma"/>
                        </a:rPr>
                        <a:t>Т</a:t>
                      </a:r>
                      <a:r>
                        <a:rPr lang="kk-KZ" sz="1900" u="none" strike="noStrike" cap="none" dirty="0">
                          <a:sym typeface="Tahoma"/>
                        </a:rPr>
                        <a:t>езистегі негізгі ойды қолдайтын пікір.</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3"/>
                  </a:ext>
                </a:extLst>
              </a:tr>
              <a:tr h="1121075">
                <a:tc>
                  <a:txBody>
                    <a:bodyPr/>
                    <a:lstStyle/>
                    <a:p>
                      <a:pPr marL="0" marR="0" lvl="0" indent="0" algn="ctr" rtl="0">
                        <a:lnSpc>
                          <a:spcPct val="90000"/>
                        </a:lnSpc>
                        <a:spcBef>
                          <a:spcPts val="0"/>
                        </a:spcBef>
                        <a:spcAft>
                          <a:spcPts val="0"/>
                        </a:spcAft>
                        <a:buNone/>
                      </a:pPr>
                      <a:r>
                        <a:rPr lang="kk-KZ" sz="1900" u="none" strike="noStrike" cap="none" dirty="0">
                          <a:sym typeface="Tahoma"/>
                        </a:rPr>
                        <a:t>Аргументке дейінгі баяндау (уақыт, мекен, жағдай, қатысушылар т.б.)</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Әдеби эссенің ерекшелігіне қарай аргумент келтіргенге дейін сол сөздің болған уақыты, мекені, жағдай, кімдердің бұл сөзге қатысы бар екендігі туралы қысқаша баяндалады.</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4"/>
                  </a:ext>
                </a:extLst>
              </a:tr>
              <a:tr h="358925">
                <a:tc>
                  <a:txBody>
                    <a:bodyPr/>
                    <a:lstStyle/>
                    <a:p>
                      <a:pPr marL="0" marR="0" lvl="0" indent="0" algn="ctr" rtl="0">
                        <a:lnSpc>
                          <a:spcPct val="90000"/>
                        </a:lnSpc>
                        <a:spcBef>
                          <a:spcPts val="0"/>
                        </a:spcBef>
                        <a:spcAft>
                          <a:spcPts val="0"/>
                        </a:spcAft>
                        <a:buNone/>
                      </a:pPr>
                      <a:r>
                        <a:rPr lang="kk-KZ" sz="1900" u="none" strike="noStrike" cap="none" dirty="0">
                          <a:sym typeface="Tahoma"/>
                        </a:rPr>
                        <a:t>Аргумент</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5"/>
                  </a:ext>
                </a:extLst>
              </a:tr>
              <a:tr h="348050">
                <a:tc>
                  <a:txBody>
                    <a:bodyPr/>
                    <a:lstStyle/>
                    <a:p>
                      <a:pPr marL="0" marR="0" lvl="0" indent="0" algn="ctr" rtl="0">
                        <a:lnSpc>
                          <a:spcPct val="90000"/>
                        </a:lnSpc>
                        <a:spcBef>
                          <a:spcPts val="0"/>
                        </a:spcBef>
                        <a:spcAft>
                          <a:spcPts val="0"/>
                        </a:spcAft>
                        <a:buNone/>
                      </a:pPr>
                      <a:r>
                        <a:rPr lang="kk-KZ" sz="1900" u="none" strike="noStrike" cap="none" dirty="0">
                          <a:sym typeface="Tahoma"/>
                        </a:rPr>
                        <a:t>Талдау (анализ)</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6"/>
                  </a:ext>
                </a:extLst>
              </a:tr>
              <a:tr h="806400">
                <a:tc>
                  <a:txBody>
                    <a:bodyPr/>
                    <a:lstStyle/>
                    <a:p>
                      <a:pPr marL="0" marR="0" lvl="0" indent="0" algn="ctr" rtl="0">
                        <a:lnSpc>
                          <a:spcPct val="90000"/>
                        </a:lnSpc>
                        <a:spcBef>
                          <a:spcPts val="0"/>
                        </a:spcBef>
                        <a:spcAft>
                          <a:spcPts val="0"/>
                        </a:spcAft>
                        <a:buNone/>
                      </a:pPr>
                      <a:r>
                        <a:rPr lang="kk-KZ" sz="1900" u="none" strike="noStrike" cap="none" dirty="0">
                          <a:sym typeface="Tahoma"/>
                        </a:rPr>
                        <a:t>Абзацты қорытындылаушы</a:t>
                      </a:r>
                      <a:r>
                        <a:rPr lang="kk-KZ" sz="1900" dirty="0">
                          <a:sym typeface="Tahoma"/>
                        </a:rPr>
                        <a:t> </a:t>
                      </a:r>
                      <a:r>
                        <a:rPr lang="kk-KZ" sz="1900" u="none" strike="noStrike" cap="none" dirty="0">
                          <a:sym typeface="Tahoma"/>
                        </a:rPr>
                        <a:t>сөйлем</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Абзацта айтылған пікір, аргумент, анализдерден кейін абзацты қорытындылап, жинақтап, бекітетін сөйлем.</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3613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963307" y="508488"/>
            <a:ext cx="6750566" cy="544724"/>
          </a:xfrm>
          <a:prstGeom prst="rect">
            <a:avLst/>
          </a:prstGeom>
          <a:noFill/>
          <a:ln>
            <a:noFill/>
          </a:ln>
        </p:spPr>
        <p:txBody>
          <a:bodyPr spcFirstLastPara="1" wrap="square" lIns="91425" tIns="45700" rIns="91425" bIns="45700" anchor="t" anchorCtr="0">
            <a:spAutoFit/>
          </a:bodyPr>
          <a:lstStyle/>
          <a:p>
            <a:pPr algn="just">
              <a:lnSpc>
                <a:spcPct val="105000"/>
              </a:lnSpc>
              <a:buClr>
                <a:srgbClr val="000000"/>
              </a:buClr>
              <a:buFont typeface="Arial"/>
              <a:buNone/>
            </a:pP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Әдеби </a:t>
            </a: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эссенің </a:t>
            </a:r>
            <a:r>
              <a:rPr lang="kk-KZ" sz="2800" b="1" kern="0" dirty="0">
                <a:solidFill>
                  <a:srgbClr val="0070C0"/>
                </a:solidFill>
                <a:latin typeface="Times New Roman" panose="02020603050405020304" pitchFamily="18" charset="0"/>
                <a:ea typeface="Tahoma"/>
                <a:cs typeface="Times New Roman" panose="02020603050405020304" pitchFamily="18" charset="0"/>
                <a:sym typeface="Tahoma"/>
              </a:rPr>
              <a:t>құрылымы</a:t>
            </a:r>
            <a:endParaRPr sz="2800" kern="0" dirty="0">
              <a:solidFill>
                <a:srgbClr val="0070C0"/>
              </a:solidFill>
              <a:latin typeface="Times New Roman" panose="02020603050405020304" pitchFamily="18" charset="0"/>
              <a:ea typeface="Tahoma"/>
              <a:cs typeface="Times New Roman" panose="02020603050405020304" pitchFamily="18" charset="0"/>
              <a:sym typeface="Tahoma"/>
            </a:endParaRPr>
          </a:p>
        </p:txBody>
      </p:sp>
      <p:graphicFrame>
        <p:nvGraphicFramePr>
          <p:cNvPr id="154" name="Google Shape;154;p6"/>
          <p:cNvGraphicFramePr/>
          <p:nvPr>
            <p:extLst>
              <p:ext uri="{D42A27DB-BD31-4B8C-83A1-F6EECF244321}">
                <p14:modId xmlns:p14="http://schemas.microsoft.com/office/powerpoint/2010/main" val="740371262"/>
              </p:ext>
            </p:extLst>
          </p:nvPr>
        </p:nvGraphicFramePr>
        <p:xfrm>
          <a:off x="1043820" y="1030310"/>
          <a:ext cx="9748676" cy="5048518"/>
        </p:xfrm>
        <a:graphic>
          <a:graphicData uri="http://schemas.openxmlformats.org/drawingml/2006/table">
            <a:tbl>
              <a:tblPr firstRow="1" firstCol="1" bandRow="1">
                <a:tableStyleId>{C083E6E3-FA7D-4D7B-A595-EF9225AFEA82}</a:tableStyleId>
              </a:tblPr>
              <a:tblGrid>
                <a:gridCol w="3314726">
                  <a:extLst>
                    <a:ext uri="{9D8B030D-6E8A-4147-A177-3AD203B41FA5}">
                      <a16:colId xmlns:a16="http://schemas.microsoft.com/office/drawing/2014/main" xmlns="" val="20000"/>
                    </a:ext>
                  </a:extLst>
                </a:gridCol>
                <a:gridCol w="6433950">
                  <a:extLst>
                    <a:ext uri="{9D8B030D-6E8A-4147-A177-3AD203B41FA5}">
                      <a16:colId xmlns:a16="http://schemas.microsoft.com/office/drawing/2014/main" xmlns="" val="20001"/>
                    </a:ext>
                  </a:extLst>
                </a:gridCol>
              </a:tblGrid>
              <a:tr h="1365470">
                <a:tc>
                  <a:txBody>
                    <a:bodyPr/>
                    <a:lstStyle/>
                    <a:p>
                      <a:pPr marL="0" marR="0" lvl="0" indent="0" algn="l" rtl="0">
                        <a:lnSpc>
                          <a:spcPct val="90000"/>
                        </a:lnSpc>
                        <a:spcBef>
                          <a:spcPts val="0"/>
                        </a:spcBef>
                        <a:spcAft>
                          <a:spcPts val="0"/>
                        </a:spcAft>
                        <a:buNone/>
                      </a:pPr>
                      <a:endParaRPr lang="kk-KZ" sz="2000" u="none" strike="noStrike" cap="none" dirty="0" smtClean="0">
                        <a:sym typeface="Tahoma"/>
                      </a:endParaRPr>
                    </a:p>
                    <a:p>
                      <a:pPr marL="0" marR="0" lvl="0" indent="0" algn="ctr" rtl="0">
                        <a:lnSpc>
                          <a:spcPct val="90000"/>
                        </a:lnSpc>
                        <a:spcBef>
                          <a:spcPts val="0"/>
                        </a:spcBef>
                        <a:spcAft>
                          <a:spcPts val="0"/>
                        </a:spcAft>
                        <a:buNone/>
                      </a:pPr>
                      <a:r>
                        <a:rPr lang="kk-KZ" sz="2000" u="none" strike="noStrike" cap="none" dirty="0" smtClean="0">
                          <a:sym typeface="Tahoma"/>
                        </a:rPr>
                        <a:t>Негізгі </a:t>
                      </a:r>
                      <a:r>
                        <a:rPr lang="kk-KZ" sz="2000" u="none" strike="noStrike" cap="none" dirty="0">
                          <a:sym typeface="Tahoma"/>
                        </a:rPr>
                        <a:t>бөлімнің бір абзацынан екінші абзацына</a:t>
                      </a:r>
                      <a:r>
                        <a:rPr lang="kk-KZ" sz="2000" dirty="0">
                          <a:sym typeface="Tahoma"/>
                        </a:rPr>
                        <a:t> </a:t>
                      </a:r>
                      <a:r>
                        <a:rPr lang="kk-KZ" sz="2000" u="none" strike="noStrike" cap="none" dirty="0">
                          <a:sym typeface="Tahoma"/>
                        </a:rPr>
                        <a:t>өтуші сөйлем</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2000" u="none" strike="noStrike" cap="none" dirty="0">
                          <a:sym typeface="Tahoma"/>
                        </a:rPr>
                        <a:t>Бұл сөйлем эсседегі ой бірізділігін сақтау қажет болған жағдайда ғана жазылады. Осы сөйлем келесі абзацтың не туралы болатынына сілтеме беріп тұрады.</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0"/>
                  </a:ext>
                </a:extLst>
              </a:tr>
              <a:tr h="739367">
                <a:tc>
                  <a:txBody>
                    <a:bodyPr/>
                    <a:lstStyle/>
                    <a:p>
                      <a:pPr marL="0" marR="0" lvl="0" indent="0" algn="ctr" rtl="0">
                        <a:lnSpc>
                          <a:spcPct val="105000"/>
                        </a:lnSpc>
                        <a:spcBef>
                          <a:spcPts val="0"/>
                        </a:spcBef>
                        <a:spcAft>
                          <a:spcPts val="0"/>
                        </a:spcAft>
                        <a:buNone/>
                      </a:pPr>
                      <a:r>
                        <a:rPr lang="kk-KZ" sz="2000" u="none" strike="noStrike" cap="none" dirty="0">
                          <a:sym typeface="Tahoma"/>
                        </a:rPr>
                        <a:t>2</a:t>
                      </a:r>
                      <a:r>
                        <a:rPr lang="kk-KZ" sz="2000" dirty="0">
                          <a:sym typeface="Tahoma"/>
                        </a:rPr>
                        <a:t>-</a:t>
                      </a:r>
                      <a:r>
                        <a:rPr lang="kk-KZ" sz="2000" u="none" strike="noStrike" cap="none" dirty="0">
                          <a:sym typeface="Tahoma"/>
                        </a:rPr>
                        <a:t>абзац</a:t>
                      </a:r>
                      <a:endParaRPr sz="2000" u="none" strike="noStrike" cap="none" dirty="0">
                        <a:sym typeface="Tahoma"/>
                      </a:endParaRPr>
                    </a:p>
                    <a:p>
                      <a:pPr marL="0" marR="0" lvl="0" indent="0" algn="ctr" rtl="0">
                        <a:lnSpc>
                          <a:spcPct val="105000"/>
                        </a:lnSpc>
                        <a:spcBef>
                          <a:spcPts val="0"/>
                        </a:spcBef>
                        <a:spcAft>
                          <a:spcPts val="0"/>
                        </a:spcAft>
                        <a:buNone/>
                      </a:pPr>
                      <a:r>
                        <a:rPr lang="kk-KZ" sz="2000" u="none" strike="noStrike" cap="none" dirty="0">
                          <a:sym typeface="Tahoma"/>
                        </a:rPr>
                        <a:t>Тезисті қолдаушы пікір</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Сонымен бірге,..(сөз оралымы)</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1"/>
                  </a:ext>
                </a:extLst>
              </a:tr>
              <a:tr h="450847">
                <a:tc>
                  <a:txBody>
                    <a:bodyPr/>
                    <a:lstStyle/>
                    <a:p>
                      <a:pPr marL="0" marR="0" lvl="0" indent="0" algn="ctr" rtl="0">
                        <a:lnSpc>
                          <a:spcPct val="105000"/>
                        </a:lnSpc>
                        <a:spcBef>
                          <a:spcPts val="0"/>
                        </a:spcBef>
                        <a:spcAft>
                          <a:spcPts val="0"/>
                        </a:spcAft>
                        <a:buNone/>
                      </a:pPr>
                      <a:r>
                        <a:rPr lang="kk-KZ" sz="2000" u="none" strike="noStrike" cap="none" dirty="0">
                          <a:sym typeface="Tahoma"/>
                        </a:rPr>
                        <a:t>Аргумент</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2"/>
                  </a:ext>
                </a:extLst>
              </a:tr>
              <a:tr h="486906">
                <a:tc>
                  <a:txBody>
                    <a:bodyPr/>
                    <a:lstStyle/>
                    <a:p>
                      <a:pPr marL="0" marR="0" lvl="0" indent="0" algn="ctr" rtl="0">
                        <a:lnSpc>
                          <a:spcPct val="105000"/>
                        </a:lnSpc>
                        <a:spcBef>
                          <a:spcPts val="0"/>
                        </a:spcBef>
                        <a:spcAft>
                          <a:spcPts val="0"/>
                        </a:spcAft>
                        <a:buNone/>
                      </a:pPr>
                      <a:r>
                        <a:rPr lang="kk-KZ" sz="2000" u="none" strike="noStrike" cap="none" dirty="0">
                          <a:sym typeface="Tahoma"/>
                        </a:rPr>
                        <a:t>Талдау (анализ)</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3"/>
                  </a:ext>
                </a:extLst>
              </a:tr>
              <a:tr h="1137617">
                <a:tc>
                  <a:txBody>
                    <a:bodyPr/>
                    <a:lstStyle/>
                    <a:p>
                      <a:pPr marL="0" marR="0" lvl="0" indent="0" algn="ctr" rtl="0">
                        <a:lnSpc>
                          <a:spcPct val="100000"/>
                        </a:lnSpc>
                        <a:spcBef>
                          <a:spcPts val="0"/>
                        </a:spcBef>
                        <a:spcAft>
                          <a:spcPts val="0"/>
                        </a:spcAft>
                        <a:buNone/>
                      </a:pPr>
                      <a:r>
                        <a:rPr lang="kk-KZ" sz="2000" u="none" strike="noStrike" cap="none" dirty="0">
                          <a:sym typeface="Tahoma"/>
                        </a:rPr>
                        <a:t>Абзацты қорытындылаушы сөйлем</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4"/>
                  </a:ext>
                </a:extLst>
              </a:tr>
              <a:tr h="868311">
                <a:tc>
                  <a:txBody>
                    <a:bodyPr/>
                    <a:lstStyle/>
                    <a:p>
                      <a:pPr marL="0" marR="0" lvl="0" indent="0" algn="ctr" rtl="0">
                        <a:lnSpc>
                          <a:spcPct val="105000"/>
                        </a:lnSpc>
                        <a:spcBef>
                          <a:spcPts val="0"/>
                        </a:spcBef>
                        <a:spcAft>
                          <a:spcPts val="0"/>
                        </a:spcAft>
                        <a:buNone/>
                      </a:pPr>
                      <a:r>
                        <a:rPr lang="kk-KZ" sz="2000" u="none" strike="noStrike" cap="none" dirty="0">
                          <a:sym typeface="Tahoma"/>
                        </a:rPr>
                        <a:t>ҚОРЫТЫНДЫ БӨЛІМ</a:t>
                      </a:r>
                      <a:endParaRPr sz="2000" u="none" strike="noStrike" cap="none" dirty="0">
                        <a:sym typeface="Tahoma"/>
                      </a:endParaRPr>
                    </a:p>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2000" u="none" strike="noStrike" cap="none" dirty="0">
                          <a:sym typeface="Tahoma"/>
                        </a:rPr>
                        <a:t>Әдеби-талдау эсседе тезиске оралу міндетті емес. Автор </a:t>
                      </a:r>
                      <a:r>
                        <a:rPr lang="kk-KZ" sz="2000" dirty="0">
                          <a:sym typeface="Tahoma"/>
                        </a:rPr>
                        <a:t>қ</a:t>
                      </a:r>
                      <a:r>
                        <a:rPr lang="kk-KZ" sz="2000" u="none" strike="noStrike" cap="none" dirty="0">
                          <a:sym typeface="Tahoma"/>
                        </a:rPr>
                        <a:t>озғалған тақырыптың маңыздылығы туралы жазып, көзқарасын қысқаша жеткізіп, аяқтайды.</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2830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6" y="210099"/>
            <a:ext cx="10483402" cy="830997"/>
          </a:xfrm>
          <a:prstGeom prst="rect">
            <a:avLst/>
          </a:prstGeom>
          <a:noFill/>
        </p:spPr>
        <p:txBody>
          <a:bodyPr wrap="square" rtlCol="0">
            <a:spAutoFit/>
          </a:bodyPr>
          <a:lstStyle/>
          <a:p>
            <a:r>
              <a:rPr lang="kk-KZ" sz="2400" b="1" dirty="0">
                <a:solidFill>
                  <a:srgbClr val="002060"/>
                </a:solidFill>
                <a:latin typeface="Times New Roman" panose="02020603050405020304" pitchFamily="18" charset="0"/>
                <a:cs typeface="Times New Roman" panose="02020603050405020304" pitchFamily="18" charset="0"/>
              </a:rPr>
              <a:t>2</a:t>
            </a:r>
            <a:r>
              <a:rPr lang="kk-KZ" sz="2400" b="1" dirty="0" smtClean="0">
                <a:solidFill>
                  <a:srgbClr val="002060"/>
                </a:solidFill>
                <a:latin typeface="Times New Roman" panose="02020603050405020304" pitchFamily="18" charset="0"/>
                <a:cs typeface="Times New Roman" panose="02020603050405020304" pitchFamily="18" charset="0"/>
              </a:rPr>
              <a:t>-тапсырма. Берілген үзінділерді саралай отырып, шығарма идеясын негізге алып ғаламдық тұрғыдан талдаңыз.</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98924" y="4069724"/>
            <a:ext cx="2820473" cy="2585323"/>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Дескриптор:</a:t>
            </a:r>
          </a:p>
          <a:p>
            <a:pPr marL="285750" indent="-285750">
              <a:buFont typeface="Wingdings" panose="05000000000000000000" pitchFamily="2" charset="2"/>
              <a:buChar char="ü"/>
            </a:pPr>
            <a:r>
              <a:rPr lang="kk-KZ" dirty="0" smtClean="0">
                <a:solidFill>
                  <a:prstClr val="black"/>
                </a:solidFill>
                <a:latin typeface="Times New Roman" panose="02020603050405020304" pitchFamily="18" charset="0"/>
                <a:cs typeface="Times New Roman" panose="02020603050405020304" pitchFamily="18" charset="0"/>
              </a:rPr>
              <a:t>үзінділердегі автор ойын саралайды;</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ғ</a:t>
            </a:r>
            <a:r>
              <a:rPr lang="kk-KZ" dirty="0" smtClean="0">
                <a:solidFill>
                  <a:prstClr val="black"/>
                </a:solidFill>
                <a:latin typeface="Times New Roman" panose="02020603050405020304" pitchFamily="18" charset="0"/>
                <a:cs typeface="Times New Roman" panose="02020603050405020304" pitchFamily="18" charset="0"/>
              </a:rPr>
              <a:t>аламдық тұрғыдан талдайды;</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ө</a:t>
            </a:r>
            <a:r>
              <a:rPr lang="kk-KZ" dirty="0" smtClean="0">
                <a:solidFill>
                  <a:prstClr val="black"/>
                </a:solidFill>
                <a:latin typeface="Times New Roman" panose="02020603050405020304" pitchFamily="18" charset="0"/>
                <a:cs typeface="Times New Roman" panose="02020603050405020304" pitchFamily="18" charset="0"/>
              </a:rPr>
              <a:t>з ойын білдіруде шығарманың идеясын негізге алады.</a:t>
            </a:r>
          </a:p>
          <a:p>
            <a:pPr marL="285750" indent="-285750">
              <a:buFont typeface="Wingdings" panose="05000000000000000000" pitchFamily="2" charset="2"/>
              <a:buChar char="ü"/>
            </a:pPr>
            <a:endParaRPr lang="ru-RU"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60571921"/>
              </p:ext>
            </p:extLst>
          </p:nvPr>
        </p:nvGraphicFramePr>
        <p:xfrm>
          <a:off x="731233" y="1146221"/>
          <a:ext cx="8128000" cy="5062684"/>
        </p:xfrm>
        <a:graphic>
          <a:graphicData uri="http://schemas.openxmlformats.org/drawingml/2006/table">
            <a:tbl>
              <a:tblPr firstRow="1" bandRow="1">
                <a:tableStyleId>{5C22544A-7EE6-4342-B048-85BDC9FD1C3A}</a:tableStyleId>
              </a:tblPr>
              <a:tblGrid>
                <a:gridCol w="5708204"/>
                <a:gridCol w="2419796"/>
              </a:tblGrid>
              <a:tr h="755630">
                <a:tc>
                  <a:txBody>
                    <a:bodyPr/>
                    <a:lstStyle/>
                    <a:p>
                      <a:pPr algn="ctr"/>
                      <a:r>
                        <a:rPr lang="kk-KZ" sz="2400" dirty="0" smtClean="0">
                          <a:solidFill>
                            <a:schemeClr val="tx1"/>
                          </a:solidFill>
                          <a:latin typeface="Times New Roman" panose="02020603050405020304" pitchFamily="18" charset="0"/>
                          <a:cs typeface="Times New Roman" panose="02020603050405020304" pitchFamily="18" charset="0"/>
                        </a:rPr>
                        <a:t>Шығармадан</a:t>
                      </a:r>
                      <a:r>
                        <a:rPr lang="kk-KZ" sz="2400" baseline="0" dirty="0" smtClean="0">
                          <a:solidFill>
                            <a:schemeClr val="tx1"/>
                          </a:solidFill>
                          <a:latin typeface="Times New Roman" panose="02020603050405020304" pitchFamily="18" charset="0"/>
                          <a:cs typeface="Times New Roman" panose="02020603050405020304" pitchFamily="18" charset="0"/>
                        </a:rPr>
                        <a:t> </a:t>
                      </a:r>
                      <a:r>
                        <a:rPr lang="kk-KZ" sz="2400" dirty="0" smtClean="0">
                          <a:solidFill>
                            <a:schemeClr val="tx1"/>
                          </a:solidFill>
                          <a:latin typeface="Times New Roman" panose="02020603050405020304" pitchFamily="18" charset="0"/>
                          <a:cs typeface="Times New Roman" panose="02020603050405020304" pitchFamily="18" charset="0"/>
                        </a:rPr>
                        <a:t>үзінді</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2400" dirty="0" smtClean="0">
                          <a:solidFill>
                            <a:schemeClr val="tx1"/>
                          </a:solidFill>
                          <a:latin typeface="Times New Roman" panose="02020603050405020304" pitchFamily="18" charset="0"/>
                          <a:cs typeface="Times New Roman" panose="02020603050405020304" pitchFamily="18" charset="0"/>
                        </a:rPr>
                        <a:t>Менің ойым</a:t>
                      </a:r>
                      <a:endParaRPr lang="ru-RU" sz="2400" dirty="0" smtClean="0">
                        <a:solidFill>
                          <a:schemeClr val="tx1"/>
                        </a:solidFill>
                        <a:latin typeface="Times New Roman" panose="02020603050405020304" pitchFamily="18" charset="0"/>
                        <a:cs typeface="Times New Roman" panose="02020603050405020304" pitchFamily="18" charset="0"/>
                      </a:endParaRPr>
                    </a:p>
                    <a:p>
                      <a:pPr algn="ctr"/>
                      <a:endParaRPr lang="ru-RU" sz="2400" dirty="0">
                        <a:solidFill>
                          <a:schemeClr val="tx1"/>
                        </a:solidFill>
                        <a:latin typeface="Times New Roman" panose="02020603050405020304" pitchFamily="18" charset="0"/>
                        <a:cs typeface="Times New Roman" panose="02020603050405020304" pitchFamily="18" charset="0"/>
                      </a:endParaRPr>
                    </a:p>
                  </a:txBody>
                  <a:tcPr/>
                </a:tc>
              </a:tr>
              <a:tr h="2319484">
                <a:tc>
                  <a:txBody>
                    <a:bodyPr/>
                    <a:lstStyle/>
                    <a:p>
                      <a:pPr algn="l"/>
                      <a:r>
                        <a:rPr lang="ru-RU" sz="2000" dirty="0" err="1" smtClean="0">
                          <a:solidFill>
                            <a:schemeClr val="tx1"/>
                          </a:solidFill>
                          <a:latin typeface="Times New Roman" panose="02020603050405020304" pitchFamily="18" charset="0"/>
                          <a:cs typeface="Times New Roman" panose="02020603050405020304" pitchFamily="18" charset="0"/>
                        </a:rPr>
                        <a:t>Басқасы</a:t>
                      </a:r>
                      <a:r>
                        <a:rPr lang="ru-RU" sz="2000" dirty="0" smtClean="0">
                          <a:solidFill>
                            <a:schemeClr val="tx1"/>
                          </a:solidFill>
                          <a:latin typeface="Times New Roman" panose="02020603050405020304" pitchFamily="18" charset="0"/>
                          <a:cs typeface="Times New Roman" panose="02020603050405020304" pitchFamily="18" charset="0"/>
                        </a:rPr>
                        <a:t> – </a:t>
                      </a:r>
                      <a:r>
                        <a:rPr lang="ru-RU" sz="2000" dirty="0" err="1" smtClean="0">
                          <a:solidFill>
                            <a:schemeClr val="tx1"/>
                          </a:solidFill>
                          <a:latin typeface="Times New Roman" panose="02020603050405020304" pitchFamily="18" charset="0"/>
                          <a:cs typeface="Times New Roman" panose="02020603050405020304" pitchFamily="18" charset="0"/>
                        </a:rPr>
                        <a:t>басқа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болсын</a:t>
                      </a:r>
                      <a:r>
                        <a:rPr lang="ru-RU" sz="2000" dirty="0" smtClean="0">
                          <a:solidFill>
                            <a:schemeClr val="tx1"/>
                          </a:solidFill>
                          <a:latin typeface="Times New Roman" panose="02020603050405020304" pitchFamily="18" charset="0"/>
                          <a:cs typeface="Times New Roman" panose="02020603050405020304" pitchFamily="18" charset="0"/>
                        </a:rPr>
                        <a:t>, ал </a:t>
                      </a:r>
                      <a:r>
                        <a:rPr lang="ru-RU" sz="2000" dirty="0" err="1" smtClean="0">
                          <a:solidFill>
                            <a:schemeClr val="tx1"/>
                          </a:solidFill>
                          <a:latin typeface="Times New Roman" panose="02020603050405020304" pitchFamily="18" charset="0"/>
                          <a:cs typeface="Times New Roman" panose="02020603050405020304" pitchFamily="18" charset="0"/>
                        </a:rPr>
                        <a:t>енді</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патшаның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өзі</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ит</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терісіне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мөр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басып</a:t>
                      </a:r>
                      <a:r>
                        <a:rPr lang="ru-RU" sz="2000" dirty="0" smtClean="0">
                          <a:solidFill>
                            <a:schemeClr val="tx1"/>
                          </a:solidFill>
                          <a:latin typeface="Times New Roman" panose="02020603050405020304" pitchFamily="18" charset="0"/>
                          <a:cs typeface="Times New Roman" panose="02020603050405020304" pitchFamily="18" charset="0"/>
                        </a:rPr>
                        <a:t>, Хан </a:t>
                      </a:r>
                      <a:r>
                        <a:rPr lang="ru-RU" sz="2000" dirty="0" err="1" smtClean="0">
                          <a:solidFill>
                            <a:schemeClr val="tx1"/>
                          </a:solidFill>
                          <a:latin typeface="Times New Roman" panose="02020603050405020304" pitchFamily="18" charset="0"/>
                          <a:cs typeface="Times New Roman" panose="02020603050405020304" pitchFamily="18" charset="0"/>
                        </a:rPr>
                        <a:t>тағайындаған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адамды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қайдағы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бір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қаймана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орыс</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келіп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Тәңірінің</a:t>
                      </a:r>
                      <a:r>
                        <a:rPr lang="ru-RU" sz="2000" dirty="0" smtClean="0">
                          <a:solidFill>
                            <a:schemeClr val="tx1"/>
                          </a:solidFill>
                          <a:latin typeface="Times New Roman" panose="02020603050405020304" pitchFamily="18" charset="0"/>
                          <a:cs typeface="Times New Roman" panose="02020603050405020304" pitchFamily="18" charset="0"/>
                        </a:rPr>
                        <a:t> тал </a:t>
                      </a:r>
                      <a:r>
                        <a:rPr lang="ru-RU" sz="2000" dirty="0" err="1" smtClean="0">
                          <a:solidFill>
                            <a:schemeClr val="tx1"/>
                          </a:solidFill>
                          <a:latin typeface="Times New Roman" panose="02020603050405020304" pitchFamily="18" charset="0"/>
                          <a:cs typeface="Times New Roman" panose="02020603050405020304" pitchFamily="18" charset="0"/>
                        </a:rPr>
                        <a:t>түсінде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талапайға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ұшыратты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деген</a:t>
                      </a:r>
                      <a:r>
                        <a:rPr lang="ru-RU" sz="2000" dirty="0" smtClean="0">
                          <a:solidFill>
                            <a:schemeClr val="tx1"/>
                          </a:solidFill>
                          <a:latin typeface="Times New Roman" panose="02020603050405020304" pitchFamily="18" charset="0"/>
                          <a:cs typeface="Times New Roman" panose="02020603050405020304" pitchFamily="18" charset="0"/>
                        </a:rPr>
                        <a:t> не </a:t>
                      </a:r>
                      <a:r>
                        <a:rPr lang="ru-RU" sz="2000" dirty="0" err="1" smtClean="0">
                          <a:solidFill>
                            <a:schemeClr val="tx1"/>
                          </a:solidFill>
                          <a:latin typeface="Times New Roman" panose="02020603050405020304" pitchFamily="18" charset="0"/>
                          <a:cs typeface="Times New Roman" panose="02020603050405020304" pitchFamily="18" charset="0"/>
                        </a:rPr>
                        <a:t>сұмдық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Демек</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кәуірдің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бұл</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жұртты</a:t>
                      </a:r>
                      <a:r>
                        <a:rPr lang="ru-RU" sz="2000" dirty="0" smtClean="0">
                          <a:solidFill>
                            <a:schemeClr val="tx1"/>
                          </a:solidFill>
                          <a:latin typeface="Times New Roman" panose="02020603050405020304" pitchFamily="18" charset="0"/>
                          <a:cs typeface="Times New Roman" panose="02020603050405020304" pitchFamily="18" charset="0"/>
                        </a:rPr>
                        <a:t> ел </a:t>
                      </a:r>
                      <a:r>
                        <a:rPr lang="ru-RU" sz="2000" dirty="0" err="1" smtClean="0">
                          <a:solidFill>
                            <a:schemeClr val="tx1"/>
                          </a:solidFill>
                          <a:latin typeface="Times New Roman" panose="02020603050405020304" pitchFamily="18" charset="0"/>
                          <a:cs typeface="Times New Roman" panose="02020603050405020304" pitchFamily="18" charset="0"/>
                        </a:rPr>
                        <a:t>деп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есептемегендері</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ғой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шамасы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Бұдан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артық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басыну</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бұдан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өткен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қорлық</a:t>
                      </a:r>
                      <a:r>
                        <a:rPr lang="ru-RU" sz="2000" dirty="0" smtClean="0">
                          <a:solidFill>
                            <a:schemeClr val="tx1"/>
                          </a:solidFill>
                          <a:latin typeface="Times New Roman" panose="02020603050405020304" pitchFamily="18" charset="0"/>
                          <a:cs typeface="Times New Roman" panose="02020603050405020304" pitchFamily="18" charset="0"/>
                        </a:rPr>
                        <a:t> бола </a:t>
                      </a:r>
                      <a:r>
                        <a:rPr lang="ru-RU" sz="2000" dirty="0" err="1" smtClean="0">
                          <a:solidFill>
                            <a:schemeClr val="tx1"/>
                          </a:solidFill>
                          <a:latin typeface="Times New Roman" panose="02020603050405020304" pitchFamily="18" charset="0"/>
                          <a:cs typeface="Times New Roman" panose="02020603050405020304" pitchFamily="18" charset="0"/>
                        </a:rPr>
                        <a:t>ма</a:t>
                      </a:r>
                      <a:r>
                        <a:rPr lang="ru-RU" sz="2000" dirty="0" smtClean="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endParaRPr lang="ru-RU" sz="2400" dirty="0">
                        <a:solidFill>
                          <a:schemeClr val="tx1"/>
                        </a:solidFill>
                        <a:latin typeface="Times New Roman" panose="02020603050405020304" pitchFamily="18" charset="0"/>
                        <a:cs typeface="Times New Roman" panose="02020603050405020304" pitchFamily="18" charset="0"/>
                      </a:endParaRPr>
                    </a:p>
                  </a:txBody>
                  <a:tcPr/>
                </a:tc>
              </a:tr>
              <a:tr h="743986">
                <a:tc>
                  <a:txBody>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smtClean="0">
                          <a:solidFill>
                            <a:schemeClr val="tx1"/>
                          </a:solidFill>
                          <a:latin typeface="Times New Roman" panose="02020603050405020304" pitchFamily="18" charset="0"/>
                          <a:cs typeface="Times New Roman" panose="02020603050405020304" pitchFamily="18" charset="0"/>
                        </a:rPr>
                        <a:t>Басқа-басқа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бұл</a:t>
                      </a:r>
                      <a:r>
                        <a:rPr lang="ru-RU" sz="2000" dirty="0" smtClean="0">
                          <a:solidFill>
                            <a:schemeClr val="tx1"/>
                          </a:solidFill>
                          <a:latin typeface="Times New Roman" panose="02020603050405020304" pitchFamily="18" charset="0"/>
                          <a:cs typeface="Times New Roman" panose="02020603050405020304" pitchFamily="18" charset="0"/>
                        </a:rPr>
                        <a:t> Сырым </a:t>
                      </a:r>
                      <a:r>
                        <a:rPr lang="ru-RU" sz="2000" dirty="0" err="1" smtClean="0">
                          <a:solidFill>
                            <a:schemeClr val="tx1"/>
                          </a:solidFill>
                          <a:latin typeface="Times New Roman" panose="02020603050405020304" pitchFamily="18" charset="0"/>
                          <a:cs typeface="Times New Roman" panose="02020603050405020304" pitchFamily="18" charset="0"/>
                        </a:rPr>
                        <a:t>соның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бәрін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көзімен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көрген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Орыстармен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бірге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соғыса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жүріп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бұл</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елдің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нендей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жұрт</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екенін</a:t>
                      </a:r>
                      <a:r>
                        <a:rPr lang="ru-RU" sz="2000" dirty="0" smtClean="0">
                          <a:solidFill>
                            <a:schemeClr val="tx1"/>
                          </a:solidFill>
                          <a:latin typeface="Times New Roman" panose="02020603050405020304" pitchFamily="18" charset="0"/>
                          <a:cs typeface="Times New Roman" panose="02020603050405020304" pitchFamily="18" charset="0"/>
                        </a:rPr>
                        <a:t> де </a:t>
                      </a:r>
                      <a:r>
                        <a:rPr lang="ru-RU" sz="2000" dirty="0" err="1" smtClean="0">
                          <a:solidFill>
                            <a:schemeClr val="tx1"/>
                          </a:solidFill>
                          <a:latin typeface="Times New Roman" panose="02020603050405020304" pitchFamily="18" charset="0"/>
                          <a:cs typeface="Times New Roman" panose="02020603050405020304" pitchFamily="18" charset="0"/>
                        </a:rPr>
                        <a:t>білген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халқын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аямаған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мұндай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елдің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басшылары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қарсы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шыққан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өзге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жұртқа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тіпті</a:t>
                      </a:r>
                      <a:r>
                        <a:rPr lang="ru-RU" sz="2000" dirty="0" smtClean="0">
                          <a:solidFill>
                            <a:schemeClr val="tx1"/>
                          </a:solidFill>
                          <a:latin typeface="Times New Roman" panose="02020603050405020304" pitchFamily="18" charset="0"/>
                          <a:cs typeface="Times New Roman" panose="02020603050405020304" pitchFamily="18" charset="0"/>
                        </a:rPr>
                        <a:t> де </a:t>
                      </a:r>
                      <a:r>
                        <a:rPr lang="ru-RU" sz="2000" dirty="0" err="1" smtClean="0">
                          <a:solidFill>
                            <a:schemeClr val="tx1"/>
                          </a:solidFill>
                          <a:latin typeface="Times New Roman" panose="02020603050405020304" pitchFamily="18" charset="0"/>
                          <a:cs typeface="Times New Roman" panose="02020603050405020304" pitchFamily="18" charset="0"/>
                        </a:rPr>
                        <a:t>аяушылық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жасамасын</a:t>
                      </a:r>
                      <a:r>
                        <a:rPr lang="ru-RU" sz="2000" dirty="0" smtClean="0">
                          <a:solidFill>
                            <a:schemeClr val="tx1"/>
                          </a:solidFill>
                          <a:latin typeface="Times New Roman" panose="02020603050405020304" pitchFamily="18" charset="0"/>
                          <a:cs typeface="Times New Roman" panose="02020603050405020304" pitchFamily="18" charset="0"/>
                        </a:rPr>
                        <a:t> да </a:t>
                      </a:r>
                      <a:r>
                        <a:rPr lang="ru-RU" sz="2000" dirty="0" err="1" smtClean="0">
                          <a:solidFill>
                            <a:schemeClr val="tx1"/>
                          </a:solidFill>
                          <a:latin typeface="Times New Roman" panose="02020603050405020304" pitchFamily="18" charset="0"/>
                          <a:cs typeface="Times New Roman" panose="02020603050405020304" pitchFamily="18" charset="0"/>
                        </a:rPr>
                        <a:t>сонда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сезген</a:t>
                      </a:r>
                      <a:r>
                        <a:rPr lang="ru-RU" sz="2000" dirty="0" smtClean="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endParaRPr lang="ru-RU" sz="2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8" name="Скругленный прямоугольник 4"/>
          <p:cNvSpPr/>
          <p:nvPr/>
        </p:nvSpPr>
        <p:spPr>
          <a:xfrm>
            <a:off x="6246233" y="1799529"/>
            <a:ext cx="5705382" cy="35205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ru-RU" sz="2000" kern="1200" dirty="0">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080" y="2008571"/>
            <a:ext cx="1424396" cy="1551212"/>
          </a:xfrm>
          <a:prstGeom prst="rect">
            <a:avLst/>
          </a:prstGeom>
        </p:spPr>
      </p:pic>
    </p:spTree>
    <p:extLst>
      <p:ext uri="{BB962C8B-B14F-4D97-AF65-F5344CB8AC3E}">
        <p14:creationId xmlns:p14="http://schemas.microsoft.com/office/powerpoint/2010/main" val="344416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6" y="210099"/>
            <a:ext cx="10483402" cy="461665"/>
          </a:xfrm>
          <a:prstGeom prst="rect">
            <a:avLst/>
          </a:prstGeom>
          <a:noFill/>
        </p:spPr>
        <p:txBody>
          <a:bodyPr wrap="square" rtlCol="0">
            <a:spAutoFit/>
          </a:bodyPr>
          <a:lstStyle/>
          <a:p>
            <a:r>
              <a:rPr lang="kk-KZ" sz="2400" b="1" dirty="0" smtClean="0">
                <a:solidFill>
                  <a:srgbClr val="002060"/>
                </a:solidFill>
                <a:latin typeface="Times New Roman" panose="02020603050405020304" pitchFamily="18" charset="0"/>
                <a:cs typeface="Times New Roman" panose="02020603050405020304" pitchFamily="18" charset="0"/>
              </a:rPr>
              <a:t>Жауап үлгісі:</a:t>
            </a:r>
            <a:endParaRPr lang="ru-RU" sz="24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19019690"/>
              </p:ext>
            </p:extLst>
          </p:nvPr>
        </p:nvGraphicFramePr>
        <p:xfrm>
          <a:off x="850006" y="671764"/>
          <a:ext cx="10689464" cy="5212080"/>
        </p:xfrm>
        <a:graphic>
          <a:graphicData uri="http://schemas.openxmlformats.org/drawingml/2006/table">
            <a:tbl>
              <a:tblPr firstRow="1" bandRow="1">
                <a:tableStyleId>{5C22544A-7EE6-4342-B048-85BDC9FD1C3A}</a:tableStyleId>
              </a:tblPr>
              <a:tblGrid>
                <a:gridCol w="5100033"/>
                <a:gridCol w="5589431"/>
              </a:tblGrid>
              <a:tr h="450759">
                <a:tc>
                  <a:txBody>
                    <a:bodyPr/>
                    <a:lstStyle/>
                    <a:p>
                      <a:pPr algn="ctr"/>
                      <a:r>
                        <a:rPr lang="kk-KZ" sz="2400" dirty="0" smtClean="0">
                          <a:solidFill>
                            <a:schemeClr val="tx1"/>
                          </a:solidFill>
                          <a:latin typeface="Times New Roman" panose="02020603050405020304" pitchFamily="18" charset="0"/>
                          <a:cs typeface="Times New Roman" panose="02020603050405020304" pitchFamily="18" charset="0"/>
                        </a:rPr>
                        <a:t>Шығармадан</a:t>
                      </a:r>
                      <a:r>
                        <a:rPr lang="kk-KZ" sz="2400" baseline="0" dirty="0" smtClean="0">
                          <a:solidFill>
                            <a:schemeClr val="tx1"/>
                          </a:solidFill>
                          <a:latin typeface="Times New Roman" panose="02020603050405020304" pitchFamily="18" charset="0"/>
                          <a:cs typeface="Times New Roman" panose="02020603050405020304" pitchFamily="18" charset="0"/>
                        </a:rPr>
                        <a:t> </a:t>
                      </a:r>
                      <a:r>
                        <a:rPr lang="kk-KZ" sz="2400" dirty="0" smtClean="0">
                          <a:solidFill>
                            <a:schemeClr val="tx1"/>
                          </a:solidFill>
                          <a:latin typeface="Times New Roman" panose="02020603050405020304" pitchFamily="18" charset="0"/>
                          <a:cs typeface="Times New Roman" panose="02020603050405020304" pitchFamily="18" charset="0"/>
                        </a:rPr>
                        <a:t>үзінді</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2400" dirty="0" smtClean="0">
                          <a:solidFill>
                            <a:schemeClr val="tx1"/>
                          </a:solidFill>
                          <a:latin typeface="Times New Roman" panose="02020603050405020304" pitchFamily="18" charset="0"/>
                          <a:cs typeface="Times New Roman" panose="02020603050405020304" pitchFamily="18" charset="0"/>
                        </a:rPr>
                        <a:t>Менің ойым</a:t>
                      </a:r>
                      <a:endParaRPr lang="ru-RU" sz="2400" dirty="0" smtClean="0">
                        <a:solidFill>
                          <a:schemeClr val="tx1"/>
                        </a:solidFill>
                        <a:latin typeface="Times New Roman" panose="02020603050405020304" pitchFamily="18" charset="0"/>
                        <a:cs typeface="Times New Roman" panose="02020603050405020304" pitchFamily="18" charset="0"/>
                      </a:endParaRPr>
                    </a:p>
                  </a:txBody>
                  <a:tcPr/>
                </a:tc>
              </a:tr>
              <a:tr h="1945996">
                <a:tc>
                  <a:txBody>
                    <a:bodyPr/>
                    <a:lstStyle/>
                    <a:p>
                      <a:pPr algn="l"/>
                      <a:r>
                        <a:rPr lang="ru-RU" sz="2000" dirty="0" err="1" smtClean="0">
                          <a:solidFill>
                            <a:schemeClr val="tx1"/>
                          </a:solidFill>
                          <a:latin typeface="Times New Roman" panose="02020603050405020304" pitchFamily="18" charset="0"/>
                          <a:cs typeface="Times New Roman" panose="02020603050405020304" pitchFamily="18" charset="0"/>
                        </a:rPr>
                        <a:t>Басқасы</a:t>
                      </a:r>
                      <a:r>
                        <a:rPr lang="ru-RU" sz="2000" dirty="0" smtClean="0">
                          <a:solidFill>
                            <a:schemeClr val="tx1"/>
                          </a:solidFill>
                          <a:latin typeface="Times New Roman" panose="02020603050405020304" pitchFamily="18" charset="0"/>
                          <a:cs typeface="Times New Roman" panose="02020603050405020304" pitchFamily="18" charset="0"/>
                        </a:rPr>
                        <a:t> – </a:t>
                      </a:r>
                      <a:r>
                        <a:rPr lang="ru-RU" sz="2000" dirty="0" err="1" smtClean="0">
                          <a:solidFill>
                            <a:schemeClr val="tx1"/>
                          </a:solidFill>
                          <a:latin typeface="Times New Roman" panose="02020603050405020304" pitchFamily="18" charset="0"/>
                          <a:cs typeface="Times New Roman" panose="02020603050405020304" pitchFamily="18" charset="0"/>
                        </a:rPr>
                        <a:t>басқа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болсын</a:t>
                      </a:r>
                      <a:r>
                        <a:rPr lang="ru-RU" sz="2000" dirty="0" smtClean="0">
                          <a:solidFill>
                            <a:schemeClr val="tx1"/>
                          </a:solidFill>
                          <a:latin typeface="Times New Roman" panose="02020603050405020304" pitchFamily="18" charset="0"/>
                          <a:cs typeface="Times New Roman" panose="02020603050405020304" pitchFamily="18" charset="0"/>
                        </a:rPr>
                        <a:t>, ал </a:t>
                      </a:r>
                      <a:r>
                        <a:rPr lang="ru-RU" sz="2000" dirty="0" err="1" smtClean="0">
                          <a:solidFill>
                            <a:schemeClr val="tx1"/>
                          </a:solidFill>
                          <a:latin typeface="Times New Roman" panose="02020603050405020304" pitchFamily="18" charset="0"/>
                          <a:cs typeface="Times New Roman" panose="02020603050405020304" pitchFamily="18" charset="0"/>
                        </a:rPr>
                        <a:t>енді</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патшаның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өзі</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ит</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терісіне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мөр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басып</a:t>
                      </a:r>
                      <a:r>
                        <a:rPr lang="ru-RU" sz="2000" dirty="0" smtClean="0">
                          <a:solidFill>
                            <a:schemeClr val="tx1"/>
                          </a:solidFill>
                          <a:latin typeface="Times New Roman" panose="02020603050405020304" pitchFamily="18" charset="0"/>
                          <a:cs typeface="Times New Roman" panose="02020603050405020304" pitchFamily="18" charset="0"/>
                        </a:rPr>
                        <a:t>, Хан </a:t>
                      </a:r>
                      <a:r>
                        <a:rPr lang="ru-RU" sz="2000" dirty="0" err="1" smtClean="0">
                          <a:solidFill>
                            <a:schemeClr val="tx1"/>
                          </a:solidFill>
                          <a:latin typeface="Times New Roman" panose="02020603050405020304" pitchFamily="18" charset="0"/>
                          <a:cs typeface="Times New Roman" panose="02020603050405020304" pitchFamily="18" charset="0"/>
                        </a:rPr>
                        <a:t>тағайындаған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адамды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қайдағы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бір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қаймана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орыс</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келіп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Тәңірінің</a:t>
                      </a:r>
                      <a:r>
                        <a:rPr lang="ru-RU" sz="2000" dirty="0" smtClean="0">
                          <a:solidFill>
                            <a:schemeClr val="tx1"/>
                          </a:solidFill>
                          <a:latin typeface="Times New Roman" panose="02020603050405020304" pitchFamily="18" charset="0"/>
                          <a:cs typeface="Times New Roman" panose="02020603050405020304" pitchFamily="18" charset="0"/>
                        </a:rPr>
                        <a:t> тал </a:t>
                      </a:r>
                      <a:r>
                        <a:rPr lang="ru-RU" sz="2000" dirty="0" err="1" smtClean="0">
                          <a:solidFill>
                            <a:schemeClr val="tx1"/>
                          </a:solidFill>
                          <a:latin typeface="Times New Roman" panose="02020603050405020304" pitchFamily="18" charset="0"/>
                          <a:cs typeface="Times New Roman" panose="02020603050405020304" pitchFamily="18" charset="0"/>
                        </a:rPr>
                        <a:t>түсінде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талапайға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ұшыратты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деген</a:t>
                      </a:r>
                      <a:r>
                        <a:rPr lang="ru-RU" sz="2000" dirty="0" smtClean="0">
                          <a:solidFill>
                            <a:schemeClr val="tx1"/>
                          </a:solidFill>
                          <a:latin typeface="Times New Roman" panose="02020603050405020304" pitchFamily="18" charset="0"/>
                          <a:cs typeface="Times New Roman" panose="02020603050405020304" pitchFamily="18" charset="0"/>
                        </a:rPr>
                        <a:t> не </a:t>
                      </a:r>
                      <a:r>
                        <a:rPr lang="ru-RU" sz="2000" dirty="0" err="1" smtClean="0">
                          <a:solidFill>
                            <a:schemeClr val="tx1"/>
                          </a:solidFill>
                          <a:latin typeface="Times New Roman" panose="02020603050405020304" pitchFamily="18" charset="0"/>
                          <a:cs typeface="Times New Roman" panose="02020603050405020304" pitchFamily="18" charset="0"/>
                        </a:rPr>
                        <a:t>сұмдық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Демек</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кәуірдің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бұл</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жұртты</a:t>
                      </a:r>
                      <a:r>
                        <a:rPr lang="ru-RU" sz="2000" dirty="0" smtClean="0">
                          <a:solidFill>
                            <a:schemeClr val="tx1"/>
                          </a:solidFill>
                          <a:latin typeface="Times New Roman" panose="02020603050405020304" pitchFamily="18" charset="0"/>
                          <a:cs typeface="Times New Roman" panose="02020603050405020304" pitchFamily="18" charset="0"/>
                        </a:rPr>
                        <a:t> ел </a:t>
                      </a:r>
                      <a:r>
                        <a:rPr lang="ru-RU" sz="2000" dirty="0" err="1" smtClean="0">
                          <a:solidFill>
                            <a:schemeClr val="tx1"/>
                          </a:solidFill>
                          <a:latin typeface="Times New Roman" panose="02020603050405020304" pitchFamily="18" charset="0"/>
                          <a:cs typeface="Times New Roman" panose="02020603050405020304" pitchFamily="18" charset="0"/>
                        </a:rPr>
                        <a:t>деп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есептемегендері</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ғой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шамасы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Бұдан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артық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басыну</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бұдан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өткен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қорлық</a:t>
                      </a:r>
                      <a:r>
                        <a:rPr lang="ru-RU" sz="2000" dirty="0" smtClean="0">
                          <a:solidFill>
                            <a:schemeClr val="tx1"/>
                          </a:solidFill>
                          <a:latin typeface="Times New Roman" panose="02020603050405020304" pitchFamily="18" charset="0"/>
                          <a:cs typeface="Times New Roman" panose="02020603050405020304" pitchFamily="18" charset="0"/>
                        </a:rPr>
                        <a:t> бола </a:t>
                      </a:r>
                      <a:r>
                        <a:rPr lang="ru-RU" sz="2000" dirty="0" err="1" smtClean="0">
                          <a:solidFill>
                            <a:schemeClr val="tx1"/>
                          </a:solidFill>
                          <a:latin typeface="Times New Roman" panose="02020603050405020304" pitchFamily="18" charset="0"/>
                          <a:cs typeface="Times New Roman" panose="02020603050405020304" pitchFamily="18" charset="0"/>
                        </a:rPr>
                        <a:t>ма</a:t>
                      </a:r>
                      <a:r>
                        <a:rPr lang="ru-RU" sz="2000" dirty="0" smtClean="0">
                          <a:solidFill>
                            <a:schemeClr val="tx1"/>
                          </a:solidFill>
                          <a:latin typeface="Times New Roman" panose="02020603050405020304" pitchFamily="18" charset="0"/>
                          <a:cs typeface="Times New Roman" panose="02020603050405020304" pitchFamily="18" charset="0"/>
                        </a:rPr>
                        <a:t>?!</a:t>
                      </a:r>
                    </a:p>
                  </a:txBody>
                  <a:tcPr/>
                </a:tc>
                <a:tc>
                  <a:txBody>
                    <a:bodyPr/>
                    <a:lstStyle/>
                    <a:p>
                      <a:pPr algn="l"/>
                      <a:r>
                        <a:rPr lang="kk-KZ" sz="2000" dirty="0" smtClean="0">
                          <a:solidFill>
                            <a:schemeClr val="tx1"/>
                          </a:solidFill>
                          <a:latin typeface="Times New Roman" panose="02020603050405020304" pitchFamily="18" charset="0"/>
                          <a:cs typeface="Times New Roman" panose="02020603050405020304" pitchFamily="18" charset="0"/>
                        </a:rPr>
                        <a:t>Басурмандар</a:t>
                      </a:r>
                      <a:r>
                        <a:rPr lang="kk-KZ" sz="2000" baseline="0" dirty="0" smtClean="0">
                          <a:solidFill>
                            <a:schemeClr val="tx1"/>
                          </a:solidFill>
                          <a:latin typeface="Times New Roman" panose="02020603050405020304" pitchFamily="18" charset="0"/>
                          <a:cs typeface="Times New Roman" panose="02020603050405020304" pitchFamily="18" charset="0"/>
                        </a:rPr>
                        <a:t> деп басынып, казак-орыстарға тыныш жатқан халықты </a:t>
                      </a:r>
                      <a:r>
                        <a:rPr lang="kk-KZ" sz="2000" baseline="0" dirty="0" smtClean="0">
                          <a:solidFill>
                            <a:schemeClr val="tx1"/>
                          </a:solidFill>
                          <a:latin typeface="Times New Roman" panose="02020603050405020304" pitchFamily="18" charset="0"/>
                          <a:cs typeface="Times New Roman" panose="02020603050405020304" pitchFamily="18" charset="0"/>
                        </a:rPr>
                        <a:t>талаттырып</a:t>
                      </a:r>
                      <a:r>
                        <a:rPr lang="kk-KZ" sz="2000" baseline="0" dirty="0" smtClean="0">
                          <a:solidFill>
                            <a:schemeClr val="tx1"/>
                          </a:solidFill>
                          <a:latin typeface="Times New Roman" panose="02020603050405020304" pitchFamily="18" charset="0"/>
                          <a:cs typeface="Times New Roman" panose="02020603050405020304" pitchFamily="18" charset="0"/>
                        </a:rPr>
                        <a:t>, елдің әбден мазасын алған орыс империясының бұл саясатында озбырлық басым еді. Нұралы ханды ойыншық көріп, білгенін жасаған бұл отарлаушылардың ендігі бар ойы белгілі еді. Халықтың да шыдамы шегіне жетіп, тар кезеңге тап болған қаймана жұрттың ендігі ойы тек күресіп, зұлымдықты жеңу еді.</a:t>
                      </a:r>
                      <a:endParaRPr lang="ru-RU" sz="2000" dirty="0">
                        <a:solidFill>
                          <a:schemeClr val="tx1"/>
                        </a:solidFill>
                        <a:latin typeface="Times New Roman" panose="02020603050405020304" pitchFamily="18" charset="0"/>
                        <a:cs typeface="Times New Roman" panose="02020603050405020304" pitchFamily="18" charset="0"/>
                      </a:endParaRPr>
                    </a:p>
                  </a:txBody>
                  <a:tcPr/>
                </a:tc>
              </a:tr>
              <a:tr h="743986">
                <a:tc>
                  <a:txBody>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smtClean="0">
                          <a:solidFill>
                            <a:schemeClr val="tx1"/>
                          </a:solidFill>
                          <a:latin typeface="Times New Roman" panose="02020603050405020304" pitchFamily="18" charset="0"/>
                          <a:cs typeface="Times New Roman" panose="02020603050405020304" pitchFamily="18" charset="0"/>
                        </a:rPr>
                        <a:t>Басқа-басқа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бұл</a:t>
                      </a:r>
                      <a:r>
                        <a:rPr lang="ru-RU" sz="2000" dirty="0" smtClean="0">
                          <a:solidFill>
                            <a:schemeClr val="tx1"/>
                          </a:solidFill>
                          <a:latin typeface="Times New Roman" panose="02020603050405020304" pitchFamily="18" charset="0"/>
                          <a:cs typeface="Times New Roman" panose="02020603050405020304" pitchFamily="18" charset="0"/>
                        </a:rPr>
                        <a:t> Сырым </a:t>
                      </a:r>
                      <a:r>
                        <a:rPr lang="ru-RU" sz="2000" dirty="0" err="1" smtClean="0">
                          <a:solidFill>
                            <a:schemeClr val="tx1"/>
                          </a:solidFill>
                          <a:latin typeface="Times New Roman" panose="02020603050405020304" pitchFamily="18" charset="0"/>
                          <a:cs typeface="Times New Roman" panose="02020603050405020304" pitchFamily="18" charset="0"/>
                        </a:rPr>
                        <a:t>соның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бәрін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көзімен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көрген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Орыстармен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бірге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соғыса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жүріп</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бұл</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елдің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нендей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жұрт</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екенін</a:t>
                      </a:r>
                      <a:r>
                        <a:rPr lang="ru-RU" sz="2000" dirty="0" smtClean="0">
                          <a:solidFill>
                            <a:schemeClr val="tx1"/>
                          </a:solidFill>
                          <a:latin typeface="Times New Roman" panose="02020603050405020304" pitchFamily="18" charset="0"/>
                          <a:cs typeface="Times New Roman" panose="02020603050405020304" pitchFamily="18" charset="0"/>
                        </a:rPr>
                        <a:t> де </a:t>
                      </a:r>
                      <a:r>
                        <a:rPr lang="ru-RU" sz="2000" dirty="0" err="1" smtClean="0">
                          <a:solidFill>
                            <a:schemeClr val="tx1"/>
                          </a:solidFill>
                          <a:latin typeface="Times New Roman" panose="02020603050405020304" pitchFamily="18" charset="0"/>
                          <a:cs typeface="Times New Roman" panose="02020603050405020304" pitchFamily="18" charset="0"/>
                        </a:rPr>
                        <a:t>білген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халқын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аямаған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мұндай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елдің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басшылары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қарсы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шыққан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өзге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жұртқа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тіпті</a:t>
                      </a:r>
                      <a:r>
                        <a:rPr lang="ru-RU" sz="2000" dirty="0" smtClean="0">
                          <a:solidFill>
                            <a:schemeClr val="tx1"/>
                          </a:solidFill>
                          <a:latin typeface="Times New Roman" panose="02020603050405020304" pitchFamily="18" charset="0"/>
                          <a:cs typeface="Times New Roman" panose="02020603050405020304" pitchFamily="18" charset="0"/>
                        </a:rPr>
                        <a:t> де </a:t>
                      </a:r>
                      <a:r>
                        <a:rPr lang="ru-RU" sz="2000" dirty="0" err="1" smtClean="0">
                          <a:solidFill>
                            <a:schemeClr val="tx1"/>
                          </a:solidFill>
                          <a:latin typeface="Times New Roman" panose="02020603050405020304" pitchFamily="18" charset="0"/>
                          <a:cs typeface="Times New Roman" panose="02020603050405020304" pitchFamily="18" charset="0"/>
                        </a:rPr>
                        <a:t>аяушылық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жасамасын</a:t>
                      </a:r>
                      <a:r>
                        <a:rPr lang="ru-RU" sz="2000" dirty="0" smtClean="0">
                          <a:solidFill>
                            <a:schemeClr val="tx1"/>
                          </a:solidFill>
                          <a:latin typeface="Times New Roman" panose="02020603050405020304" pitchFamily="18" charset="0"/>
                          <a:cs typeface="Times New Roman" panose="02020603050405020304" pitchFamily="18" charset="0"/>
                        </a:rPr>
                        <a:t> да </a:t>
                      </a:r>
                      <a:r>
                        <a:rPr lang="ru-RU" sz="2000" dirty="0" err="1" smtClean="0">
                          <a:solidFill>
                            <a:schemeClr val="tx1"/>
                          </a:solidFill>
                          <a:latin typeface="Times New Roman" panose="02020603050405020304" pitchFamily="18" charset="0"/>
                          <a:cs typeface="Times New Roman" panose="02020603050405020304" pitchFamily="18" charset="0"/>
                        </a:rPr>
                        <a:t>сонда</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сезген</a:t>
                      </a:r>
                      <a:r>
                        <a:rPr lang="ru-RU" sz="2000" dirty="0" smtClean="0">
                          <a:solidFill>
                            <a:schemeClr val="tx1"/>
                          </a:solidFill>
                          <a:latin typeface="Times New Roman" panose="02020603050405020304" pitchFamily="18" charset="0"/>
                          <a:cs typeface="Times New Roman" panose="02020603050405020304" pitchFamily="18" charset="0"/>
                        </a:rPr>
                        <a:t>.</a:t>
                      </a:r>
                    </a:p>
                  </a:txBody>
                  <a:tcPr/>
                </a:tc>
                <a:tc>
                  <a:txBody>
                    <a:bodyPr/>
                    <a:lstStyle/>
                    <a:p>
                      <a:pPr algn="l"/>
                      <a:r>
                        <a:rPr lang="kk-KZ" sz="2000" dirty="0" smtClean="0">
                          <a:solidFill>
                            <a:schemeClr val="tx1"/>
                          </a:solidFill>
                          <a:latin typeface="Times New Roman" panose="02020603050405020304" pitchFamily="18" charset="0"/>
                          <a:cs typeface="Times New Roman" panose="02020603050405020304" pitchFamily="18" charset="0"/>
                        </a:rPr>
                        <a:t>Осының бәріне куә болған Сырым батырдың</a:t>
                      </a:r>
                      <a:r>
                        <a:rPr lang="kk-KZ" sz="2000" baseline="0" dirty="0" smtClean="0">
                          <a:solidFill>
                            <a:schemeClr val="tx1"/>
                          </a:solidFill>
                          <a:latin typeface="Times New Roman" panose="02020603050405020304" pitchFamily="18" charset="0"/>
                          <a:cs typeface="Times New Roman" panose="02020603050405020304" pitchFamily="18" charset="0"/>
                        </a:rPr>
                        <a:t> енді одан әрі көрмегендей болып отыра беруге шыдамы жетпеді. Өзінің кімдерге қарсы күресетінін де анық біліп отырған бидің бойында халықты қайтсем бірікітіріп, бір төбенің үстіне шығарамын деген арман-тілек бар еді. </a:t>
                      </a:r>
                      <a:r>
                        <a:rPr lang="kk-KZ" sz="2000" dirty="0" smtClean="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8" name="Скругленный прямоугольник 4"/>
          <p:cNvSpPr/>
          <p:nvPr/>
        </p:nvSpPr>
        <p:spPr>
          <a:xfrm>
            <a:off x="6246233" y="1799529"/>
            <a:ext cx="5705382" cy="35205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228600" lvl="1" indent="-228600" defTabSz="889000">
              <a:lnSpc>
                <a:spcPct val="90000"/>
              </a:lnSpc>
              <a:spcBef>
                <a:spcPct val="0"/>
              </a:spcBef>
              <a:spcAft>
                <a:spcPct val="15000"/>
              </a:spcAft>
              <a:buFontTx/>
              <a:buChar char="••"/>
            </a:pPr>
            <a:endParaRPr lang="ru-RU" sz="20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34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7" y="285124"/>
            <a:ext cx="10290219" cy="830997"/>
          </a:xfrm>
          <a:prstGeom prst="rect">
            <a:avLst/>
          </a:prstGeom>
          <a:noFill/>
        </p:spPr>
        <p:txBody>
          <a:bodyPr wrap="square" rtlCol="0">
            <a:spAutoFit/>
          </a:bodyPr>
          <a:lstStyle/>
          <a:p>
            <a:r>
              <a:rPr lang="kk-KZ" sz="2400" b="1" dirty="0" smtClean="0">
                <a:solidFill>
                  <a:srgbClr val="002060"/>
                </a:solidFill>
                <a:latin typeface="Times New Roman" panose="02020603050405020304" pitchFamily="18" charset="0"/>
                <a:cs typeface="Times New Roman" panose="02020603050405020304" pitchFamily="18" charset="0"/>
              </a:rPr>
              <a:t>3-тапсырма. Шығарманың негізгі идеясын ғаламдық тұрғыдан талдап «Ер есімі – ел есінде!» тақырыбында әдеби эссе жазыңыз. (180-200 сөз)</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499116" y="4841608"/>
            <a:ext cx="4333741" cy="1477328"/>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Дескриптор:</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ә</a:t>
            </a:r>
            <a:r>
              <a:rPr lang="kk-KZ" dirty="0" smtClean="0">
                <a:solidFill>
                  <a:prstClr val="black"/>
                </a:solidFill>
                <a:latin typeface="Times New Roman" panose="02020603050405020304" pitchFamily="18" charset="0"/>
                <a:cs typeface="Times New Roman" panose="02020603050405020304" pitchFamily="18" charset="0"/>
              </a:rPr>
              <a:t>деби эссе жазады;</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э</a:t>
            </a:r>
            <a:r>
              <a:rPr lang="kk-KZ" dirty="0" smtClean="0">
                <a:solidFill>
                  <a:prstClr val="black"/>
                </a:solidFill>
                <a:latin typeface="Times New Roman" panose="02020603050405020304" pitchFamily="18" charset="0"/>
                <a:cs typeface="Times New Roman" panose="02020603050405020304" pitchFamily="18" charset="0"/>
              </a:rPr>
              <a:t>ссе құрылымын, сөз көлемін сақтайды.</a:t>
            </a:r>
          </a:p>
          <a:p>
            <a:pPr marL="285750" indent="-285750">
              <a:buFont typeface="Wingdings" panose="05000000000000000000" pitchFamily="2" charset="2"/>
              <a:buChar char="ü"/>
            </a:pP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711" y="1334214"/>
            <a:ext cx="5476875" cy="3289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804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650" y="480555"/>
            <a:ext cx="10006884" cy="646331"/>
          </a:xfrm>
          <a:prstGeom prst="rect">
            <a:avLst/>
          </a:prstGeom>
          <a:noFill/>
        </p:spPr>
        <p:txBody>
          <a:bodyPr wrap="square" rtlCol="0">
            <a:spAutoFit/>
          </a:bodyPr>
          <a:lstStyle/>
          <a:p>
            <a:r>
              <a:rPr lang="kk-KZ" sz="3600" b="1" dirty="0" smtClean="0">
                <a:solidFill>
                  <a:srgbClr val="0070C0"/>
                </a:solidFill>
                <a:latin typeface="Times New Roman" panose="02020603050405020304" pitchFamily="18" charset="0"/>
                <a:cs typeface="Times New Roman" panose="02020603050405020304" pitchFamily="18" charset="0"/>
              </a:rPr>
              <a:t>Бүгінгі сабақта:</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35617" y="1661375"/>
            <a:ext cx="9426427" cy="2369880"/>
          </a:xfrm>
          <a:prstGeom prst="rect">
            <a:avLst/>
          </a:prstGeom>
          <a:noFill/>
        </p:spPr>
        <p:txBody>
          <a:bodyPr wrap="none" rtlCol="0">
            <a:spAutoFit/>
          </a:bodyPr>
          <a:lstStyle/>
          <a:p>
            <a:r>
              <a:rPr lang="kk-KZ" sz="2800" dirty="0" smtClean="0">
                <a:solidFill>
                  <a:srgbClr val="002060"/>
                </a:solidFill>
                <a:latin typeface="Times New Roman" panose="02020603050405020304" pitchFamily="18" charset="0"/>
                <a:cs typeface="Times New Roman" panose="02020603050405020304" pitchFamily="18" charset="0"/>
              </a:rPr>
              <a:t>Шығармада көтерілген мәселелерді сараладыңыз;</a:t>
            </a:r>
          </a:p>
          <a:p>
            <a:r>
              <a:rPr lang="kk-KZ" sz="2800" dirty="0" smtClean="0">
                <a:solidFill>
                  <a:srgbClr val="002060"/>
                </a:solidFill>
                <a:latin typeface="Times New Roman" panose="02020603050405020304" pitchFamily="18" charset="0"/>
                <a:cs typeface="Times New Roman" panose="02020603050405020304" pitchFamily="18" charset="0"/>
              </a:rPr>
              <a:t>Шығарманың тақырыбы мен идеясын анықтадыңыз;</a:t>
            </a:r>
          </a:p>
          <a:p>
            <a:r>
              <a:rPr lang="kk-KZ" sz="2800" smtClean="0">
                <a:solidFill>
                  <a:srgbClr val="002060"/>
                </a:solidFill>
                <a:latin typeface="Times New Roman" panose="02020603050405020304" pitchFamily="18" charset="0"/>
                <a:cs typeface="Times New Roman" panose="02020603050405020304" pitchFamily="18" charset="0"/>
              </a:rPr>
              <a:t>Романның</a:t>
            </a:r>
            <a:r>
              <a:rPr lang="kk-KZ" sz="2800" smtClean="0">
                <a:solidFill>
                  <a:srgbClr val="002060"/>
                </a:solidFill>
                <a:latin typeface="Times New Roman" panose="02020603050405020304" pitchFamily="18" charset="0"/>
                <a:cs typeface="Times New Roman" panose="02020603050405020304" pitchFamily="18" charset="0"/>
              </a:rPr>
              <a:t> </a:t>
            </a:r>
            <a:r>
              <a:rPr lang="kk-KZ" sz="2800" dirty="0" smtClean="0">
                <a:solidFill>
                  <a:srgbClr val="002060"/>
                </a:solidFill>
                <a:latin typeface="Times New Roman" panose="02020603050405020304" pitchFamily="18" charset="0"/>
                <a:cs typeface="Times New Roman" panose="02020603050405020304" pitchFamily="18" charset="0"/>
              </a:rPr>
              <a:t>негізгі идеясын ғаламдық тұрғыдан талдадыңыз;</a:t>
            </a:r>
          </a:p>
          <a:p>
            <a:r>
              <a:rPr lang="kk-KZ" sz="2800" dirty="0" smtClean="0">
                <a:solidFill>
                  <a:srgbClr val="002060"/>
                </a:solidFill>
                <a:latin typeface="Times New Roman" panose="02020603050405020304" pitchFamily="18" charset="0"/>
                <a:cs typeface="Times New Roman" panose="02020603050405020304" pitchFamily="18" charset="0"/>
              </a:rPr>
              <a:t>Әдеби эссе жаздыңыз.</a:t>
            </a:r>
          </a:p>
          <a:p>
            <a:endParaRPr lang="kk-KZ" dirty="0" smtClean="0"/>
          </a:p>
          <a:p>
            <a:endParaRPr lang="ru-RU"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1661375"/>
            <a:ext cx="540913" cy="556394"/>
          </a:xfrm>
          <a:prstGeom prst="rect">
            <a:avLst/>
          </a:prstGeom>
        </p:spPr>
      </p:pic>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2045595"/>
            <a:ext cx="540913" cy="556394"/>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2474061"/>
            <a:ext cx="540913" cy="556394"/>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2963054"/>
            <a:ext cx="540913" cy="556394"/>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024" y="3666263"/>
            <a:ext cx="1983347" cy="2232261"/>
          </a:xfrm>
          <a:prstGeom prst="rect">
            <a:avLst/>
          </a:prstGeom>
        </p:spPr>
      </p:pic>
    </p:spTree>
    <p:extLst>
      <p:ext uri="{BB962C8B-B14F-4D97-AF65-F5344CB8AC3E}">
        <p14:creationId xmlns:p14="http://schemas.microsoft.com/office/powerpoint/2010/main" val="1161256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892" y="429039"/>
            <a:ext cx="10006884" cy="646331"/>
          </a:xfrm>
          <a:prstGeom prst="rect">
            <a:avLst/>
          </a:prstGeom>
          <a:noFill/>
        </p:spPr>
        <p:txBody>
          <a:bodyPr wrap="square" rtlCol="0">
            <a:spAutoFit/>
          </a:bodyPr>
          <a:lstStyle/>
          <a:p>
            <a:r>
              <a:rPr lang="kk-KZ" sz="3600" b="1" dirty="0" smtClean="0">
                <a:solidFill>
                  <a:srgbClr val="0070C0"/>
                </a:solidFill>
                <a:latin typeface="Times New Roman" panose="02020603050405020304" pitchFamily="18" charset="0"/>
                <a:cs typeface="Times New Roman" panose="02020603050405020304" pitchFamily="18" charset="0"/>
              </a:rPr>
              <a:t>Қосымша тапсырма:</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57149" y="1481071"/>
            <a:ext cx="184731" cy="646331"/>
          </a:xfrm>
          <a:prstGeom prst="rect">
            <a:avLst/>
          </a:prstGeom>
          <a:noFill/>
        </p:spPr>
        <p:txBody>
          <a:bodyPr wrap="none" rtlCol="0">
            <a:spAutoFit/>
          </a:bodyPr>
          <a:lstStyle/>
          <a:p>
            <a:endParaRPr lang="kk-KZ" dirty="0" smtClean="0">
              <a:solidFill>
                <a:prstClr val="black"/>
              </a:solidFill>
            </a:endParaRPr>
          </a:p>
          <a:p>
            <a:endParaRPr lang="ru-RU" dirty="0">
              <a:solidFill>
                <a:prstClr val="black"/>
              </a:solidFill>
            </a:endParaRPr>
          </a:p>
        </p:txBody>
      </p:sp>
      <p:sp>
        <p:nvSpPr>
          <p:cNvPr id="3" name="TextBox 2"/>
          <p:cNvSpPr txBox="1"/>
          <p:nvPr/>
        </p:nvSpPr>
        <p:spPr>
          <a:xfrm>
            <a:off x="1063965" y="1342572"/>
            <a:ext cx="9535347" cy="1323439"/>
          </a:xfrm>
          <a:prstGeom prst="rect">
            <a:avLst/>
          </a:prstGeom>
          <a:noFill/>
        </p:spPr>
        <p:txBody>
          <a:bodyPr wrap="square" rtlCol="0">
            <a:spAutoFit/>
          </a:bodyPr>
          <a:lstStyle/>
          <a:p>
            <a:pPr algn="just"/>
            <a:r>
              <a:rPr lang="kk-KZ" sz="2000" dirty="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Шығармадағы Сырым батырдың бейнесін Робин Гуд, Жанна </a:t>
            </a:r>
            <a:r>
              <a:rPr lang="kk-KZ" sz="2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д</a:t>
            </a:r>
            <a:r>
              <a:rPr lang="en-US" sz="2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a:t>
            </a:r>
            <a:r>
              <a:rPr lang="kk-KZ" sz="2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Арк, </a:t>
            </a:r>
            <a:r>
              <a:rPr lang="kk-KZ" sz="2000" dirty="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Хон Гильдон, Хуан </a:t>
            </a:r>
            <a:r>
              <a:rPr lang="kk-KZ" sz="2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Чаоы</a:t>
            </a:r>
            <a:r>
              <a:rPr lang="kk-KZ" sz="2000" dirty="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kk-KZ" sz="2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Михаэль </a:t>
            </a:r>
            <a:r>
              <a:rPr lang="kk-KZ" sz="2000" dirty="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Кольхаас сынды әлемдік әдеби қаһармандардың бейнесімен салыстырып, қызықты бейнежазба даярлаңыз. Дайындаған бейнежазбаңызды </a:t>
            </a:r>
            <a:r>
              <a:rPr lang="en-US" sz="2000" dirty="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a:t>
            </a:r>
            <a:r>
              <a:rPr lang="kk-KZ" sz="2000" dirty="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зұлымдықпенкүрескенқаһармандар хештегімен әлеуметтік желілерге жүктеңіз.</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3" name="Google Shape;305;p15"/>
          <p:cNvPicPr preferRelativeResize="0"/>
          <p:nvPr/>
        </p:nvPicPr>
        <p:blipFill rotWithShape="1">
          <a:blip r:embed="rId2">
            <a:alphaModFix/>
          </a:blip>
          <a:srcRect/>
          <a:stretch/>
        </p:blipFill>
        <p:spPr>
          <a:xfrm>
            <a:off x="7175291" y="3813023"/>
            <a:ext cx="2728563" cy="1596104"/>
          </a:xfrm>
          <a:prstGeom prst="rect">
            <a:avLst/>
          </a:prstGeom>
          <a:noFill/>
          <a:ln>
            <a:noFill/>
          </a:ln>
        </p:spPr>
      </p:pic>
    </p:spTree>
    <p:extLst>
      <p:ext uri="{BB962C8B-B14F-4D97-AF65-F5344CB8AC3E}">
        <p14:creationId xmlns:p14="http://schemas.microsoft.com/office/powerpoint/2010/main" val="16609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552" y="951979"/>
            <a:ext cx="10515600" cy="1325563"/>
          </a:xfrm>
        </p:spPr>
        <p:txBody>
          <a:bodyPr>
            <a:normAutofit fontScale="90000"/>
          </a:bodyPr>
          <a:lstStyle/>
          <a:p>
            <a:r>
              <a:rPr lang="kk-KZ" sz="6000" b="1" dirty="0" smtClean="0">
                <a:solidFill>
                  <a:srgbClr val="0070C0"/>
                </a:solidFill>
                <a:latin typeface="Times New Roman" panose="02020603050405020304" pitchFamily="18" charset="0"/>
                <a:cs typeface="Times New Roman" panose="02020603050405020304" pitchFamily="18" charset="0"/>
              </a:rPr>
              <a:t>Оқу мақсаты:</a:t>
            </a:r>
            <a:br>
              <a:rPr lang="kk-KZ" sz="6000" b="1" dirty="0" smtClean="0">
                <a:solidFill>
                  <a:srgbClr val="0070C0"/>
                </a:solidFill>
                <a:latin typeface="Times New Roman" panose="02020603050405020304" pitchFamily="18" charset="0"/>
                <a:cs typeface="Times New Roman" panose="02020603050405020304" pitchFamily="18" charset="0"/>
              </a:rPr>
            </a:br>
            <a:endParaRPr lang="ru-RU" sz="60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45080" y="1965509"/>
            <a:ext cx="9539785" cy="1938992"/>
          </a:xfrm>
          <a:prstGeom prst="rect">
            <a:avLst/>
          </a:prstGeom>
          <a:noFill/>
        </p:spPr>
        <p:txBody>
          <a:bodyPr wrap="square" rtlCol="0">
            <a:spAutoFit/>
          </a:bodyPr>
          <a:lstStyle/>
          <a:p>
            <a:pPr marL="285750" indent="-285750">
              <a:buFont typeface="Arial" panose="020B0604020202020204" pitchFamily="34" charset="0"/>
              <a:buChar char="•"/>
            </a:pPr>
            <a:r>
              <a:rPr lang="kk-KZ" sz="4000" dirty="0" smtClean="0">
                <a:solidFill>
                  <a:prstClr val="black"/>
                </a:solidFill>
                <a:latin typeface="Times New Roman" panose="02020603050405020304" pitchFamily="18" charset="0"/>
                <a:cs typeface="Times New Roman" panose="02020603050405020304" pitchFamily="18" charset="0"/>
              </a:rPr>
              <a:t>Б/С 9.3.3.1 шығарманың идеясын ғаламдық тұрғыдан талдап, әдеби эссе жазу.</a:t>
            </a:r>
            <a:endParaRPr lang="ru-RU" sz="4000" dirty="0">
              <a:solidFill>
                <a:prstClr val="black"/>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352" y="3904501"/>
            <a:ext cx="3267710" cy="2045538"/>
          </a:xfrm>
          <a:prstGeom prst="rect">
            <a:avLst/>
          </a:prstGeom>
        </p:spPr>
      </p:pic>
    </p:spTree>
    <p:extLst>
      <p:ext uri="{BB962C8B-B14F-4D97-AF65-F5344CB8AC3E}">
        <p14:creationId xmlns:p14="http://schemas.microsoft.com/office/powerpoint/2010/main" val="55383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552" y="951979"/>
            <a:ext cx="10515600" cy="1325563"/>
          </a:xfrm>
        </p:spPr>
        <p:txBody>
          <a:bodyPr>
            <a:normAutofit fontScale="90000"/>
          </a:bodyPr>
          <a:lstStyle/>
          <a:p>
            <a:r>
              <a:rPr lang="kk-KZ" sz="6000" b="1" dirty="0" smtClean="0">
                <a:solidFill>
                  <a:srgbClr val="0070C0"/>
                </a:solidFill>
                <a:latin typeface="Times New Roman" panose="02020603050405020304" pitchFamily="18" charset="0"/>
                <a:cs typeface="Times New Roman" panose="02020603050405020304" pitchFamily="18" charset="0"/>
              </a:rPr>
              <a:t>Сабақтың мақсаты:</a:t>
            </a:r>
            <a:br>
              <a:rPr lang="kk-KZ" sz="6000" b="1" dirty="0" smtClean="0">
                <a:solidFill>
                  <a:srgbClr val="0070C0"/>
                </a:solidFill>
                <a:latin typeface="Times New Roman" panose="02020603050405020304" pitchFamily="18" charset="0"/>
                <a:cs typeface="Times New Roman" panose="02020603050405020304" pitchFamily="18" charset="0"/>
              </a:rPr>
            </a:br>
            <a:endParaRPr lang="ru-RU" sz="60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58714" y="2107330"/>
            <a:ext cx="9539785" cy="1323439"/>
          </a:xfrm>
          <a:prstGeom prst="rect">
            <a:avLst/>
          </a:prstGeom>
          <a:noFill/>
        </p:spPr>
        <p:txBody>
          <a:bodyPr wrap="square" rtlCol="0">
            <a:spAutoFit/>
          </a:bodyPr>
          <a:lstStyle/>
          <a:p>
            <a:pPr marL="285750" indent="-285750">
              <a:buFont typeface="Arial" panose="020B0604020202020204" pitchFamily="34" charset="0"/>
              <a:buChar char="•"/>
            </a:pPr>
            <a:r>
              <a:rPr lang="kk-KZ" sz="4000" dirty="0">
                <a:latin typeface="Times New Roman" panose="02020603050405020304" pitchFamily="18" charset="0"/>
                <a:cs typeface="Times New Roman" panose="02020603050405020304" pitchFamily="18" charset="0"/>
              </a:rPr>
              <a:t>ш</a:t>
            </a:r>
            <a:r>
              <a:rPr lang="kk-KZ" sz="4000" dirty="0" smtClean="0">
                <a:latin typeface="Times New Roman" panose="02020603050405020304" pitchFamily="18" charset="0"/>
                <a:cs typeface="Times New Roman" panose="02020603050405020304" pitchFamily="18" charset="0"/>
              </a:rPr>
              <a:t>ығарманың идеясын ғаламдық тұрғыдан талдап, әдеби эссе жазу.</a:t>
            </a:r>
            <a:endParaRPr lang="ru-RU" sz="4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919" y="4034677"/>
            <a:ext cx="3202146" cy="1605615"/>
          </a:xfrm>
          <a:prstGeom prst="rect">
            <a:avLst/>
          </a:prstGeom>
        </p:spPr>
      </p:pic>
    </p:spTree>
    <p:extLst>
      <p:ext uri="{BB962C8B-B14F-4D97-AF65-F5344CB8AC3E}">
        <p14:creationId xmlns:p14="http://schemas.microsoft.com/office/powerpoint/2010/main" val="177803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158" y="913343"/>
            <a:ext cx="10515600" cy="1325563"/>
          </a:xfrm>
        </p:spPr>
        <p:txBody>
          <a:bodyPr>
            <a:normAutofit fontScale="90000"/>
          </a:bodyPr>
          <a:lstStyle/>
          <a:p>
            <a:r>
              <a:rPr lang="kk-KZ" sz="6000" b="1" dirty="0" smtClean="0">
                <a:solidFill>
                  <a:srgbClr val="0070C0"/>
                </a:solidFill>
                <a:latin typeface="Times New Roman" panose="02020603050405020304" pitchFamily="18" charset="0"/>
                <a:cs typeface="Times New Roman" panose="02020603050405020304" pitchFamily="18" charset="0"/>
              </a:rPr>
              <a:t>Бағалау критерийлері:</a:t>
            </a:r>
            <a:br>
              <a:rPr lang="kk-KZ" sz="6000" b="1" dirty="0" smtClean="0">
                <a:solidFill>
                  <a:srgbClr val="0070C0"/>
                </a:solidFill>
                <a:latin typeface="Times New Roman" panose="02020603050405020304" pitchFamily="18" charset="0"/>
                <a:cs typeface="Times New Roman" panose="02020603050405020304" pitchFamily="18" charset="0"/>
              </a:rPr>
            </a:br>
            <a:endParaRPr lang="ru-RU" sz="60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0158" y="2017178"/>
            <a:ext cx="9539785" cy="2862322"/>
          </a:xfrm>
          <a:prstGeom prst="rect">
            <a:avLst/>
          </a:prstGeom>
          <a:noFill/>
        </p:spPr>
        <p:txBody>
          <a:bodyPr wrap="square" rtlCol="0">
            <a:spAutoFit/>
          </a:bodyPr>
          <a:lstStyle/>
          <a:p>
            <a:pPr marL="571500" indent="-571500">
              <a:buFont typeface="Wingdings" panose="05000000000000000000" pitchFamily="2" charset="2"/>
              <a:buChar char="ü"/>
            </a:pPr>
            <a:r>
              <a:rPr lang="kk-KZ" sz="3600" b="1" dirty="0" smtClean="0">
                <a:solidFill>
                  <a:srgbClr val="002060"/>
                </a:solidFill>
                <a:latin typeface="Times New Roman" panose="02020603050405020304" pitchFamily="18" charset="0"/>
                <a:cs typeface="Times New Roman" panose="02020603050405020304" pitchFamily="18" charset="0"/>
              </a:rPr>
              <a:t>шығарманың </a:t>
            </a:r>
            <a:r>
              <a:rPr lang="kk-KZ" sz="3600" b="1" dirty="0">
                <a:solidFill>
                  <a:srgbClr val="002060"/>
                </a:solidFill>
                <a:latin typeface="Times New Roman" panose="02020603050405020304" pitchFamily="18" charset="0"/>
                <a:cs typeface="Times New Roman" panose="02020603050405020304" pitchFamily="18" charset="0"/>
              </a:rPr>
              <a:t>негізгі идеясын </a:t>
            </a:r>
            <a:r>
              <a:rPr lang="kk-KZ" sz="3600" b="1" dirty="0" smtClean="0">
                <a:solidFill>
                  <a:srgbClr val="002060"/>
                </a:solidFill>
                <a:latin typeface="Times New Roman" panose="02020603050405020304" pitchFamily="18" charset="0"/>
                <a:cs typeface="Times New Roman" panose="02020603050405020304" pitchFamily="18" charset="0"/>
              </a:rPr>
              <a:t>анықтайды;</a:t>
            </a:r>
          </a:p>
          <a:p>
            <a:pPr marL="571500" indent="-571500">
              <a:buFont typeface="Wingdings" panose="05000000000000000000" pitchFamily="2" charset="2"/>
              <a:buChar char="ü"/>
            </a:pPr>
            <a:r>
              <a:rPr lang="kk-KZ" sz="3600" b="1" dirty="0" smtClean="0">
                <a:solidFill>
                  <a:srgbClr val="002060"/>
                </a:solidFill>
                <a:latin typeface="Times New Roman" panose="02020603050405020304" pitchFamily="18" charset="0"/>
                <a:cs typeface="Times New Roman" panose="02020603050405020304" pitchFamily="18" charset="0"/>
              </a:rPr>
              <a:t>шығарманың </a:t>
            </a:r>
            <a:r>
              <a:rPr lang="kk-KZ" sz="3600" b="1" dirty="0">
                <a:solidFill>
                  <a:srgbClr val="002060"/>
                </a:solidFill>
                <a:latin typeface="Times New Roman" panose="02020603050405020304" pitchFamily="18" charset="0"/>
                <a:cs typeface="Times New Roman" panose="02020603050405020304" pitchFamily="18" charset="0"/>
              </a:rPr>
              <a:t>идеясын ғаламдық тұрғыдан </a:t>
            </a:r>
            <a:r>
              <a:rPr lang="kk-KZ" sz="3600" b="1" dirty="0" smtClean="0">
                <a:solidFill>
                  <a:srgbClr val="002060"/>
                </a:solidFill>
                <a:latin typeface="Times New Roman" panose="02020603050405020304" pitchFamily="18" charset="0"/>
                <a:cs typeface="Times New Roman" panose="02020603050405020304" pitchFamily="18" charset="0"/>
              </a:rPr>
              <a:t>талдайды;</a:t>
            </a:r>
          </a:p>
          <a:p>
            <a:pPr marL="571500" indent="-571500">
              <a:buFont typeface="Wingdings" panose="05000000000000000000" pitchFamily="2" charset="2"/>
              <a:buChar char="ü"/>
            </a:pPr>
            <a:r>
              <a:rPr lang="kk-KZ" sz="3600" b="1" dirty="0" smtClean="0">
                <a:solidFill>
                  <a:srgbClr val="002060"/>
                </a:solidFill>
                <a:latin typeface="Times New Roman" panose="02020603050405020304" pitchFamily="18" charset="0"/>
                <a:cs typeface="Times New Roman" panose="02020603050405020304" pitchFamily="18" charset="0"/>
              </a:rPr>
              <a:t>әдеби </a:t>
            </a:r>
            <a:r>
              <a:rPr lang="kk-KZ" sz="3600" b="1" dirty="0">
                <a:solidFill>
                  <a:srgbClr val="002060"/>
                </a:solidFill>
                <a:latin typeface="Times New Roman" panose="02020603050405020304" pitchFamily="18" charset="0"/>
                <a:cs typeface="Times New Roman" panose="02020603050405020304" pitchFamily="18" charset="0"/>
              </a:rPr>
              <a:t>эссе жазады.</a:t>
            </a: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6" name="Google Shape;140;p4"/>
          <p:cNvPicPr preferRelativeResize="0"/>
          <p:nvPr/>
        </p:nvPicPr>
        <p:blipFill rotWithShape="1">
          <a:blip r:embed="rId2">
            <a:alphaModFix/>
          </a:blip>
          <a:srcRect b="23426"/>
          <a:stretch/>
        </p:blipFill>
        <p:spPr>
          <a:xfrm>
            <a:off x="7974716" y="3661158"/>
            <a:ext cx="2903892" cy="2192471"/>
          </a:xfrm>
          <a:prstGeom prst="rect">
            <a:avLst/>
          </a:prstGeom>
          <a:noFill/>
          <a:ln>
            <a:noFill/>
          </a:ln>
        </p:spPr>
      </p:pic>
    </p:spTree>
    <p:extLst>
      <p:ext uri="{BB962C8B-B14F-4D97-AF65-F5344CB8AC3E}">
        <p14:creationId xmlns:p14="http://schemas.microsoft.com/office/powerpoint/2010/main" val="135064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6" y="210099"/>
            <a:ext cx="9659155" cy="954107"/>
          </a:xfrm>
          <a:prstGeom prst="rect">
            <a:avLst/>
          </a:prstGeom>
          <a:noFill/>
        </p:spPr>
        <p:txBody>
          <a:bodyPr wrap="square" rtlCol="0">
            <a:sp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1-тапсырма. Шығармадағы көтерілген мәселе арқылы тақырыбы мен идеясын анықтаңыз.</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37886" y="3795599"/>
            <a:ext cx="4454114" cy="1754326"/>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Дескриптор:</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к</a:t>
            </a:r>
            <a:r>
              <a:rPr lang="kk-KZ" dirty="0" smtClean="0">
                <a:solidFill>
                  <a:prstClr val="black"/>
                </a:solidFill>
                <a:latin typeface="Times New Roman" panose="02020603050405020304" pitchFamily="18" charset="0"/>
                <a:cs typeface="Times New Roman" panose="02020603050405020304" pitchFamily="18" charset="0"/>
              </a:rPr>
              <a:t>өтерілген мәселені саралайды;</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ш</a:t>
            </a:r>
            <a:r>
              <a:rPr lang="kk-KZ" dirty="0" smtClean="0">
                <a:solidFill>
                  <a:prstClr val="black"/>
                </a:solidFill>
                <a:latin typeface="Times New Roman" panose="02020603050405020304" pitchFamily="18" charset="0"/>
                <a:cs typeface="Times New Roman" panose="02020603050405020304" pitchFamily="18" charset="0"/>
              </a:rPr>
              <a:t>ығарманың тақырыбын анықтайды;</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ш</a:t>
            </a:r>
            <a:r>
              <a:rPr lang="kk-KZ" dirty="0" smtClean="0">
                <a:solidFill>
                  <a:prstClr val="black"/>
                </a:solidFill>
                <a:latin typeface="Times New Roman" panose="02020603050405020304" pitchFamily="18" charset="0"/>
                <a:cs typeface="Times New Roman" panose="02020603050405020304" pitchFamily="18" charset="0"/>
              </a:rPr>
              <a:t>ығарманың идеясын түсіндіреді. </a:t>
            </a:r>
          </a:p>
          <a:p>
            <a:pPr marL="285750" indent="-285750">
              <a:buFont typeface="Wingdings" panose="05000000000000000000" pitchFamily="2" charset="2"/>
              <a:buChar char="ü"/>
            </a:pPr>
            <a:endParaRPr lang="kk-KZ"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8" name="Google Shape;170;p7"/>
          <p:cNvPicPr preferRelativeResize="0"/>
          <p:nvPr/>
        </p:nvPicPr>
        <p:blipFill rotWithShape="1">
          <a:blip r:embed="rId2">
            <a:alphaModFix/>
          </a:blip>
          <a:srcRect/>
          <a:stretch/>
        </p:blipFill>
        <p:spPr>
          <a:xfrm>
            <a:off x="8010660" y="1613220"/>
            <a:ext cx="1764405" cy="1733365"/>
          </a:xfrm>
          <a:prstGeom prst="rect">
            <a:avLst/>
          </a:prstGeom>
          <a:noFill/>
          <a:ln>
            <a:noFill/>
          </a:ln>
        </p:spPr>
      </p:pic>
      <p:graphicFrame>
        <p:nvGraphicFramePr>
          <p:cNvPr id="3" name="Схема 2"/>
          <p:cNvGraphicFramePr/>
          <p:nvPr>
            <p:extLst/>
          </p:nvPr>
        </p:nvGraphicFramePr>
        <p:xfrm>
          <a:off x="-78703" y="11950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56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261614"/>
            <a:ext cx="9659155" cy="523220"/>
          </a:xfrm>
          <a:prstGeom prst="rect">
            <a:avLst/>
          </a:prstGeom>
          <a:noFill/>
        </p:spPr>
        <p:txBody>
          <a:bodyPr wrap="square" rtlCol="0">
            <a:sp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Жауап үлгісі:</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rot="10800000" flipH="1" flipV="1">
            <a:off x="5885642" y="450762"/>
            <a:ext cx="5602312" cy="16356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b="1" dirty="0" smtClean="0">
              <a:solidFill>
                <a:prstClr val="black"/>
              </a:solidFill>
              <a:latin typeface="Times New Roman" panose="02020603050405020304" pitchFamily="18" charset="0"/>
              <a:cs typeface="Times New Roman" panose="02020603050405020304" pitchFamily="18" charset="0"/>
            </a:endParaRPr>
          </a:p>
          <a:p>
            <a:pPr algn="ctr"/>
            <a:r>
              <a:rPr lang="kk-KZ" sz="2000" b="1" dirty="0" smtClean="0">
                <a:solidFill>
                  <a:prstClr val="black"/>
                </a:solidFill>
                <a:latin typeface="Times New Roman" panose="02020603050405020304" pitchFamily="18" charset="0"/>
                <a:cs typeface="Times New Roman" panose="02020603050405020304" pitchFamily="18" charset="0"/>
              </a:rPr>
              <a:t>Көтерілген мәселе:</a:t>
            </a:r>
          </a:p>
          <a:p>
            <a:pPr marL="342900" indent="-342900" algn="just">
              <a:buFont typeface="Wingdings" panose="05000000000000000000" pitchFamily="2" charset="2"/>
              <a:buChar char="Ø"/>
            </a:pPr>
            <a:r>
              <a:rPr lang="kk-KZ" sz="2000" dirty="0">
                <a:solidFill>
                  <a:prstClr val="black"/>
                </a:solidFill>
                <a:latin typeface="Times New Roman" panose="02020603050405020304" pitchFamily="18" charset="0"/>
                <a:cs typeface="Times New Roman" panose="02020603050405020304" pitchFamily="18" charset="0"/>
              </a:rPr>
              <a:t>о</a:t>
            </a:r>
            <a:r>
              <a:rPr lang="kk-KZ" sz="2000" dirty="0" smtClean="0">
                <a:solidFill>
                  <a:prstClr val="black"/>
                </a:solidFill>
                <a:latin typeface="Times New Roman" panose="02020603050405020304" pitchFamily="18" charset="0"/>
                <a:cs typeface="Times New Roman" panose="02020603050405020304" pitchFamily="18" charset="0"/>
              </a:rPr>
              <a:t>тарлау саясаты;</a:t>
            </a:r>
          </a:p>
          <a:p>
            <a:pPr marL="342900" indent="-342900" algn="just">
              <a:buFont typeface="Wingdings" panose="05000000000000000000" pitchFamily="2" charset="2"/>
              <a:buChar char="Ø"/>
            </a:pPr>
            <a:r>
              <a:rPr lang="kk-KZ" sz="2000" dirty="0" smtClean="0">
                <a:solidFill>
                  <a:prstClr val="black"/>
                </a:solidFill>
                <a:latin typeface="Times New Roman" panose="02020603050405020304" pitchFamily="18" charset="0"/>
                <a:cs typeface="Times New Roman" panose="02020603050405020304" pitchFamily="18" charset="0"/>
              </a:rPr>
              <a:t>халық</a:t>
            </a:r>
            <a:r>
              <a:rPr lang="en-US" sz="2000" dirty="0" smtClean="0">
                <a:solidFill>
                  <a:prstClr val="black"/>
                </a:solidFill>
                <a:latin typeface="Times New Roman" panose="02020603050405020304" pitchFamily="18" charset="0"/>
                <a:cs typeface="Times New Roman" panose="02020603050405020304" pitchFamily="18" charset="0"/>
              </a:rPr>
              <a:t> </a:t>
            </a:r>
            <a:r>
              <a:rPr lang="kk-KZ" sz="2000" dirty="0" smtClean="0">
                <a:solidFill>
                  <a:prstClr val="black"/>
                </a:solidFill>
                <a:latin typeface="Times New Roman" panose="02020603050405020304" pitchFamily="18" charset="0"/>
                <a:cs typeface="Times New Roman" panose="02020603050405020304" pitchFamily="18" charset="0"/>
              </a:rPr>
              <a:t>тағдыры;</a:t>
            </a:r>
          </a:p>
          <a:p>
            <a:pPr marL="342900" indent="-342900" algn="just">
              <a:buFont typeface="Wingdings" panose="05000000000000000000" pitchFamily="2" charset="2"/>
              <a:buChar char="Ø"/>
            </a:pPr>
            <a:r>
              <a:rPr lang="kk-KZ" sz="2000" dirty="0">
                <a:solidFill>
                  <a:prstClr val="black"/>
                </a:solidFill>
                <a:latin typeface="Times New Roman" panose="02020603050405020304" pitchFamily="18" charset="0"/>
                <a:cs typeface="Times New Roman" panose="02020603050405020304" pitchFamily="18" charset="0"/>
              </a:rPr>
              <a:t>б</a:t>
            </a:r>
            <a:r>
              <a:rPr lang="kk-KZ" sz="2000" dirty="0" smtClean="0">
                <a:solidFill>
                  <a:prstClr val="black"/>
                </a:solidFill>
                <a:latin typeface="Times New Roman" panose="02020603050405020304" pitchFamily="18" charset="0"/>
                <a:cs typeface="Times New Roman" panose="02020603050405020304" pitchFamily="18" charset="0"/>
              </a:rPr>
              <a:t>атырлық, қайсарлық;</a:t>
            </a:r>
          </a:p>
          <a:p>
            <a:pPr marL="342900" indent="-342900" algn="just">
              <a:buFont typeface="Wingdings" panose="05000000000000000000" pitchFamily="2" charset="2"/>
              <a:buChar char="Ø"/>
            </a:pPr>
            <a:r>
              <a:rPr lang="kk-KZ" sz="2000" dirty="0">
                <a:solidFill>
                  <a:prstClr val="black"/>
                </a:solidFill>
                <a:latin typeface="Times New Roman" panose="02020603050405020304" pitchFamily="18" charset="0"/>
                <a:cs typeface="Times New Roman" panose="02020603050405020304" pitchFamily="18" charset="0"/>
              </a:rPr>
              <a:t>б</a:t>
            </a:r>
            <a:r>
              <a:rPr lang="kk-KZ" sz="2000" dirty="0" smtClean="0">
                <a:solidFill>
                  <a:prstClr val="black"/>
                </a:solidFill>
                <a:latin typeface="Times New Roman" panose="02020603050405020304" pitchFamily="18" charset="0"/>
                <a:cs typeface="Times New Roman" panose="02020603050405020304" pitchFamily="18" charset="0"/>
              </a:rPr>
              <a:t>ірлік. </a:t>
            </a:r>
          </a:p>
          <a:p>
            <a:pPr marL="342900" indent="-342900" algn="just">
              <a:buFont typeface="Wingdings" panose="05000000000000000000" pitchFamily="2" charset="2"/>
              <a:buChar char="Ø"/>
            </a:pPr>
            <a:endParaRPr lang="kk-KZ" sz="2000" dirty="0" smtClean="0">
              <a:solidFill>
                <a:prstClr val="black"/>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rot="10800000" flipH="1" flipV="1">
            <a:off x="5885642" y="2194218"/>
            <a:ext cx="5602311" cy="1661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prstClr val="black"/>
                </a:solidFill>
                <a:latin typeface="Times New Roman" panose="02020603050405020304" pitchFamily="18" charset="0"/>
                <a:cs typeface="Times New Roman" panose="02020603050405020304" pitchFamily="18" charset="0"/>
              </a:rPr>
              <a:t>Шығарманың тақырыбы:</a:t>
            </a:r>
          </a:p>
          <a:p>
            <a:pPr algn="just"/>
            <a:r>
              <a:rPr lang="kk-KZ" sz="2000" b="1" dirty="0">
                <a:solidFill>
                  <a:prstClr val="black"/>
                </a:solidFill>
                <a:latin typeface="Times New Roman" panose="02020603050405020304" pitchFamily="18" charset="0"/>
                <a:cs typeface="Times New Roman" panose="02020603050405020304" pitchFamily="18" charset="0"/>
              </a:rPr>
              <a:t> </a:t>
            </a:r>
            <a:r>
              <a:rPr lang="kk-KZ" sz="2000" dirty="0">
                <a:solidFill>
                  <a:prstClr val="black"/>
                </a:solidFill>
                <a:latin typeface="Times New Roman" panose="02020603050405020304" pitchFamily="18" charset="0"/>
                <a:cs typeface="Times New Roman" panose="02020603050405020304" pitchFamily="18" charset="0"/>
              </a:rPr>
              <a:t>Қазақ­стан тарихында «Сырым Датұлы бастаған ұлт-азаттық қозғалысы» атымен әйгілі болған халықтың тағдырындағы Ресейдің отарлық билеу кезеңінің оқиғалары.  </a:t>
            </a:r>
            <a:endParaRPr lang="kk-KZ" sz="2000" dirty="0" smtClean="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10800000" flipH="1" flipV="1">
            <a:off x="5885642" y="3973337"/>
            <a:ext cx="5692464" cy="26335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prstClr val="black"/>
                </a:solidFill>
                <a:latin typeface="Times New Roman" panose="02020603050405020304" pitchFamily="18" charset="0"/>
                <a:cs typeface="Times New Roman" panose="02020603050405020304" pitchFamily="18" charset="0"/>
              </a:rPr>
              <a:t>Шығарманың идеясы:</a:t>
            </a:r>
          </a:p>
          <a:p>
            <a:pPr algn="just"/>
            <a:r>
              <a:rPr lang="kk-KZ" sz="2000" dirty="0">
                <a:solidFill>
                  <a:prstClr val="black"/>
                </a:solidFill>
                <a:latin typeface="Times New Roman" panose="02020603050405020304" pitchFamily="18" charset="0"/>
                <a:cs typeface="Times New Roman" panose="02020603050405020304" pitchFamily="18" charset="0"/>
              </a:rPr>
              <a:t>Ресейдің отарлау саясатындағы озбырлықтардың (атақоныстардан, жайылымдардан еріксіз айыру, жазықсыз ауылдарды ­шауып, адамдарды өлтіру, тонау, барымталау, өзішілік басқару жүйесіне тиым салу, т.б.) етек алуына </a:t>
            </a:r>
            <a:r>
              <a:rPr lang="kk-KZ" sz="2000" dirty="0" smtClean="0">
                <a:solidFill>
                  <a:prstClr val="black"/>
                </a:solidFill>
                <a:latin typeface="Times New Roman" panose="02020603050405020304" pitchFamily="18" charset="0"/>
                <a:cs typeface="Times New Roman" panose="02020603050405020304" pitchFamily="18" charset="0"/>
              </a:rPr>
              <a:t>халықтың </a:t>
            </a:r>
            <a:r>
              <a:rPr lang="kk-KZ" sz="2000" dirty="0">
                <a:solidFill>
                  <a:prstClr val="black"/>
                </a:solidFill>
                <a:latin typeface="Times New Roman" panose="02020603050405020304" pitchFamily="18" charset="0"/>
                <a:cs typeface="Times New Roman" panose="02020603050405020304" pitchFamily="18" charset="0"/>
              </a:rPr>
              <a:t>қарсыласу қуатын таныту.</a:t>
            </a:r>
            <a:endParaRPr lang="kk-KZ" sz="200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11" name="Схема 10"/>
          <p:cNvGraphicFramePr/>
          <p:nvPr>
            <p:extLst/>
          </p:nvPr>
        </p:nvGraphicFramePr>
        <p:xfrm>
          <a:off x="-463639" y="965914"/>
          <a:ext cx="6516709" cy="5057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234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 xmlns:a16="http://schemas.microsoft.com/office/drawing/2014/main" id="{F17F92E3-DC25-4151-A5D9-15422AFEECF0}"/>
              </a:ext>
            </a:extLst>
          </p:cNvPr>
          <p:cNvSpPr/>
          <p:nvPr/>
        </p:nvSpPr>
        <p:spPr>
          <a:xfrm>
            <a:off x="6808379" y="4818505"/>
            <a:ext cx="2848385" cy="307777"/>
          </a:xfrm>
          <a:prstGeom prst="rect">
            <a:avLst/>
          </a:prstGeom>
        </p:spPr>
        <p:txBody>
          <a:bodyPr wrap="square">
            <a:spAutoFit/>
          </a:bodyPr>
          <a:lstStyle/>
          <a:p>
            <a:r>
              <a:rPr lang="kk-KZ" sz="1400" dirty="0">
                <a:solidFill>
                  <a:srgbClr val="FFFFFF"/>
                </a:solidFill>
                <a:latin typeface="Tahoma" panose="020B0604030504040204" pitchFamily="34" charset="0"/>
                <a:ea typeface="Tahoma" panose="020B0604030504040204" pitchFamily="34" charset="0"/>
                <a:cs typeface="Tahoma" panose="020B0604030504040204" pitchFamily="34" charset="0"/>
              </a:rPr>
              <a:t>Ә</a:t>
            </a:r>
            <a:r>
              <a:rPr lang="kk-KZ" sz="1400" dirty="0" smtClean="0">
                <a:solidFill>
                  <a:srgbClr val="FFFFFF"/>
                </a:solidFill>
                <a:latin typeface="Tahoma" panose="020B0604030504040204" pitchFamily="34" charset="0"/>
                <a:ea typeface="Tahoma" panose="020B0604030504040204" pitchFamily="34" charset="0"/>
                <a:cs typeface="Tahoma" panose="020B0604030504040204" pitchFamily="34" charset="0"/>
              </a:rPr>
              <a:t>деби өмірд</a:t>
            </a:r>
            <a:endParaRPr lang="en-ID" sz="1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7118049" y="3657980"/>
            <a:ext cx="2704231" cy="307777"/>
          </a:xfrm>
          <a:prstGeom prst="rect">
            <a:avLst/>
          </a:prstGeom>
          <a:noFill/>
        </p:spPr>
        <p:txBody>
          <a:bodyPr wrap="square" rtlCol="0">
            <a:spAutoFit/>
          </a:bodyPr>
          <a:lstStyle/>
          <a:p>
            <a:r>
              <a:rPr lang="kk-KZ" sz="1400" dirty="0" smtClean="0">
                <a:solidFill>
                  <a:prstClr val="white"/>
                </a:solidFill>
                <a:latin typeface="Tahoma" panose="020B0604030504040204" pitchFamily="34" charset="0"/>
                <a:ea typeface="Tahoma" panose="020B0604030504040204" pitchFamily="34" charset="0"/>
                <a:cs typeface="Tahoma" panose="020B0604030504040204" pitchFamily="34" charset="0"/>
              </a:rPr>
              <a:t>Әдеби</a:t>
            </a:r>
            <a:endParaRPr lang="ru-RU"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Группа 7"/>
          <p:cNvGrpSpPr/>
          <p:nvPr/>
        </p:nvGrpSpPr>
        <p:grpSpPr>
          <a:xfrm>
            <a:off x="875763" y="1223493"/>
            <a:ext cx="9852337" cy="4481848"/>
            <a:chOff x="928695" y="560898"/>
            <a:chExt cx="10439324" cy="5353057"/>
          </a:xfrm>
        </p:grpSpPr>
        <p:sp>
          <p:nvSpPr>
            <p:cNvPr id="4" name="Полилиния 3"/>
            <p:cNvSpPr/>
            <p:nvPr/>
          </p:nvSpPr>
          <p:spPr>
            <a:xfrm>
              <a:off x="931242" y="560898"/>
              <a:ext cx="520744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lumMod val="20000"/>
                <a:lumOff val="8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дегеніміз</a:t>
              </a:r>
              <a:r>
                <a:rPr lang="en-US"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(фр.essai –</a:t>
              </a:r>
              <a:r>
                <a:rPr lang="en-US"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тәжірбие, лат.</a:t>
              </a:r>
              <a:r>
                <a:rPr lang="en-US"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exagium – құрау) – философиялық, әдеби, тарихи, публицистикалық, әлеуметтану, саяси және тағы басқа саладағы ғылыми емес, автордың жеке көзқарасын білдіретін прозалық мәтін. </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sp>
          <p:nvSpPr>
            <p:cNvPr id="5" name="Полилиния 4"/>
            <p:cNvSpPr/>
            <p:nvPr/>
          </p:nvSpPr>
          <p:spPr>
            <a:xfrm>
              <a:off x="6147454" y="564535"/>
              <a:ext cx="520744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lumMod val="40000"/>
                <a:lumOff val="60000"/>
                <a:alpha val="76667"/>
              </a:schemeClr>
            </a:solidFill>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 еркін композициялық құрылымға негізделген немесе   көркем-публицистикалық жанрдың бір түрі.</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sp>
          <p:nvSpPr>
            <p:cNvPr id="6" name="Полилиния 5"/>
            <p:cNvSpPr/>
            <p:nvPr/>
          </p:nvSpPr>
          <p:spPr>
            <a:xfrm>
              <a:off x="928695" y="3249955"/>
              <a:ext cx="520744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rgbClr val="C1ADE1">
                <a:alpha val="63137"/>
              </a:srgbClr>
            </a:solidFill>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қатаң түрде жоспарға негізделуі міндетті емес.</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sp>
          <p:nvSpPr>
            <p:cNvPr id="7" name="Полилиния 6"/>
            <p:cNvSpPr/>
            <p:nvPr/>
          </p:nvSpPr>
          <p:spPr>
            <a:xfrm>
              <a:off x="6158819" y="3249955"/>
              <a:ext cx="520920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rgbClr val="E1D7F1">
                <a:alpha val="49804"/>
              </a:srgb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жеке көзқарас, сараптама, дәлелдемелерге негізделеді.</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Заголовок 1"/>
          <p:cNvSpPr txBox="1">
            <a:spLocks/>
          </p:cNvSpPr>
          <p:nvPr/>
        </p:nvSpPr>
        <p:spPr>
          <a:xfrm>
            <a:off x="510654" y="300251"/>
            <a:ext cx="10515600" cy="709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3600" b="1" dirty="0" smtClean="0">
                <a:solidFill>
                  <a:srgbClr val="0070C0"/>
                </a:solidFill>
                <a:latin typeface="Times New Roman" panose="02020603050405020304" pitchFamily="18" charset="0"/>
                <a:cs typeface="Times New Roman" panose="02020603050405020304" pitchFamily="18" charset="0"/>
              </a:rPr>
              <a:t>Анықтама бұрышы</a:t>
            </a: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49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Арка 5"/>
          <p:cNvSpPr/>
          <p:nvPr/>
        </p:nvSpPr>
        <p:spPr>
          <a:xfrm>
            <a:off x="-4498633" y="-333856"/>
            <a:ext cx="7063024" cy="7063024"/>
          </a:xfrm>
          <a:prstGeom prst="blockArc">
            <a:avLst>
              <a:gd name="adj1" fmla="val 18900000"/>
              <a:gd name="adj2" fmla="val 2700000"/>
              <a:gd name="adj3" fmla="val 306"/>
            </a:avLst>
          </a:prstGeom>
          <a:ln>
            <a:solidFill>
              <a:srgbClr val="593593"/>
            </a:solidFill>
          </a:ln>
        </p:spPr>
        <p:style>
          <a:lnRef idx="2">
            <a:schemeClr val="accent4">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2751957" y="1008683"/>
            <a:ext cx="8465542" cy="2233579"/>
          </a:xfrm>
          <a:custGeom>
            <a:avLst/>
            <a:gdLst>
              <a:gd name="connsiteX0" fmla="*/ 0 w 7185840"/>
              <a:gd name="connsiteY0" fmla="*/ 0 h 1855199"/>
              <a:gd name="connsiteX1" fmla="*/ 7185840 w 7185840"/>
              <a:gd name="connsiteY1" fmla="*/ 0 h 1855199"/>
              <a:gd name="connsiteX2" fmla="*/ 7185840 w 7185840"/>
              <a:gd name="connsiteY2" fmla="*/ 1855199 h 1855199"/>
              <a:gd name="connsiteX3" fmla="*/ 0 w 7185840"/>
              <a:gd name="connsiteY3" fmla="*/ 1855199 h 1855199"/>
              <a:gd name="connsiteX4" fmla="*/ 0 w 7185840"/>
              <a:gd name="connsiteY4" fmla="*/ 0 h 18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840" h="1855199">
                <a:moveTo>
                  <a:pt x="0" y="0"/>
                </a:moveTo>
                <a:lnTo>
                  <a:pt x="7185840" y="0"/>
                </a:lnTo>
                <a:lnTo>
                  <a:pt x="7185840" y="1855199"/>
                </a:lnTo>
                <a:lnTo>
                  <a:pt x="0" y="1855199"/>
                </a:lnTo>
                <a:lnTo>
                  <a:pt x="0" y="0"/>
                </a:lnTo>
                <a:close/>
              </a:path>
            </a:pathLst>
          </a:custGeom>
          <a:solidFill>
            <a:schemeClr val="accent2">
              <a:lumMod val="20000"/>
              <a:lumOff val="80000"/>
            </a:schemeClr>
          </a:solidFill>
          <a:ln w="12700">
            <a:solidFill>
              <a:srgbClr val="FD9951"/>
            </a:solidFill>
          </a:ln>
          <a:effectLst/>
          <a:scene3d>
            <a:camera prst="orthographicFront"/>
            <a:lightRig rig="flat" dir="t"/>
          </a:scene3d>
          <a:sp3d prstMaterial="dkEdge"/>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189845" tIns="35560" rIns="35560" bIns="35560" numCol="1" spcCol="1270" anchor="ctr" anchorCtr="0">
            <a:noAutofit/>
          </a:bodyPr>
          <a:lstStyle/>
          <a:p>
            <a:pPr algn="just" defTabSz="622300">
              <a:lnSpc>
                <a:spcPct val="90000"/>
              </a:lnSpc>
              <a:spcBef>
                <a:spcPct val="0"/>
              </a:spcBef>
              <a:spcAft>
                <a:spcPct val="35000"/>
              </a:spcAft>
            </a:pP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Эссе жазушының өзіндік көзқарасын, сыни ойын жетілдіру, ұстанымын дәлелді бекіту үшін жан-жақты білім алып, ақпараттық қарулану, тақырыпты ашуда метатанымдық білігін тиімді қолдану, шығармашылық қабілетін шыңдау, ой жүйелілігін реттеу, жазу түрлеріне қарай жазу тәсілдерін таңдай біліп, эссе түріне қарай жазу стилін сақтау, ой жүйесінің бірізділігін сақтауда сөз оралымдарын тиімді қолдану, шығармашыл жазбаларда сөздік қорының байлығын дамыту, талдау жұмыстарында қажетті термин сөздерді тиімді қолдану.</a:t>
            </a:r>
            <a:endParaRPr lang="ru-RU"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Овал 7"/>
          <p:cNvSpPr/>
          <p:nvPr/>
        </p:nvSpPr>
        <p:spPr>
          <a:xfrm>
            <a:off x="1814157" y="1112258"/>
            <a:ext cx="1875600" cy="1873771"/>
          </a:xfrm>
          <a:prstGeom prst="ellipse">
            <a:avLst/>
          </a:prstGeom>
          <a:ln w="12700"/>
        </p:spPr>
        <p:style>
          <a:lnRef idx="1">
            <a:schemeClr val="accent3">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Полилиния 8"/>
          <p:cNvSpPr/>
          <p:nvPr/>
        </p:nvSpPr>
        <p:spPr>
          <a:xfrm>
            <a:off x="2751957" y="3572619"/>
            <a:ext cx="8465542" cy="2033846"/>
          </a:xfrm>
          <a:custGeom>
            <a:avLst/>
            <a:gdLst>
              <a:gd name="connsiteX0" fmla="*/ 0 w 7185840"/>
              <a:gd name="connsiteY0" fmla="*/ 0 h 1499017"/>
              <a:gd name="connsiteX1" fmla="*/ 7185840 w 7185840"/>
              <a:gd name="connsiteY1" fmla="*/ 0 h 1499017"/>
              <a:gd name="connsiteX2" fmla="*/ 7185840 w 7185840"/>
              <a:gd name="connsiteY2" fmla="*/ 1499017 h 1499017"/>
              <a:gd name="connsiteX3" fmla="*/ 0 w 7185840"/>
              <a:gd name="connsiteY3" fmla="*/ 1499017 h 1499017"/>
              <a:gd name="connsiteX4" fmla="*/ 0 w 7185840"/>
              <a:gd name="connsiteY4" fmla="*/ 0 h 149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840" h="1499017">
                <a:moveTo>
                  <a:pt x="0" y="0"/>
                </a:moveTo>
                <a:lnTo>
                  <a:pt x="7185840" y="0"/>
                </a:lnTo>
                <a:lnTo>
                  <a:pt x="7185840" y="1499017"/>
                </a:lnTo>
                <a:lnTo>
                  <a:pt x="0" y="1499017"/>
                </a:lnTo>
                <a:lnTo>
                  <a:pt x="0" y="0"/>
                </a:lnTo>
                <a:close/>
              </a:path>
            </a:pathLst>
          </a:custGeom>
          <a:solidFill>
            <a:srgbClr val="E1D7F1"/>
          </a:solidFill>
          <a:ln w="12700">
            <a:solidFill>
              <a:srgbClr val="8A65C7"/>
            </a:solidFill>
          </a:ln>
          <a:effectLst/>
          <a:scene3d>
            <a:camera prst="orthographicFront"/>
            <a:lightRig rig="flat" dir="t"/>
          </a:scene3d>
          <a:sp3d prstMaterial="dkEdge"/>
        </p:spPr>
        <p:style>
          <a:lnRef idx="0">
            <a:schemeClr val="lt1">
              <a:hueOff val="0"/>
              <a:satOff val="0"/>
              <a:lumOff val="0"/>
              <a:alphaOff val="0"/>
            </a:schemeClr>
          </a:lnRef>
          <a:fillRef idx="2">
            <a:schemeClr val="accent3">
              <a:hueOff val="17092709"/>
              <a:satOff val="-37525"/>
              <a:lumOff val="-19412"/>
              <a:alphaOff val="0"/>
            </a:schemeClr>
          </a:fillRef>
          <a:effectRef idx="1">
            <a:schemeClr val="accent3">
              <a:hueOff val="17092709"/>
              <a:satOff val="-37525"/>
              <a:lumOff val="-19412"/>
              <a:alphaOff val="0"/>
            </a:schemeClr>
          </a:effectRef>
          <a:fontRef idx="minor">
            <a:schemeClr val="dk1"/>
          </a:fontRef>
        </p:style>
        <p:txBody>
          <a:bodyPr spcFirstLastPara="0" vert="horz" wrap="square" lIns="1189845" tIns="38100" rIns="38100" bIns="38100" numCol="1" spcCol="1270" anchor="ctr" anchorCtr="0">
            <a:noAutofit/>
          </a:bodyPr>
          <a:lstStyle/>
          <a:p>
            <a:pPr algn="just" defTabSz="666750">
              <a:lnSpc>
                <a:spcPct val="90000"/>
              </a:lnSpc>
              <a:spcBef>
                <a:spcPct val="0"/>
              </a:spcBef>
            </a:pP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Басқа эссе түрлеріне ұқсамайды.</a:t>
            </a:r>
          </a:p>
          <a:p>
            <a:pPr marL="285750" indent="-285750" defTabSz="666750">
              <a:lnSpc>
                <a:spcPct val="90000"/>
              </a:lnSpc>
              <a:spcBef>
                <a:spcPct val="0"/>
              </a:spcBef>
              <a:buFont typeface="Wingdings" panose="05000000000000000000" pitchFamily="2" charset="2"/>
              <a:buChar char="Ø"/>
            </a:pPr>
            <a:r>
              <a:rPr lang="kk-KZ" b="1" i="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Біріншіден</a:t>
            </a: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ол әдеби шығармаларға негізделген.</a:t>
            </a:r>
          </a:p>
          <a:p>
            <a:pPr marL="285750" indent="-285750" algn="just" defTabSz="666750">
              <a:lnSpc>
                <a:spcPct val="90000"/>
              </a:lnSpc>
              <a:spcBef>
                <a:spcPct val="0"/>
              </a:spcBef>
              <a:buFont typeface="Wingdings" panose="05000000000000000000" pitchFamily="2" charset="2"/>
              <a:buChar char="Ø"/>
            </a:pPr>
            <a:r>
              <a:rPr lang="kk-KZ" b="1" i="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Екіншіден</a:t>
            </a: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автордың айтқысы келген идеяларын болжап түсінуге негізделген, яғни түсіндірмені қажет ететін пікірталас немесе жұмбақты табуды қажет етеді. Ол үшін тәжірибе керек. </a:t>
            </a:r>
          </a:p>
          <a:p>
            <a:pPr algn="just" defTabSz="666750">
              <a:lnSpc>
                <a:spcPct val="90000"/>
              </a:lnSpc>
              <a:spcBef>
                <a:spcPct val="0"/>
              </a:spcBef>
            </a:pP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Таңдаған шығармаңызға </a:t>
            </a:r>
            <a:r>
              <a:rPr lang="kk-KZ" b="1" i="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басқа көзбен қарасаңыз</a:t>
            </a: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ерекше қолданылған әдеби жанрлар, күтпеген сюжеттер мен оқиғаларға, тіл ерекшеліктеріне толы болады.</a:t>
            </a:r>
            <a:endParaRPr lang="ru-RU"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Овал 9"/>
          <p:cNvSpPr/>
          <p:nvPr/>
        </p:nvSpPr>
        <p:spPr>
          <a:xfrm>
            <a:off x="1721289" y="3572619"/>
            <a:ext cx="1873771" cy="1873771"/>
          </a:xfrm>
          <a:prstGeom prst="ellipse">
            <a:avLst/>
          </a:prstGeom>
          <a:ln w="12700">
            <a:solidFill>
              <a:srgbClr val="593593"/>
            </a:solidFill>
          </a:ln>
        </p:spPr>
        <p:style>
          <a:lnRef idx="1">
            <a:schemeClr val="accent3">
              <a:hueOff val="17092709"/>
              <a:satOff val="-37525"/>
              <a:lumOff val="-19412"/>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2056097" y="1458844"/>
            <a:ext cx="1391720" cy="830997"/>
          </a:xfrm>
          <a:prstGeom prst="rect">
            <a:avLst/>
          </a:prstGeom>
          <a:noFill/>
        </p:spPr>
        <p:txBody>
          <a:bodyPr wrap="square" rtlCol="0">
            <a:spAutoFit/>
          </a:bodyPr>
          <a:lstStyle/>
          <a:p>
            <a:pPr algn="ctr"/>
            <a:r>
              <a:rPr lang="kk-KZ" sz="2400" b="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Эссенің </a:t>
            </a:r>
          </a:p>
          <a:p>
            <a:r>
              <a:rPr lang="kk-KZ" sz="2400" b="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мақсаты</a:t>
            </a:r>
            <a:endParaRPr lang="ru-RU" sz="2400" b="1"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1828972" y="4278671"/>
            <a:ext cx="1658404" cy="461665"/>
          </a:xfrm>
          <a:prstGeom prst="rect">
            <a:avLst/>
          </a:prstGeom>
          <a:noFill/>
        </p:spPr>
        <p:txBody>
          <a:bodyPr wrap="none" rtlCol="0">
            <a:spAutoFit/>
          </a:bodyPr>
          <a:lstStyle/>
          <a:p>
            <a:pPr algn="ctr"/>
            <a:r>
              <a:rPr lang="kk-KZ" sz="2400" b="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Әдеби эссе</a:t>
            </a:r>
            <a:endParaRPr lang="ru-RU" sz="2400" b="1"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7929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042081" y="905376"/>
            <a:ext cx="3303475" cy="1059504"/>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buClr>
                <a:srgbClr val="000000"/>
              </a:buClr>
              <a:buFont typeface="Arial"/>
              <a:buNone/>
            </a:pPr>
            <a:r>
              <a:rPr lang="kk-KZ" sz="2800" b="1" kern="0" dirty="0">
                <a:solidFill>
                  <a:schemeClr val="tx1"/>
                </a:solidFill>
                <a:latin typeface="Times New Roman" panose="02020603050405020304" pitchFamily="18" charset="0"/>
                <a:ea typeface="Tahoma"/>
                <a:cs typeface="Times New Roman" panose="02020603050405020304" pitchFamily="18" charset="0"/>
                <a:sym typeface="Tahoma"/>
              </a:rPr>
              <a:t>Әдеби эссе</a:t>
            </a:r>
            <a:endParaRPr sz="2800" b="1" kern="0" dirty="0">
              <a:solidFill>
                <a:schemeClr val="tx1"/>
              </a:solidFill>
              <a:latin typeface="Times New Roman" panose="02020603050405020304" pitchFamily="18" charset="0"/>
              <a:ea typeface="Tahoma"/>
              <a:cs typeface="Times New Roman" panose="02020603050405020304" pitchFamily="18" charset="0"/>
              <a:sym typeface="Tahoma"/>
            </a:endParaRPr>
          </a:p>
        </p:txBody>
      </p:sp>
      <p:sp>
        <p:nvSpPr>
          <p:cNvPr id="128" name="Google Shape;128;p4"/>
          <p:cNvSpPr/>
          <p:nvPr/>
        </p:nvSpPr>
        <p:spPr>
          <a:xfrm>
            <a:off x="5563438" y="712545"/>
            <a:ext cx="3607856" cy="591357"/>
          </a:xfrm>
          <a:prstGeom prst="roundRect">
            <a:avLst>
              <a:gd name="adj" fmla="val 7815"/>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әдеби-сыни эссе</a:t>
            </a:r>
            <a:endParaRPr sz="2400" kern="0" dirty="0">
              <a:solidFill>
                <a:srgbClr val="3F3F3F"/>
              </a:solidFill>
              <a:latin typeface="Times New Roman" panose="02020603050405020304" pitchFamily="18" charset="0"/>
              <a:ea typeface="Tahoma"/>
              <a:cs typeface="Times New Roman" panose="02020603050405020304" pitchFamily="18" charset="0"/>
              <a:sym typeface="Tahoma"/>
            </a:endParaRPr>
          </a:p>
          <a:p>
            <a:pPr>
              <a:buClr>
                <a:srgbClr val="000000"/>
              </a:buClr>
              <a:buFont typeface="Arial"/>
              <a:buNone/>
            </a:pPr>
            <a:endParaRPr sz="500" kern="0" dirty="0">
              <a:solidFill>
                <a:srgbClr val="3F3F3F"/>
              </a:solidFill>
              <a:latin typeface="Times New Roman" panose="02020603050405020304" pitchFamily="18" charset="0"/>
              <a:ea typeface="Tahoma"/>
              <a:cs typeface="Times New Roman" panose="02020603050405020304" pitchFamily="18" charset="0"/>
              <a:sym typeface="Tahoma"/>
            </a:endParaRPr>
          </a:p>
        </p:txBody>
      </p:sp>
      <p:sp>
        <p:nvSpPr>
          <p:cNvPr id="129" name="Google Shape;129;p4"/>
          <p:cNvSpPr/>
          <p:nvPr/>
        </p:nvSpPr>
        <p:spPr>
          <a:xfrm>
            <a:off x="5563438" y="1458000"/>
            <a:ext cx="3607856" cy="602369"/>
          </a:xfrm>
          <a:prstGeom prst="roundRect">
            <a:avLst>
              <a:gd name="adj" fmla="val 9539"/>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әдеби-синтез эссе</a:t>
            </a:r>
            <a:endParaRPr sz="2400" kern="0" dirty="0">
              <a:solidFill>
                <a:srgbClr val="3F3F3F"/>
              </a:solidFill>
              <a:latin typeface="Times New Roman" panose="02020603050405020304" pitchFamily="18" charset="0"/>
              <a:ea typeface="Tahoma"/>
              <a:cs typeface="Times New Roman" panose="02020603050405020304" pitchFamily="18" charset="0"/>
              <a:sym typeface="Tahoma"/>
            </a:endParaRPr>
          </a:p>
          <a:p>
            <a:pPr>
              <a:buClr>
                <a:srgbClr val="000000"/>
              </a:buClr>
              <a:buFont typeface="Arial"/>
              <a:buNone/>
            </a:pPr>
            <a:endParaRPr sz="500" kern="0" dirty="0">
              <a:solidFill>
                <a:srgbClr val="3F3F3F"/>
              </a:solidFill>
              <a:latin typeface="Tahoma"/>
              <a:ea typeface="Tahoma"/>
              <a:cs typeface="Tahoma"/>
              <a:sym typeface="Tahoma"/>
            </a:endParaRPr>
          </a:p>
        </p:txBody>
      </p:sp>
      <p:sp>
        <p:nvSpPr>
          <p:cNvPr id="130" name="Google Shape;130;p4"/>
          <p:cNvSpPr/>
          <p:nvPr/>
        </p:nvSpPr>
        <p:spPr>
          <a:xfrm>
            <a:off x="5563438" y="2204089"/>
            <a:ext cx="3596193" cy="903389"/>
          </a:xfrm>
          <a:prstGeom prst="roundRect">
            <a:avLst>
              <a:gd name="adj" fmla="val 844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әдеби-салыстырмалы эссе</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1" name="Google Shape;131;p4"/>
          <p:cNvSpPr/>
          <p:nvPr/>
        </p:nvSpPr>
        <p:spPr>
          <a:xfrm>
            <a:off x="5575101" y="3256812"/>
            <a:ext cx="3596193" cy="911723"/>
          </a:xfrm>
          <a:prstGeom prst="roundRect">
            <a:avLst>
              <a:gd name="adj" fmla="val 9711"/>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әдеби-шығармашылық эссе </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2" name="Google Shape;132;p4"/>
          <p:cNvSpPr/>
          <p:nvPr/>
        </p:nvSpPr>
        <p:spPr>
          <a:xfrm>
            <a:off x="5563440" y="4336745"/>
            <a:ext cx="3607854" cy="839881"/>
          </a:xfrm>
          <a:prstGeom prst="roundRect">
            <a:avLst>
              <a:gd name="adj" fmla="val 5973"/>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no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әдеби-дәлелдеме эссе</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3" name="Google Shape;133;p4"/>
          <p:cNvSpPr/>
          <p:nvPr/>
        </p:nvSpPr>
        <p:spPr>
          <a:xfrm>
            <a:off x="5553611" y="5323023"/>
            <a:ext cx="3589657" cy="591357"/>
          </a:xfrm>
          <a:prstGeom prst="roundRect">
            <a:avLst>
              <a:gd name="adj" fmla="val 7880"/>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әдеби-талдау эссе</a:t>
            </a:r>
            <a:endParaRPr sz="2400" kern="0" dirty="0">
              <a:solidFill>
                <a:srgbClr val="3F3F3F"/>
              </a:solidFill>
              <a:latin typeface="Times New Roman" panose="02020603050405020304" pitchFamily="18" charset="0"/>
              <a:ea typeface="Tahoma"/>
              <a:cs typeface="Times New Roman" panose="02020603050405020304" pitchFamily="18" charset="0"/>
              <a:sym typeface="Tahoma"/>
            </a:endParaRPr>
          </a:p>
          <a:p>
            <a:pPr>
              <a:buClr>
                <a:srgbClr val="000000"/>
              </a:buClr>
              <a:buFont typeface="Arial"/>
              <a:buNone/>
            </a:pPr>
            <a:endParaRPr sz="500" kern="0" dirty="0">
              <a:solidFill>
                <a:srgbClr val="3F3F3F"/>
              </a:solidFill>
              <a:latin typeface="Tahoma"/>
              <a:ea typeface="Tahoma"/>
              <a:cs typeface="Tahoma"/>
              <a:sym typeface="Tahoma"/>
            </a:endParaRPr>
          </a:p>
        </p:txBody>
      </p:sp>
      <p:cxnSp>
        <p:nvCxnSpPr>
          <p:cNvPr id="134" name="Google Shape;134;p4"/>
          <p:cNvCxnSpPr/>
          <p:nvPr/>
        </p:nvCxnSpPr>
        <p:spPr>
          <a:xfrm>
            <a:off x="4237149" y="1620976"/>
            <a:ext cx="1337952" cy="217344"/>
          </a:xfrm>
          <a:prstGeom prst="straightConnector1">
            <a:avLst/>
          </a:prstGeom>
          <a:noFill/>
          <a:ln w="9525" cap="flat" cmpd="sng">
            <a:solidFill>
              <a:schemeClr val="accent1"/>
            </a:solidFill>
            <a:prstDash val="solid"/>
            <a:miter lim="800000"/>
            <a:headEnd type="none" w="sm" len="sm"/>
            <a:tailEnd type="triangle" w="med" len="med"/>
          </a:ln>
        </p:spPr>
      </p:cxnSp>
      <p:cxnSp>
        <p:nvCxnSpPr>
          <p:cNvPr id="135" name="Google Shape;135;p4"/>
          <p:cNvCxnSpPr>
            <a:stCxn id="127" idx="5"/>
          </p:cNvCxnSpPr>
          <p:nvPr/>
        </p:nvCxnSpPr>
        <p:spPr>
          <a:xfrm>
            <a:off x="3861773" y="1809719"/>
            <a:ext cx="1691838" cy="1067422"/>
          </a:xfrm>
          <a:prstGeom prst="straightConnector1">
            <a:avLst/>
          </a:prstGeom>
          <a:noFill/>
          <a:ln w="9525" cap="flat" cmpd="sng">
            <a:solidFill>
              <a:schemeClr val="accent1"/>
            </a:solidFill>
            <a:prstDash val="solid"/>
            <a:miter lim="800000"/>
            <a:headEnd type="none" w="sm" len="sm"/>
            <a:tailEnd type="triangle" w="med" len="med"/>
          </a:ln>
        </p:spPr>
      </p:cxnSp>
      <p:cxnSp>
        <p:nvCxnSpPr>
          <p:cNvPr id="136" name="Google Shape;136;p4"/>
          <p:cNvCxnSpPr/>
          <p:nvPr/>
        </p:nvCxnSpPr>
        <p:spPr>
          <a:xfrm>
            <a:off x="3567448" y="1927394"/>
            <a:ext cx="2007653" cy="2082044"/>
          </a:xfrm>
          <a:prstGeom prst="straightConnector1">
            <a:avLst/>
          </a:prstGeom>
          <a:noFill/>
          <a:ln w="9525" cap="flat" cmpd="sng">
            <a:solidFill>
              <a:schemeClr val="accent1"/>
            </a:solidFill>
            <a:prstDash val="solid"/>
            <a:miter lim="800000"/>
            <a:headEnd type="none" w="sm" len="sm"/>
            <a:tailEnd type="triangle" w="med" len="med"/>
          </a:ln>
        </p:spPr>
      </p:cxnSp>
      <p:cxnSp>
        <p:nvCxnSpPr>
          <p:cNvPr id="137" name="Google Shape;137;p4"/>
          <p:cNvCxnSpPr/>
          <p:nvPr/>
        </p:nvCxnSpPr>
        <p:spPr>
          <a:xfrm>
            <a:off x="3129566" y="1993973"/>
            <a:ext cx="2445535" cy="2959981"/>
          </a:xfrm>
          <a:prstGeom prst="straightConnector1">
            <a:avLst/>
          </a:prstGeom>
          <a:noFill/>
          <a:ln w="9525" cap="flat" cmpd="sng">
            <a:solidFill>
              <a:schemeClr val="accent1"/>
            </a:solidFill>
            <a:prstDash val="solid"/>
            <a:miter lim="800000"/>
            <a:headEnd type="none" w="sm" len="sm"/>
            <a:tailEnd type="triangle" w="med" len="med"/>
          </a:ln>
        </p:spPr>
      </p:cxnSp>
      <p:cxnSp>
        <p:nvCxnSpPr>
          <p:cNvPr id="138" name="Google Shape;138;p4"/>
          <p:cNvCxnSpPr>
            <a:stCxn id="127" idx="6"/>
            <a:endCxn id="128" idx="1"/>
          </p:cNvCxnSpPr>
          <p:nvPr/>
        </p:nvCxnSpPr>
        <p:spPr>
          <a:xfrm flipV="1">
            <a:off x="4345556" y="1008224"/>
            <a:ext cx="1217882" cy="426904"/>
          </a:xfrm>
          <a:prstGeom prst="straightConnector1">
            <a:avLst/>
          </a:prstGeom>
          <a:noFill/>
          <a:ln w="9525" cap="flat" cmpd="sng">
            <a:solidFill>
              <a:schemeClr val="accent1"/>
            </a:solidFill>
            <a:prstDash val="solid"/>
            <a:miter lim="800000"/>
            <a:headEnd type="none" w="sm" len="sm"/>
            <a:tailEnd type="triangle" w="med" len="med"/>
          </a:ln>
        </p:spPr>
      </p:cxnSp>
      <p:cxnSp>
        <p:nvCxnSpPr>
          <p:cNvPr id="139" name="Google Shape;139;p4"/>
          <p:cNvCxnSpPr>
            <a:stCxn id="127" idx="4"/>
          </p:cNvCxnSpPr>
          <p:nvPr/>
        </p:nvCxnSpPr>
        <p:spPr>
          <a:xfrm>
            <a:off x="2693819" y="1964880"/>
            <a:ext cx="2881282" cy="3797598"/>
          </a:xfrm>
          <a:prstGeom prst="straightConnector1">
            <a:avLst/>
          </a:prstGeom>
          <a:noFill/>
          <a:ln w="9525" cap="flat" cmpd="sng">
            <a:solidFill>
              <a:schemeClr val="accent1"/>
            </a:solidFill>
            <a:prstDash val="solid"/>
            <a:miter lim="800000"/>
            <a:headEnd type="none" w="sm" len="sm"/>
            <a:tailEnd type="triangle" w="med" len="med"/>
          </a:ln>
        </p:spPr>
      </p:cxnSp>
      <p:pic>
        <p:nvPicPr>
          <p:cNvPr id="16" name="Google Shape;180;p7"/>
          <p:cNvPicPr preferRelativeResize="0"/>
          <p:nvPr/>
        </p:nvPicPr>
        <p:blipFill rotWithShape="1">
          <a:blip r:embed="rId3">
            <a:alphaModFix/>
          </a:blip>
          <a:srcRect/>
          <a:stretch/>
        </p:blipFill>
        <p:spPr>
          <a:xfrm>
            <a:off x="1470625" y="3586265"/>
            <a:ext cx="1884246" cy="1783872"/>
          </a:xfrm>
          <a:prstGeom prst="rect">
            <a:avLst/>
          </a:prstGeom>
          <a:noFill/>
          <a:ln>
            <a:noFill/>
          </a:ln>
        </p:spPr>
      </p:pic>
      <p:sp>
        <p:nvSpPr>
          <p:cNvPr id="2" name="TextBox 1"/>
          <p:cNvSpPr txBox="1"/>
          <p:nvPr/>
        </p:nvSpPr>
        <p:spPr>
          <a:xfrm>
            <a:off x="425002" y="134753"/>
            <a:ext cx="3010183" cy="584775"/>
          </a:xfrm>
          <a:prstGeom prst="rect">
            <a:avLst/>
          </a:prstGeom>
          <a:noFill/>
        </p:spPr>
        <p:txBody>
          <a:bodyPr wrap="none" rtlCol="0">
            <a:spAutoFit/>
          </a:bodyPr>
          <a:lstStyle/>
          <a:p>
            <a:r>
              <a:rPr lang="kk-KZ" sz="3200" b="1" dirty="0" smtClean="0">
                <a:solidFill>
                  <a:srgbClr val="0070C0"/>
                </a:solidFill>
                <a:latin typeface="Times New Roman" panose="02020603050405020304" pitchFamily="18" charset="0"/>
                <a:cs typeface="Times New Roman" panose="02020603050405020304" pitchFamily="18" charset="0"/>
              </a:rPr>
              <a:t>Білгеніңіз жөн!</a:t>
            </a:r>
            <a:endParaRPr lang="ru-RU"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7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1033</Words>
  <Application>Microsoft Office PowerPoint</Application>
  <PresentationFormat>Широкоэкранный</PresentationFormat>
  <Paragraphs>127</Paragraphs>
  <Slides>16</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16</vt:i4>
      </vt:variant>
    </vt:vector>
  </HeadingPairs>
  <TitlesOfParts>
    <vt:vector size="28" baseType="lpstr">
      <vt:lpstr>Arial</vt:lpstr>
      <vt:lpstr>Calibri</vt:lpstr>
      <vt:lpstr>Calibri Light</vt:lpstr>
      <vt:lpstr>Roboto Condensed</vt:lpstr>
      <vt:lpstr>Source Sans Pro</vt:lpstr>
      <vt:lpstr>Tahoma</vt:lpstr>
      <vt:lpstr>Times New Roman</vt:lpstr>
      <vt:lpstr>Wingdings</vt:lpstr>
      <vt:lpstr>Тема Office</vt:lpstr>
      <vt:lpstr>Office Theme</vt:lpstr>
      <vt:lpstr>1_Office Theme</vt:lpstr>
      <vt:lpstr>2_Office Theme</vt:lpstr>
      <vt:lpstr>Сабақтың тақырыбы: Қажығали Мұханбетқалиұлының  «Тар кезең» романы</vt:lpstr>
      <vt:lpstr>Оқу мақсаты: </vt:lpstr>
      <vt:lpstr>Сабақтың мақсаты: </vt:lpstr>
      <vt:lpstr>Бағалау критерийлері: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Төлеген Айбергеновтің  «Сағыныш» өлеңі</dc:title>
  <dc:creator>User</dc:creator>
  <cp:lastModifiedBy>Учетная запись Майкрософт</cp:lastModifiedBy>
  <cp:revision>45</cp:revision>
  <dcterms:created xsi:type="dcterms:W3CDTF">2021-01-13T09:31:56Z</dcterms:created>
  <dcterms:modified xsi:type="dcterms:W3CDTF">2021-04-08T18:23:58Z</dcterms:modified>
</cp:coreProperties>
</file>