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9" r:id="rId4"/>
  </p:sldMasterIdLst>
  <p:notesMasterIdLst>
    <p:notesMasterId r:id="rId5"/>
  </p:notesMasterIdLst>
  <p:sldIdLst>
    <p:sldId id="256" r:id="rId6"/>
    <p:sldId id="257" r:id="rId7"/>
    <p:sldId id="258" r:id="rId8"/>
    <p:sldId id="259" r:id="rId9"/>
    <p:sldId id="260" r:id="rId10"/>
  </p:sldIdLst>
  <p:sldSz cy="6858000" cx="12192000"/>
  <p:notesSz cx="6858000" cy="9144000"/>
  <p:embeddedFontLst>
    <p:embeddedFont>
      <p:font typeface="Tahoma"/>
      <p:regular r:id="rId11"/>
      <p:bold r:id="rId12"/>
    </p:embeddedFont>
    <p:embeddedFont>
      <p:font typeface="Roboto Condensed"/>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384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Tahoma-regular.fntdata"/><Relationship Id="rId10" Type="http://schemas.openxmlformats.org/officeDocument/2006/relationships/slide" Target="slides/slide5.xml"/><Relationship Id="rId13" Type="http://schemas.openxmlformats.org/officeDocument/2006/relationships/font" Target="fonts/RobotoCondensed-regular.fntdata"/><Relationship Id="rId12" Type="http://schemas.openxmlformats.org/officeDocument/2006/relationships/font" Target="fonts/Tahoma-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Condensed-italic.fntdata"/><Relationship Id="rId14" Type="http://schemas.openxmlformats.org/officeDocument/2006/relationships/font" Target="fonts/RobotoCondensed-bold.fntdata"/><Relationship Id="rId16" Type="http://schemas.openxmlformats.org/officeDocument/2006/relationships/font" Target="fonts/RobotoCondensed-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7"/>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84612" y="0"/>
            <a:ext cx="2971800" cy="458787"/>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n"/>
          <p:cNvSpPr txBox="1"/>
          <p:nvPr>
            <p:ph idx="11" type="ftr"/>
          </p:nvPr>
        </p:nvSpPr>
        <p:spPr>
          <a:xfrm>
            <a:off x="0" y="8685212"/>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kk-KZ" sz="12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 name="Shape 13"/>
        <p:cNvGrpSpPr/>
        <p:nvPr/>
      </p:nvGrpSpPr>
      <p:grpSpPr>
        <a:xfrm>
          <a:off x="0" y="0"/>
          <a:ext cx="0" cy="0"/>
          <a:chOff x="0" y="0"/>
          <a:chExt cx="0" cy="0"/>
        </a:xfrm>
      </p:grpSpPr>
      <p:sp>
        <p:nvSpPr>
          <p:cNvPr id="14" name="Google Shape;14;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 name="Google Shape;1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 name="Shape 22"/>
        <p:cNvGrpSpPr/>
        <p:nvPr/>
      </p:nvGrpSpPr>
      <p:grpSpPr>
        <a:xfrm>
          <a:off x="0" y="0"/>
          <a:ext cx="0" cy="0"/>
          <a:chOff x="0" y="0"/>
          <a:chExt cx="0" cy="0"/>
        </a:xfrm>
      </p:grpSpPr>
      <p:sp>
        <p:nvSpPr>
          <p:cNvPr id="23" name="Google Shape;23;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4" name="Google Shape;24;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 name="Shape 31"/>
        <p:cNvGrpSpPr/>
        <p:nvPr/>
      </p:nvGrpSpPr>
      <p:grpSpPr>
        <a:xfrm>
          <a:off x="0" y="0"/>
          <a:ext cx="0" cy="0"/>
          <a:chOff x="0" y="0"/>
          <a:chExt cx="0" cy="0"/>
        </a:xfrm>
      </p:grpSpPr>
      <p:sp>
        <p:nvSpPr>
          <p:cNvPr id="32" name="Google Shape;32;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3" name="Google Shape;33;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 name="Shape 40"/>
        <p:cNvGrpSpPr/>
        <p:nvPr/>
      </p:nvGrpSpPr>
      <p:grpSpPr>
        <a:xfrm>
          <a:off x="0" y="0"/>
          <a:ext cx="0" cy="0"/>
          <a:chOff x="0" y="0"/>
          <a:chExt cx="0" cy="0"/>
        </a:xfrm>
      </p:grpSpPr>
      <p:sp>
        <p:nvSpPr>
          <p:cNvPr id="41" name="Google Shape;41;p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42" name="Google Shape;42;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 name="Shape 49"/>
        <p:cNvGrpSpPr/>
        <p:nvPr/>
      </p:nvGrpSpPr>
      <p:grpSpPr>
        <a:xfrm>
          <a:off x="0" y="0"/>
          <a:ext cx="0" cy="0"/>
          <a:chOff x="0" y="0"/>
          <a:chExt cx="0" cy="0"/>
        </a:xfrm>
      </p:grpSpPr>
      <p:sp>
        <p:nvSpPr>
          <p:cNvPr id="50" name="Google Shape;50;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51" name="Google Shape;51;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Пустой лист">
  <p:cSld name="Пустой лист">
    <p:spTree>
      <p:nvGrpSpPr>
        <p:cNvPr id="12" name="Shape 12"/>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609600" y="274637"/>
            <a:ext cx="10972800" cy="11430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1pPr>
            <a:lvl2pPr lvl="1"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2pPr>
            <a:lvl3pPr lvl="2"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3pPr>
            <a:lvl4pPr lvl="3"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4pPr>
            <a:lvl5pPr lvl="4"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5pPr>
            <a:lvl6pPr lvl="5"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6pPr>
            <a:lvl7pPr lvl="6"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7pPr>
            <a:lvl8pPr lvl="7"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8pPr>
            <a:lvl9pPr lvl="8"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9pPr>
          </a:lstStyle>
          <a:p/>
        </p:txBody>
      </p:sp>
      <p:sp>
        <p:nvSpPr>
          <p:cNvPr id="11" name="Google Shape;11;p1"/>
          <p:cNvSpPr txBox="1"/>
          <p:nvPr>
            <p:ph idx="1" type="body"/>
          </p:nvPr>
        </p:nvSpPr>
        <p:spPr>
          <a:xfrm>
            <a:off x="609600" y="1600200"/>
            <a:ext cx="10972800" cy="4525962"/>
          </a:xfrm>
          <a:prstGeom prst="rect">
            <a:avLst/>
          </a:prstGeom>
          <a:noFill/>
          <a:ln>
            <a:noFill/>
          </a:ln>
        </p:spPr>
        <p:txBody>
          <a:bodyPr anchorCtr="0" anchor="t" bIns="45700" lIns="91425" spcFirstLastPara="1" rIns="91425" wrap="square" tIns="45700">
            <a:no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 name="Shape 16"/>
        <p:cNvGrpSpPr/>
        <p:nvPr/>
      </p:nvGrpSpPr>
      <p:grpSpPr>
        <a:xfrm>
          <a:off x="0" y="0"/>
          <a:ext cx="0" cy="0"/>
          <a:chOff x="0" y="0"/>
          <a:chExt cx="0" cy="0"/>
        </a:xfrm>
      </p:grpSpPr>
      <p:sp>
        <p:nvSpPr>
          <p:cNvPr id="17" name="Google Shape;17;p3"/>
          <p:cNvSpPr txBox="1"/>
          <p:nvPr/>
        </p:nvSpPr>
        <p:spPr>
          <a:xfrm>
            <a:off x="309074" y="819725"/>
            <a:ext cx="9779400" cy="3331200"/>
          </a:xfrm>
          <a:prstGeom prst="rect">
            <a:avLst/>
          </a:prstGeom>
          <a:noFill/>
          <a:ln>
            <a:noFill/>
          </a:ln>
        </p:spPr>
        <p:txBody>
          <a:bodyPr anchorCtr="0" anchor="t" bIns="121900" lIns="121900" spcFirstLastPara="1" rIns="121900" wrap="square" tIns="121900">
            <a:noAutofit/>
          </a:bodyPr>
          <a:lstStyle/>
          <a:p>
            <a:pPr indent="0" lvl="0" marL="0" marR="0" rtl="0" algn="ctr">
              <a:lnSpc>
                <a:spcPct val="100000"/>
              </a:lnSpc>
              <a:spcBef>
                <a:spcPts val="0"/>
              </a:spcBef>
              <a:spcAft>
                <a:spcPts val="0"/>
              </a:spcAft>
              <a:buClr>
                <a:srgbClr val="000000"/>
              </a:buClr>
              <a:buSzPts val="2400"/>
              <a:buFont typeface="Arial"/>
              <a:buNone/>
            </a:pPr>
            <a:r>
              <a:rPr b="1" i="0" lang="kk-KZ" sz="2400" u="none" cap="none" strike="noStrike">
                <a:solidFill>
                  <a:srgbClr val="366092"/>
                </a:solidFill>
                <a:latin typeface="Tahoma"/>
                <a:ea typeface="Tahoma"/>
                <a:cs typeface="Tahoma"/>
                <a:sym typeface="Tahoma"/>
              </a:rPr>
              <a:t>7-сынып, қазақ </a:t>
            </a:r>
            <a:r>
              <a:rPr b="1" lang="kk-KZ" sz="2400">
                <a:solidFill>
                  <a:srgbClr val="366092"/>
                </a:solidFill>
                <a:latin typeface="Tahoma"/>
                <a:ea typeface="Tahoma"/>
                <a:cs typeface="Tahoma"/>
                <a:sym typeface="Tahoma"/>
              </a:rPr>
              <a:t> әдебиеті</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400"/>
              <a:buFont typeface="Arial"/>
              <a:buNone/>
            </a:pPr>
            <a:r>
              <a:t/>
            </a:r>
            <a:endParaRPr b="1" i="0" sz="2400" u="none" cap="none" strike="noStrike">
              <a:solidFill>
                <a:srgbClr val="366092"/>
              </a:solidFill>
              <a:latin typeface="Tahoma"/>
              <a:ea typeface="Tahoma"/>
              <a:cs typeface="Tahoma"/>
              <a:sym typeface="Tahoma"/>
            </a:endParaRPr>
          </a:p>
          <a:p>
            <a:pPr indent="0" lvl="0" marL="0" marR="0" rtl="0" algn="ctr">
              <a:lnSpc>
                <a:spcPct val="100000"/>
              </a:lnSpc>
              <a:spcBef>
                <a:spcPts val="0"/>
              </a:spcBef>
              <a:spcAft>
                <a:spcPts val="0"/>
              </a:spcAft>
              <a:buClr>
                <a:srgbClr val="000000"/>
              </a:buClr>
              <a:buSzPts val="2400"/>
              <a:buFont typeface="Arial"/>
              <a:buNone/>
            </a:pPr>
            <a:r>
              <a:rPr b="1" i="0" lang="kk-KZ" sz="2400" u="none" cap="none" strike="noStrike">
                <a:solidFill>
                  <a:srgbClr val="366092"/>
                </a:solidFill>
                <a:latin typeface="Tahoma"/>
                <a:ea typeface="Tahoma"/>
                <a:cs typeface="Tahoma"/>
                <a:sym typeface="Tahoma"/>
              </a:rPr>
              <a:t>Бөлім:</a:t>
            </a:r>
            <a:r>
              <a:rPr b="1" i="0" lang="kk-KZ" sz="2400" u="none" cap="none" strike="noStrike">
                <a:solidFill>
                  <a:srgbClr val="000000"/>
                </a:solidFill>
                <a:latin typeface="Tahoma"/>
                <a:ea typeface="Tahoma"/>
                <a:cs typeface="Tahoma"/>
                <a:sym typeface="Tahoma"/>
              </a:rPr>
              <a:t> </a:t>
            </a:r>
            <a:r>
              <a:rPr b="1" lang="kk-KZ" sz="2400">
                <a:latin typeface="Tahoma"/>
                <a:ea typeface="Tahoma"/>
                <a:cs typeface="Tahoma"/>
                <a:sym typeface="Tahoma"/>
              </a:rPr>
              <a:t>Ұрпақ тәрбиесі</a:t>
            </a:r>
            <a:endParaRPr b="1" i="0" sz="2400" u="none" cap="none" strike="noStrike">
              <a:solidFill>
                <a:schemeClr val="dk1"/>
              </a:solidFill>
              <a:latin typeface="Tahoma"/>
              <a:ea typeface="Tahoma"/>
              <a:cs typeface="Tahoma"/>
              <a:sym typeface="Tahoma"/>
            </a:endParaRPr>
          </a:p>
          <a:p>
            <a:pPr indent="0" lvl="0" marL="0" marR="0" rtl="0" algn="ctr">
              <a:lnSpc>
                <a:spcPct val="100000"/>
              </a:lnSpc>
              <a:spcBef>
                <a:spcPts val="0"/>
              </a:spcBef>
              <a:spcAft>
                <a:spcPts val="0"/>
              </a:spcAft>
              <a:buClr>
                <a:srgbClr val="000000"/>
              </a:buClr>
              <a:buSzPts val="2400"/>
              <a:buFont typeface="Arial"/>
              <a:buNone/>
            </a:pPr>
            <a:r>
              <a:t/>
            </a:r>
            <a:endParaRPr b="1" i="0" sz="2400" u="none" cap="none" strike="noStrike">
              <a:solidFill>
                <a:schemeClr val="dk1"/>
              </a:solidFill>
              <a:latin typeface="Tahoma"/>
              <a:ea typeface="Tahoma"/>
              <a:cs typeface="Tahoma"/>
              <a:sym typeface="Tahoma"/>
            </a:endParaRPr>
          </a:p>
          <a:p>
            <a:pPr indent="0" lvl="0" marL="0" marR="0" rtl="0" algn="ctr">
              <a:lnSpc>
                <a:spcPct val="100000"/>
              </a:lnSpc>
              <a:spcBef>
                <a:spcPts val="0"/>
              </a:spcBef>
              <a:spcAft>
                <a:spcPts val="0"/>
              </a:spcAft>
              <a:buClr>
                <a:srgbClr val="000000"/>
              </a:buClr>
              <a:buSzPts val="2400"/>
              <a:buFont typeface="Arial"/>
              <a:buNone/>
            </a:pPr>
            <a:r>
              <a:rPr b="1" i="0" lang="kk-KZ" sz="2400" u="none" cap="none" strike="noStrike">
                <a:solidFill>
                  <a:srgbClr val="366092"/>
                </a:solidFill>
                <a:latin typeface="Tahoma"/>
                <a:ea typeface="Tahoma"/>
                <a:cs typeface="Tahoma"/>
                <a:sym typeface="Tahoma"/>
              </a:rPr>
              <a:t>Тақырыбы: </a:t>
            </a:r>
            <a:endParaRPr b="0" i="0" sz="1400" u="none" cap="none" strike="noStrike">
              <a:solidFill>
                <a:srgbClr val="000000"/>
              </a:solidFill>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b="1" lang="kk-KZ" sz="2300">
                <a:solidFill>
                  <a:schemeClr val="dk1"/>
                </a:solidFill>
                <a:latin typeface="Calibri"/>
                <a:ea typeface="Calibri"/>
                <a:cs typeface="Calibri"/>
                <a:sym typeface="Calibri"/>
              </a:rPr>
              <a:t> « Мен ата-анам алдындағы перзенттік борышымды қалай түсінемін?»  </a:t>
            </a:r>
            <a:r>
              <a:rPr lang="kk-KZ" sz="2300">
                <a:solidFill>
                  <a:schemeClr val="dk1"/>
                </a:solidFill>
                <a:latin typeface="Calibri"/>
                <a:ea typeface="Calibri"/>
                <a:cs typeface="Calibri"/>
                <a:sym typeface="Calibri"/>
              </a:rPr>
              <a:t> </a:t>
            </a:r>
            <a:endParaRPr b="0" i="0" sz="25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400"/>
              <a:buFont typeface="Arial"/>
              <a:buNone/>
            </a:pPr>
            <a:r>
              <a:t/>
            </a:r>
            <a:endParaRPr b="1" i="0" sz="2400" u="none" cap="none" strike="noStrike">
              <a:solidFill>
                <a:srgbClr val="000000"/>
              </a:solidFill>
              <a:latin typeface="Tahoma"/>
              <a:ea typeface="Tahoma"/>
              <a:cs typeface="Tahoma"/>
              <a:sym typeface="Tahoma"/>
            </a:endParaRPr>
          </a:p>
          <a:p>
            <a:pPr indent="0" lvl="0" marL="0" marR="0" rtl="0" algn="ctr">
              <a:lnSpc>
                <a:spcPct val="100000"/>
              </a:lnSpc>
              <a:spcBef>
                <a:spcPts val="0"/>
              </a:spcBef>
              <a:spcAft>
                <a:spcPts val="0"/>
              </a:spcAft>
              <a:buClr>
                <a:srgbClr val="000000"/>
              </a:buClr>
              <a:buSzPts val="2400"/>
              <a:buFont typeface="Arial"/>
              <a:buNone/>
            </a:pPr>
            <a:r>
              <a:rPr b="1" i="0" lang="kk-KZ" sz="2400" u="none" cap="none" strike="noStrike">
                <a:solidFill>
                  <a:srgbClr val="366092"/>
                </a:solidFill>
                <a:latin typeface="Tahoma"/>
                <a:ea typeface="Tahoma"/>
                <a:cs typeface="Tahoma"/>
                <a:sym typeface="Tahoma"/>
              </a:rPr>
              <a:t>Оқу мақсаты:</a:t>
            </a:r>
            <a:endParaRPr b="0" i="0" sz="1400" u="none" cap="none" strike="noStrike">
              <a:solidFill>
                <a:srgbClr val="000000"/>
              </a:solidFill>
              <a:latin typeface="Arial"/>
              <a:ea typeface="Arial"/>
              <a:cs typeface="Arial"/>
              <a:sym typeface="Arial"/>
            </a:endParaRPr>
          </a:p>
          <a:p>
            <a:pPr indent="0" lvl="0" marL="0" rtl="0" algn="just">
              <a:spcBef>
                <a:spcPts val="0"/>
              </a:spcBef>
              <a:spcAft>
                <a:spcPts val="0"/>
              </a:spcAft>
              <a:buClr>
                <a:schemeClr val="dk1"/>
              </a:buClr>
              <a:buSzPts val="1100"/>
              <a:buFont typeface="Arial"/>
              <a:buNone/>
            </a:pPr>
            <a:r>
              <a:rPr b="1" lang="kk-KZ" sz="2000">
                <a:solidFill>
                  <a:schemeClr val="dk1"/>
                </a:solidFill>
                <a:latin typeface="Calibri"/>
                <a:ea typeface="Calibri"/>
                <a:cs typeface="Calibri"/>
                <a:sym typeface="Calibri"/>
              </a:rPr>
              <a:t>7.2.4.1 Шығармадағы оқиға желісін өзіндік көзқарас тұрғысынан дамытып жазу</a:t>
            </a:r>
            <a:r>
              <a:rPr lang="kk-KZ" sz="2000">
                <a:solidFill>
                  <a:schemeClr val="dk1"/>
                </a:solidFill>
                <a:latin typeface="Calibri"/>
                <a:ea typeface="Calibri"/>
                <a:cs typeface="Calibri"/>
                <a:sym typeface="Calibri"/>
              </a:rPr>
              <a:t> </a:t>
            </a:r>
            <a:endParaRPr sz="2000">
              <a:solidFill>
                <a:schemeClr val="dk1"/>
              </a:solidFill>
              <a:latin typeface="Calibri"/>
              <a:ea typeface="Calibri"/>
              <a:cs typeface="Calibri"/>
              <a:sym typeface="Calibri"/>
            </a:endParaRPr>
          </a:p>
          <a:p>
            <a:pPr indent="0" lvl="0" marL="0" rtl="0" algn="just">
              <a:spcBef>
                <a:spcPts val="0"/>
              </a:spcBef>
              <a:spcAft>
                <a:spcPts val="0"/>
              </a:spcAft>
              <a:buNone/>
            </a:pPr>
            <a:r>
              <a:t/>
            </a:r>
            <a:endParaRPr b="1" sz="2600">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b="1" sz="2400">
              <a:latin typeface="Tahoma"/>
              <a:ea typeface="Tahoma"/>
              <a:cs typeface="Tahoma"/>
              <a:sym typeface="Tahoma"/>
            </a:endParaRPr>
          </a:p>
          <a:p>
            <a:pPr indent="0" lvl="0" marL="0" marR="0" rtl="0" algn="l">
              <a:lnSpc>
                <a:spcPct val="150000"/>
              </a:lnSpc>
              <a:spcBef>
                <a:spcPts val="0"/>
              </a:spcBef>
              <a:spcAft>
                <a:spcPts val="0"/>
              </a:spcAft>
              <a:buClr>
                <a:srgbClr val="000000"/>
              </a:buClr>
              <a:buSzPts val="3200"/>
              <a:buFont typeface="Arial"/>
              <a:buNone/>
            </a:pPr>
            <a:r>
              <a:t/>
            </a:r>
            <a:endParaRPr b="0" i="0" sz="3200" u="none" cap="none" strike="noStrike">
              <a:solidFill>
                <a:srgbClr val="000000"/>
              </a:solidFill>
              <a:latin typeface="Arial"/>
              <a:ea typeface="Arial"/>
              <a:cs typeface="Arial"/>
              <a:sym typeface="Arial"/>
            </a:endParaRPr>
          </a:p>
        </p:txBody>
      </p:sp>
      <p:sp>
        <p:nvSpPr>
          <p:cNvPr id="18" name="Google Shape;18;p3"/>
          <p:cNvSpPr txBox="1"/>
          <p:nvPr/>
        </p:nvSpPr>
        <p:spPr>
          <a:xfrm>
            <a:off x="11312525" y="282575"/>
            <a:ext cx="457200" cy="36512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200"/>
              <a:buFont typeface="Roboto Condensed"/>
              <a:buNone/>
            </a:pPr>
            <a:fld id="{00000000-1234-1234-1234-123412341234}" type="slidenum">
              <a:rPr b="1" i="0" lang="kk-KZ" sz="1200" u="none" cap="none" strike="noStrike">
                <a:solidFill>
                  <a:srgbClr val="FFFFFF"/>
                </a:solidFill>
                <a:latin typeface="Roboto Condensed"/>
                <a:ea typeface="Roboto Condensed"/>
                <a:cs typeface="Roboto Condensed"/>
                <a:sym typeface="Roboto Condensed"/>
              </a:rPr>
              <a:t>‹#›</a:t>
            </a:fld>
            <a:endParaRPr b="0" i="0" sz="1400" u="none" cap="none" strike="noStrike">
              <a:solidFill>
                <a:srgbClr val="000000"/>
              </a:solidFill>
              <a:latin typeface="Arial"/>
              <a:ea typeface="Arial"/>
              <a:cs typeface="Arial"/>
              <a:sym typeface="Arial"/>
            </a:endParaRPr>
          </a:p>
        </p:txBody>
      </p:sp>
      <p:grpSp>
        <p:nvGrpSpPr>
          <p:cNvPr id="19" name="Google Shape;19;p3"/>
          <p:cNvGrpSpPr/>
          <p:nvPr/>
        </p:nvGrpSpPr>
        <p:grpSpPr>
          <a:xfrm>
            <a:off x="57725" y="3521168"/>
            <a:ext cx="12192000" cy="3009028"/>
            <a:chOff x="0" y="3521168"/>
            <a:chExt cx="12192000" cy="3009028"/>
          </a:xfrm>
        </p:grpSpPr>
        <p:sp>
          <p:nvSpPr>
            <p:cNvPr id="20" name="Google Shape;20;p3"/>
            <p:cNvSpPr/>
            <p:nvPr/>
          </p:nvSpPr>
          <p:spPr>
            <a:xfrm>
              <a:off x="9696090" y="3521168"/>
              <a:ext cx="2126323" cy="2344794"/>
            </a:xfrm>
            <a:prstGeom prst="rect">
              <a:avLst/>
            </a:prstGeom>
            <a:solidFill>
              <a:srgbClr val="538CD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21" name="Google Shape;21;p3"/>
            <p:cNvSpPr/>
            <p:nvPr/>
          </p:nvSpPr>
          <p:spPr>
            <a:xfrm>
              <a:off x="0" y="5865962"/>
              <a:ext cx="12192000" cy="664234"/>
            </a:xfrm>
            <a:prstGeom prst="rect">
              <a:avLst/>
            </a:prstGeom>
            <a:solidFill>
              <a:srgbClr val="538CD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 name="Shape 25"/>
        <p:cNvGrpSpPr/>
        <p:nvPr/>
      </p:nvGrpSpPr>
      <p:grpSpPr>
        <a:xfrm>
          <a:off x="0" y="0"/>
          <a:ext cx="0" cy="0"/>
          <a:chOff x="0" y="0"/>
          <a:chExt cx="0" cy="0"/>
        </a:xfrm>
      </p:grpSpPr>
      <p:sp>
        <p:nvSpPr>
          <p:cNvPr id="26" name="Google Shape;26;p4"/>
          <p:cNvSpPr txBox="1"/>
          <p:nvPr/>
        </p:nvSpPr>
        <p:spPr>
          <a:xfrm>
            <a:off x="557084" y="889000"/>
            <a:ext cx="9139006" cy="3331308"/>
          </a:xfrm>
          <a:prstGeom prst="rect">
            <a:avLst/>
          </a:prstGeom>
          <a:noFill/>
          <a:ln>
            <a:noFill/>
          </a:ln>
        </p:spPr>
        <p:txBody>
          <a:bodyPr anchorCtr="0" anchor="t"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2400"/>
              <a:buFont typeface="Arial"/>
              <a:buNone/>
            </a:pPr>
            <a:r>
              <a:rPr b="1" i="0" lang="kk-KZ" sz="2400" u="none" cap="none" strike="noStrike">
                <a:solidFill>
                  <a:srgbClr val="366092"/>
                </a:solidFill>
                <a:latin typeface="Tahoma"/>
                <a:ea typeface="Tahoma"/>
                <a:cs typeface="Tahoma"/>
                <a:sym typeface="Tahoma"/>
              </a:rPr>
              <a:t>Бүгінгі сабақта:</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1" i="0" sz="2400" u="none" cap="none" strike="noStrike">
              <a:solidFill>
                <a:schemeClr val="dk1"/>
              </a:solidFill>
              <a:latin typeface="Tahoma"/>
              <a:ea typeface="Tahoma"/>
              <a:cs typeface="Tahoma"/>
              <a:sym typeface="Tahoma"/>
            </a:endParaRPr>
          </a:p>
          <a:p>
            <a:pPr indent="-457200" lvl="0" marL="457200" marR="0" rtl="0" algn="l">
              <a:lnSpc>
                <a:spcPct val="100000"/>
              </a:lnSpc>
              <a:spcBef>
                <a:spcPts val="0"/>
              </a:spcBef>
              <a:spcAft>
                <a:spcPts val="0"/>
              </a:spcAft>
              <a:buClr>
                <a:srgbClr val="000000"/>
              </a:buClr>
              <a:buSzPts val="2400"/>
              <a:buFont typeface="Arial"/>
              <a:buChar char="•"/>
            </a:pPr>
            <a:r>
              <a:rPr b="1" lang="kk-KZ" sz="2400">
                <a:latin typeface="Tahoma"/>
                <a:ea typeface="Tahoma"/>
                <a:cs typeface="Tahoma"/>
                <a:sym typeface="Tahoma"/>
              </a:rPr>
              <a:t>Шығарманың басты кейіпкерінің перзенттік борыш дегенді қалай түсінетінін білеміз</a:t>
            </a:r>
            <a:endParaRPr b="1" sz="2400">
              <a:latin typeface="Tahoma"/>
              <a:ea typeface="Tahoma"/>
              <a:cs typeface="Tahoma"/>
              <a:sym typeface="Tahoma"/>
            </a:endParaRPr>
          </a:p>
          <a:p>
            <a:pPr indent="0" lvl="0" marL="457200" marR="0" rtl="0" algn="l">
              <a:lnSpc>
                <a:spcPct val="100000"/>
              </a:lnSpc>
              <a:spcBef>
                <a:spcPts val="0"/>
              </a:spcBef>
              <a:spcAft>
                <a:spcPts val="0"/>
              </a:spcAft>
              <a:buNone/>
            </a:pPr>
            <a:r>
              <a:t/>
            </a:r>
            <a:endParaRPr b="1" sz="2400">
              <a:latin typeface="Tahoma"/>
              <a:ea typeface="Tahoma"/>
              <a:cs typeface="Tahoma"/>
              <a:sym typeface="Tahoma"/>
            </a:endParaRPr>
          </a:p>
          <a:p>
            <a:pPr indent="-457200" lvl="0" marL="457200" marR="0" rtl="0" algn="l">
              <a:lnSpc>
                <a:spcPct val="100000"/>
              </a:lnSpc>
              <a:spcBef>
                <a:spcPts val="0"/>
              </a:spcBef>
              <a:spcAft>
                <a:spcPts val="0"/>
              </a:spcAft>
              <a:buClr>
                <a:srgbClr val="000000"/>
              </a:buClr>
              <a:buSzPts val="2400"/>
              <a:buFont typeface="Arial"/>
              <a:buChar char="•"/>
            </a:pPr>
            <a:r>
              <a:rPr b="1" lang="kk-KZ" sz="2400">
                <a:latin typeface="Tahoma"/>
                <a:ea typeface="Tahoma"/>
                <a:cs typeface="Tahoma"/>
                <a:sym typeface="Tahoma"/>
              </a:rPr>
              <a:t>Шығарманы өзіндік тұрғыдан дамытамыз</a:t>
            </a:r>
            <a:endParaRPr b="1" sz="2400">
              <a:latin typeface="Tahoma"/>
              <a:ea typeface="Tahoma"/>
              <a:cs typeface="Tahoma"/>
              <a:sym typeface="Tahoma"/>
            </a:endParaRPr>
          </a:p>
        </p:txBody>
      </p:sp>
      <p:sp>
        <p:nvSpPr>
          <p:cNvPr id="27" name="Google Shape;27;p4"/>
          <p:cNvSpPr txBox="1"/>
          <p:nvPr/>
        </p:nvSpPr>
        <p:spPr>
          <a:xfrm>
            <a:off x="11312525" y="282575"/>
            <a:ext cx="457200" cy="36512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200"/>
              <a:buFont typeface="Roboto Condensed"/>
              <a:buNone/>
            </a:pPr>
            <a:fld id="{00000000-1234-1234-1234-123412341234}" type="slidenum">
              <a:rPr b="1" i="0" lang="kk-KZ" sz="1200" u="none" cap="none" strike="noStrike">
                <a:solidFill>
                  <a:srgbClr val="FFFFFF"/>
                </a:solidFill>
                <a:latin typeface="Roboto Condensed"/>
                <a:ea typeface="Roboto Condensed"/>
                <a:cs typeface="Roboto Condensed"/>
                <a:sym typeface="Roboto Condensed"/>
              </a:rPr>
              <a:t>‹#›</a:t>
            </a:fld>
            <a:endParaRPr b="0" i="0" sz="1400" u="none" cap="none" strike="noStrike">
              <a:solidFill>
                <a:srgbClr val="000000"/>
              </a:solidFill>
              <a:latin typeface="Arial"/>
              <a:ea typeface="Arial"/>
              <a:cs typeface="Arial"/>
              <a:sym typeface="Arial"/>
            </a:endParaRPr>
          </a:p>
        </p:txBody>
      </p:sp>
      <p:grpSp>
        <p:nvGrpSpPr>
          <p:cNvPr id="28" name="Google Shape;28;p4"/>
          <p:cNvGrpSpPr/>
          <p:nvPr/>
        </p:nvGrpSpPr>
        <p:grpSpPr>
          <a:xfrm>
            <a:off x="0" y="3521168"/>
            <a:ext cx="12192000" cy="3009028"/>
            <a:chOff x="0" y="3521168"/>
            <a:chExt cx="12192000" cy="3009028"/>
          </a:xfrm>
        </p:grpSpPr>
        <p:sp>
          <p:nvSpPr>
            <p:cNvPr id="29" name="Google Shape;29;p4"/>
            <p:cNvSpPr/>
            <p:nvPr/>
          </p:nvSpPr>
          <p:spPr>
            <a:xfrm>
              <a:off x="9696090" y="3521168"/>
              <a:ext cx="2126323" cy="2344794"/>
            </a:xfrm>
            <a:prstGeom prst="rect">
              <a:avLst/>
            </a:prstGeom>
            <a:solidFill>
              <a:srgbClr val="538CD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30" name="Google Shape;30;p4"/>
            <p:cNvSpPr/>
            <p:nvPr/>
          </p:nvSpPr>
          <p:spPr>
            <a:xfrm>
              <a:off x="0" y="5865962"/>
              <a:ext cx="12192000" cy="664234"/>
            </a:xfrm>
            <a:prstGeom prst="rect">
              <a:avLst/>
            </a:prstGeom>
            <a:solidFill>
              <a:srgbClr val="538CD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 name="Shape 34"/>
        <p:cNvGrpSpPr/>
        <p:nvPr/>
      </p:nvGrpSpPr>
      <p:grpSpPr>
        <a:xfrm>
          <a:off x="0" y="0"/>
          <a:ext cx="0" cy="0"/>
          <a:chOff x="0" y="0"/>
          <a:chExt cx="0" cy="0"/>
        </a:xfrm>
      </p:grpSpPr>
      <p:sp>
        <p:nvSpPr>
          <p:cNvPr id="35" name="Google Shape;35;p5"/>
          <p:cNvSpPr txBox="1"/>
          <p:nvPr/>
        </p:nvSpPr>
        <p:spPr>
          <a:xfrm>
            <a:off x="605548" y="282574"/>
            <a:ext cx="9138900" cy="3331200"/>
          </a:xfrm>
          <a:prstGeom prst="rect">
            <a:avLst/>
          </a:prstGeom>
          <a:noFill/>
          <a:ln>
            <a:noFill/>
          </a:ln>
        </p:spPr>
        <p:txBody>
          <a:bodyPr anchorCtr="0" anchor="t"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500"/>
              <a:buFont typeface="Arial"/>
              <a:buNone/>
            </a:pPr>
            <a:r>
              <a:rPr i="1" lang="kk-KZ" sz="1500">
                <a:solidFill>
                  <a:srgbClr val="980000"/>
                </a:solidFill>
                <a:latin typeface="Tahoma"/>
                <a:ea typeface="Tahoma"/>
                <a:cs typeface="Tahoma"/>
                <a:sym typeface="Tahoma"/>
              </a:rPr>
              <a:t>Шығармадағы кейіпкерлердің (Ерғабылдың)  перзенттік болыш дегенді қалай түсінетінін қарап көрелік?</a:t>
            </a:r>
            <a:endParaRPr i="1" sz="1500">
              <a:solidFill>
                <a:srgbClr val="980000"/>
              </a:solidFill>
              <a:latin typeface="Tahoma"/>
              <a:ea typeface="Tahoma"/>
              <a:cs typeface="Tahoma"/>
              <a:sym typeface="Tahoma"/>
            </a:endParaRPr>
          </a:p>
          <a:p>
            <a:pPr indent="0" lvl="0" marL="0" marR="0" rtl="0" algn="l">
              <a:lnSpc>
                <a:spcPct val="100000"/>
              </a:lnSpc>
              <a:spcBef>
                <a:spcPts val="0"/>
              </a:spcBef>
              <a:spcAft>
                <a:spcPts val="0"/>
              </a:spcAft>
              <a:buClr>
                <a:srgbClr val="000000"/>
              </a:buClr>
              <a:buSzPts val="1500"/>
              <a:buFont typeface="Arial"/>
              <a:buNone/>
            </a:pPr>
            <a:r>
              <a:t/>
            </a:r>
            <a:endParaRPr sz="1500">
              <a:latin typeface="Tahoma"/>
              <a:ea typeface="Tahoma"/>
              <a:cs typeface="Tahoma"/>
              <a:sym typeface="Tahoma"/>
            </a:endParaRPr>
          </a:p>
          <a:p>
            <a:pPr indent="0" lvl="0" marL="0" rtl="0" algn="l">
              <a:lnSpc>
                <a:spcPct val="115000"/>
              </a:lnSpc>
              <a:spcBef>
                <a:spcPts val="400"/>
              </a:spcBef>
              <a:spcAft>
                <a:spcPts val="0"/>
              </a:spcAft>
              <a:buClr>
                <a:schemeClr val="dk1"/>
              </a:buClr>
              <a:buSzPts val="1100"/>
              <a:buFont typeface="Arial"/>
              <a:buNone/>
            </a:pPr>
            <a:r>
              <a:rPr b="1" lang="kk-KZ" sz="1500">
                <a:latin typeface="Tahoma"/>
                <a:ea typeface="Tahoma"/>
                <a:cs typeface="Tahoma"/>
                <a:sym typeface="Tahoma"/>
              </a:rPr>
              <a:t>Бір қарағанда, "Қонақтар" әңгімесі әке мен ұлдың арасында немесе ата-ана мен бала арасында ренішті, көңілтолмаушылық пен зілді суреттеген шығарма болып көрінуі мүмкін. Алайда әңгіменің айтар ойын одан да терең, одан да биік ұғымдардан іздеуге болады.</a:t>
            </a:r>
            <a:endParaRPr b="1" sz="1500">
              <a:latin typeface="Tahoma"/>
              <a:ea typeface="Tahoma"/>
              <a:cs typeface="Tahoma"/>
              <a:sym typeface="Tahoma"/>
            </a:endParaRPr>
          </a:p>
          <a:p>
            <a:pPr indent="0" lvl="0" marL="0" rtl="0" algn="l">
              <a:lnSpc>
                <a:spcPct val="115000"/>
              </a:lnSpc>
              <a:spcBef>
                <a:spcPts val="400"/>
              </a:spcBef>
              <a:spcAft>
                <a:spcPts val="0"/>
              </a:spcAft>
              <a:buClr>
                <a:schemeClr val="dk1"/>
              </a:buClr>
              <a:buSzPts val="1100"/>
              <a:buFont typeface="Arial"/>
              <a:buNone/>
            </a:pPr>
            <a:r>
              <a:t/>
            </a:r>
            <a:endParaRPr b="1" sz="1500">
              <a:latin typeface="Tahoma"/>
              <a:ea typeface="Tahoma"/>
              <a:cs typeface="Tahoma"/>
              <a:sym typeface="Tahoma"/>
            </a:endParaRPr>
          </a:p>
          <a:p>
            <a:pPr indent="0" lvl="0" marL="0" rtl="0" algn="l">
              <a:lnSpc>
                <a:spcPct val="115000"/>
              </a:lnSpc>
              <a:spcBef>
                <a:spcPts val="400"/>
              </a:spcBef>
              <a:spcAft>
                <a:spcPts val="0"/>
              </a:spcAft>
              <a:buClr>
                <a:schemeClr val="dk1"/>
              </a:buClr>
              <a:buSzPts val="1100"/>
              <a:buFont typeface="Arial"/>
              <a:buNone/>
            </a:pPr>
            <a:r>
              <a:rPr b="1" lang="kk-KZ" sz="1500">
                <a:latin typeface="Tahoma"/>
                <a:ea typeface="Tahoma"/>
                <a:cs typeface="Tahoma"/>
                <a:sym typeface="Tahoma"/>
              </a:rPr>
              <a:t>Ерғабыл қарияның жалғыз ұлы Сапабекке көңілі толмайтыны, үміті мен разылығын ақтамаған перзенті екені рас. Алайда Сапабектің өзі елге белгілі геолог, шетел аралаған, табысы мол маман. Бірақ Ерғабыл қарияға мұның керегі шамалы. Оған ұлының қара шаңырақты құрметтеп, ата салтты ұстанғаны, ата-ананы сыйлап, қамқорлық танытқаны қажет.</a:t>
            </a:r>
            <a:endParaRPr b="1" sz="1500">
              <a:latin typeface="Tahoma"/>
              <a:ea typeface="Tahoma"/>
              <a:cs typeface="Tahoma"/>
              <a:sym typeface="Tahoma"/>
            </a:endParaRPr>
          </a:p>
          <a:p>
            <a:pPr indent="0" lvl="0" marL="0" rtl="0" algn="l">
              <a:lnSpc>
                <a:spcPct val="115000"/>
              </a:lnSpc>
              <a:spcBef>
                <a:spcPts val="400"/>
              </a:spcBef>
              <a:spcAft>
                <a:spcPts val="0"/>
              </a:spcAft>
              <a:buClr>
                <a:schemeClr val="dk1"/>
              </a:buClr>
              <a:buSzPts val="1100"/>
              <a:buFont typeface="Arial"/>
              <a:buNone/>
            </a:pPr>
            <a:r>
              <a:t/>
            </a:r>
            <a:endParaRPr b="1" sz="1500">
              <a:latin typeface="Tahoma"/>
              <a:ea typeface="Tahoma"/>
              <a:cs typeface="Tahoma"/>
              <a:sym typeface="Tahoma"/>
            </a:endParaRPr>
          </a:p>
          <a:p>
            <a:pPr indent="0" lvl="0" marL="0" rtl="0" algn="l">
              <a:lnSpc>
                <a:spcPct val="115000"/>
              </a:lnSpc>
              <a:spcBef>
                <a:spcPts val="400"/>
              </a:spcBef>
              <a:spcAft>
                <a:spcPts val="0"/>
              </a:spcAft>
              <a:buClr>
                <a:schemeClr val="dk1"/>
              </a:buClr>
              <a:buSzPts val="1100"/>
              <a:buFont typeface="Arial"/>
              <a:buNone/>
            </a:pPr>
            <a:r>
              <a:rPr b="1" lang="kk-KZ" sz="1500">
                <a:latin typeface="Tahoma"/>
                <a:ea typeface="Tahoma"/>
                <a:cs typeface="Tahoma"/>
                <a:sym typeface="Tahoma"/>
              </a:rPr>
              <a:t>Ерғабыл қария үшін өзі өсіп өнген үйдің түтінін өшірмей, қара шаңырақты ұстап қалған ұрпақ қана адал сүт емген, ата-ана парызын өтеген бала. Ал жалғыз ұлы Сапабек ауылға жылына бір рет келіп, аман-саулықтың өзін жөнді бермейтін ұл болып шықты. Одан туған ұлды (немересін) да ата жүрек қабылдай алмайды.</a:t>
            </a:r>
            <a:endParaRPr b="1" sz="1500">
              <a:latin typeface="Tahoma"/>
              <a:ea typeface="Tahoma"/>
              <a:cs typeface="Tahoma"/>
              <a:sym typeface="Tahoma"/>
            </a:endParaRPr>
          </a:p>
          <a:p>
            <a:pPr indent="0" lvl="0" marL="0" rtl="0" algn="l">
              <a:lnSpc>
                <a:spcPct val="115000"/>
              </a:lnSpc>
              <a:spcBef>
                <a:spcPts val="400"/>
              </a:spcBef>
              <a:spcAft>
                <a:spcPts val="0"/>
              </a:spcAft>
              <a:buClr>
                <a:schemeClr val="dk1"/>
              </a:buClr>
              <a:buSzPts val="1100"/>
              <a:buFont typeface="Arial"/>
              <a:buNone/>
            </a:pPr>
            <a:r>
              <a:t/>
            </a:r>
            <a:endParaRPr b="1" sz="1500">
              <a:latin typeface="Tahoma"/>
              <a:ea typeface="Tahoma"/>
              <a:cs typeface="Tahoma"/>
              <a:sym typeface="Tahoma"/>
            </a:endParaRPr>
          </a:p>
          <a:p>
            <a:pPr indent="0" lvl="0" marL="0" rtl="0" algn="l">
              <a:lnSpc>
                <a:spcPct val="115000"/>
              </a:lnSpc>
              <a:spcBef>
                <a:spcPts val="400"/>
              </a:spcBef>
              <a:spcAft>
                <a:spcPts val="0"/>
              </a:spcAft>
              <a:buClr>
                <a:schemeClr val="dk1"/>
              </a:buClr>
              <a:buSzPts val="1100"/>
              <a:buFont typeface="Arial"/>
              <a:buNone/>
            </a:pPr>
            <a:r>
              <a:rPr b="1" lang="kk-KZ" sz="1500">
                <a:latin typeface="Tahoma"/>
                <a:ea typeface="Tahoma"/>
                <a:cs typeface="Tahoma"/>
                <a:sym typeface="Tahoma"/>
              </a:rPr>
              <a:t>Ата салтты құрметтейтін қария үшін ұлының жоғары білім алғаны емес, ұлттық құндылықтар мен салт-сананы жоғары тұтатын ұрпақ керек. Яғни, әл-Фараби айтқандай, ұрпақтың тәрбиелі болғаны қажет.</a:t>
            </a:r>
            <a:endParaRPr sz="1500">
              <a:latin typeface="Tahoma"/>
              <a:ea typeface="Tahoma"/>
              <a:cs typeface="Tahoma"/>
              <a:sym typeface="Tahoma"/>
            </a:endParaRPr>
          </a:p>
        </p:txBody>
      </p:sp>
      <p:sp>
        <p:nvSpPr>
          <p:cNvPr id="36" name="Google Shape;36;p5"/>
          <p:cNvSpPr txBox="1"/>
          <p:nvPr/>
        </p:nvSpPr>
        <p:spPr>
          <a:xfrm>
            <a:off x="11312525" y="282575"/>
            <a:ext cx="457200" cy="36512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200"/>
              <a:buFont typeface="Roboto Condensed"/>
              <a:buNone/>
            </a:pPr>
            <a:fld id="{00000000-1234-1234-1234-123412341234}" type="slidenum">
              <a:rPr b="1" i="0" lang="kk-KZ" sz="1200" u="none" cap="none" strike="noStrike">
                <a:solidFill>
                  <a:srgbClr val="FFFFFF"/>
                </a:solidFill>
                <a:latin typeface="Roboto Condensed"/>
                <a:ea typeface="Roboto Condensed"/>
                <a:cs typeface="Roboto Condensed"/>
                <a:sym typeface="Roboto Condensed"/>
              </a:rPr>
              <a:t>‹#›</a:t>
            </a:fld>
            <a:endParaRPr b="0" i="0" sz="1400" u="none" cap="none" strike="noStrike">
              <a:solidFill>
                <a:srgbClr val="000000"/>
              </a:solidFill>
              <a:latin typeface="Arial"/>
              <a:ea typeface="Arial"/>
              <a:cs typeface="Arial"/>
              <a:sym typeface="Arial"/>
            </a:endParaRPr>
          </a:p>
        </p:txBody>
      </p:sp>
      <p:grpSp>
        <p:nvGrpSpPr>
          <p:cNvPr id="37" name="Google Shape;37;p5"/>
          <p:cNvGrpSpPr/>
          <p:nvPr/>
        </p:nvGrpSpPr>
        <p:grpSpPr>
          <a:xfrm>
            <a:off x="160311" y="4558997"/>
            <a:ext cx="12337715" cy="2859994"/>
            <a:chOff x="57225" y="3796118"/>
            <a:chExt cx="12337715" cy="2859994"/>
          </a:xfrm>
        </p:grpSpPr>
        <p:sp>
          <p:nvSpPr>
            <p:cNvPr id="38" name="Google Shape;38;p5"/>
            <p:cNvSpPr/>
            <p:nvPr/>
          </p:nvSpPr>
          <p:spPr>
            <a:xfrm>
              <a:off x="10268540" y="3796118"/>
              <a:ext cx="2126400" cy="2344800"/>
            </a:xfrm>
            <a:prstGeom prst="rect">
              <a:avLst/>
            </a:prstGeom>
            <a:solidFill>
              <a:srgbClr val="538CD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39" name="Google Shape;39;p5"/>
            <p:cNvSpPr/>
            <p:nvPr/>
          </p:nvSpPr>
          <p:spPr>
            <a:xfrm>
              <a:off x="57225" y="5991912"/>
              <a:ext cx="12192000" cy="664200"/>
            </a:xfrm>
            <a:prstGeom prst="rect">
              <a:avLst/>
            </a:prstGeom>
            <a:solidFill>
              <a:srgbClr val="538CD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 name="Shape 43"/>
        <p:cNvGrpSpPr/>
        <p:nvPr/>
      </p:nvGrpSpPr>
      <p:grpSpPr>
        <a:xfrm>
          <a:off x="0" y="0"/>
          <a:ext cx="0" cy="0"/>
          <a:chOff x="0" y="0"/>
          <a:chExt cx="0" cy="0"/>
        </a:xfrm>
      </p:grpSpPr>
      <p:sp>
        <p:nvSpPr>
          <p:cNvPr id="44" name="Google Shape;44;p6"/>
          <p:cNvSpPr txBox="1"/>
          <p:nvPr/>
        </p:nvSpPr>
        <p:spPr>
          <a:xfrm>
            <a:off x="228250" y="190175"/>
            <a:ext cx="9554700" cy="3331200"/>
          </a:xfrm>
          <a:prstGeom prst="rect">
            <a:avLst/>
          </a:prstGeom>
          <a:noFill/>
          <a:ln cap="flat" cmpd="sng" w="9525">
            <a:solidFill>
              <a:srgbClr val="FFFF00"/>
            </a:solidFill>
            <a:prstDash val="solid"/>
            <a:round/>
            <a:headEnd len="sm" w="sm" type="none"/>
            <a:tailEnd len="sm" w="sm" type="none"/>
          </a:ln>
        </p:spPr>
        <p:txBody>
          <a:bodyPr anchorCtr="0" anchor="t" bIns="121900" lIns="121900" spcFirstLastPara="1" rIns="121900" wrap="square" tIns="121900">
            <a:noAutofit/>
          </a:bodyPr>
          <a:lstStyle/>
          <a:p>
            <a:pPr indent="0" lvl="0" marL="0" marR="0" rtl="0" algn="l">
              <a:lnSpc>
                <a:spcPct val="100000"/>
              </a:lnSpc>
              <a:spcBef>
                <a:spcPts val="0"/>
              </a:spcBef>
              <a:spcAft>
                <a:spcPts val="0"/>
              </a:spcAft>
              <a:buClr>
                <a:schemeClr val="dk1"/>
              </a:buClr>
              <a:buSzPts val="1100"/>
              <a:buFont typeface="Arial"/>
              <a:buNone/>
            </a:pPr>
            <a:r>
              <a:rPr b="1" lang="kk-KZ" sz="1700">
                <a:solidFill>
                  <a:schemeClr val="dk1"/>
                </a:solidFill>
                <a:latin typeface="Tahoma"/>
                <a:ea typeface="Tahoma"/>
                <a:cs typeface="Tahoma"/>
                <a:sym typeface="Tahoma"/>
              </a:rPr>
              <a:t>"Қонақтар" әңгімесі – әлі күнге дейін өзегін жоймаған шығарма. Қазіргі қоғамы да осы дерттен айыға алмай отыр. Ұлттық мұраны, халық салт-дәстүрі мен ата жолды ұстануды ұмытып барамыз. Дүбәра ұрпаққа айналған жұрт бұл өмірде "қонақ", яғни, бары да, жоғы да білінбейді.</a:t>
            </a:r>
            <a:endParaRPr b="1" sz="1700">
              <a:solidFill>
                <a:schemeClr val="dk1"/>
              </a:solidFill>
              <a:latin typeface="Tahoma"/>
              <a:ea typeface="Tahoma"/>
              <a:cs typeface="Tahoma"/>
              <a:sym typeface="Tahoma"/>
            </a:endParaRPr>
          </a:p>
          <a:p>
            <a:pPr indent="0" lvl="0" marL="0" marR="0" rtl="0" algn="l">
              <a:lnSpc>
                <a:spcPct val="100000"/>
              </a:lnSpc>
              <a:spcBef>
                <a:spcPts val="0"/>
              </a:spcBef>
              <a:spcAft>
                <a:spcPts val="0"/>
              </a:spcAft>
              <a:buClr>
                <a:schemeClr val="dk1"/>
              </a:buClr>
              <a:buSzPts val="1100"/>
              <a:buFont typeface="Arial"/>
              <a:buNone/>
            </a:pPr>
            <a:r>
              <a:t/>
            </a:r>
            <a:endParaRPr b="1" sz="1700">
              <a:solidFill>
                <a:schemeClr val="dk1"/>
              </a:solidFill>
              <a:latin typeface="Tahoma"/>
              <a:ea typeface="Tahoma"/>
              <a:cs typeface="Tahoma"/>
              <a:sym typeface="Tahoma"/>
            </a:endParaRPr>
          </a:p>
          <a:p>
            <a:pPr indent="0" lvl="0" marL="0" marR="0" rtl="0" algn="l">
              <a:lnSpc>
                <a:spcPct val="100000"/>
              </a:lnSpc>
              <a:spcBef>
                <a:spcPts val="0"/>
              </a:spcBef>
              <a:spcAft>
                <a:spcPts val="0"/>
              </a:spcAft>
              <a:buClr>
                <a:schemeClr val="dk1"/>
              </a:buClr>
              <a:buSzPts val="1100"/>
              <a:buFont typeface="Arial"/>
              <a:buNone/>
            </a:pPr>
            <a:r>
              <a:rPr b="1" lang="kk-KZ" sz="1700">
                <a:solidFill>
                  <a:schemeClr val="dk1"/>
                </a:solidFill>
                <a:latin typeface="Tahoma"/>
                <a:ea typeface="Tahoma"/>
                <a:cs typeface="Tahoma"/>
                <a:sym typeface="Tahoma"/>
              </a:rPr>
              <a:t>Әңгіменің "Қонақтар" аталуында да сыр бар. Ерғабыл қарияның қара шаңырағына келген өзінің туған ұлы мен немересі емес, оның аман-саулығын біле келген, жүре соққан құдайы қонақ қана. Олардың қария үшін қадірі қонақтық қана. Өз үйіне өзі қонақ болып отырған ұрпақ, шын мәнінде, өте ауыр әрі қасіретті жағдай.</a:t>
            </a:r>
            <a:endParaRPr b="1" sz="1700">
              <a:solidFill>
                <a:schemeClr val="dk1"/>
              </a:solidFill>
              <a:latin typeface="Tahoma"/>
              <a:ea typeface="Tahoma"/>
              <a:cs typeface="Tahoma"/>
              <a:sym typeface="Tahoma"/>
            </a:endParaRPr>
          </a:p>
          <a:p>
            <a:pPr indent="0" lvl="0" marL="0" marR="0" rtl="0" algn="l">
              <a:lnSpc>
                <a:spcPct val="100000"/>
              </a:lnSpc>
              <a:spcBef>
                <a:spcPts val="0"/>
              </a:spcBef>
              <a:spcAft>
                <a:spcPts val="0"/>
              </a:spcAft>
              <a:buClr>
                <a:schemeClr val="dk1"/>
              </a:buClr>
              <a:buSzPts val="1100"/>
              <a:buFont typeface="Arial"/>
              <a:buNone/>
            </a:pPr>
            <a:r>
              <a:t/>
            </a:r>
            <a:endParaRPr b="1" sz="1700">
              <a:solidFill>
                <a:schemeClr val="dk1"/>
              </a:solidFill>
              <a:latin typeface="Tahoma"/>
              <a:ea typeface="Tahoma"/>
              <a:cs typeface="Tahoma"/>
              <a:sym typeface="Tahoma"/>
            </a:endParaRPr>
          </a:p>
          <a:p>
            <a:pPr indent="0" lvl="0" marL="0" marR="0" rtl="0" algn="l">
              <a:lnSpc>
                <a:spcPct val="100000"/>
              </a:lnSpc>
              <a:spcBef>
                <a:spcPts val="0"/>
              </a:spcBef>
              <a:spcAft>
                <a:spcPts val="0"/>
              </a:spcAft>
              <a:buClr>
                <a:schemeClr val="dk1"/>
              </a:buClr>
              <a:buSzPts val="1100"/>
              <a:buFont typeface="Arial"/>
              <a:buNone/>
            </a:pPr>
            <a:r>
              <a:rPr b="1" lang="kk-KZ" sz="1700">
                <a:solidFill>
                  <a:srgbClr val="333333"/>
                </a:solidFill>
                <a:highlight>
                  <a:srgbClr val="FFFFFF"/>
                </a:highlight>
              </a:rPr>
              <a:t> </a:t>
            </a:r>
            <a:r>
              <a:rPr b="1" lang="kk-KZ" sz="1700">
                <a:highlight>
                  <a:srgbClr val="FFFFFF"/>
                </a:highlight>
                <a:latin typeface="Tahoma"/>
                <a:ea typeface="Tahoma"/>
                <a:cs typeface="Tahoma"/>
                <a:sym typeface="Tahoma"/>
              </a:rPr>
              <a:t>Ұлттық болмыстан айырылып бара жатқан жалғыз баласы Сапабектің табыстары, жер дүниені кезіп, шетелдерде болып, көпті көргендігі әке үшін мақтаныш емес. Қол-басы, омырау тұсы ашық киім киген, орысша сөйлеп, ауыл тұрмысына жат қылықтар көрсеткен келіні Томаға да, қазақша түсінбейтін немересіне де шалдың көңілі толмайды. Ерғабыл шал үшін түтінін өшірмей, қара шаңырақты ұстап қалған ұрпақ қана адал сүт емген, ата-ана алдындағы парызын өтеген бала. Ауыл адамдарына әңгіме айтып, көсіле сөйлеп отырған баласын сөзден зеки тыюында да, кетерінде немересін тастап кетуге қимаған баласына: «- Алып кет өзіңмен бірге, оқыт, өзіңдей қаңғыбас етіп шығар деп, түнере сөз айтуында да осы бір шалдың баласына деген наразылығы айқын сезіліп отырады.</a:t>
            </a:r>
            <a:endParaRPr b="1" sz="1700">
              <a:latin typeface="Tahoma"/>
              <a:ea typeface="Tahoma"/>
              <a:cs typeface="Tahoma"/>
              <a:sym typeface="Tahoma"/>
            </a:endParaRPr>
          </a:p>
          <a:p>
            <a:pPr indent="0" lvl="0" marL="0" marR="0" rtl="0" algn="l">
              <a:lnSpc>
                <a:spcPct val="100000"/>
              </a:lnSpc>
              <a:spcBef>
                <a:spcPts val="0"/>
              </a:spcBef>
              <a:spcAft>
                <a:spcPts val="0"/>
              </a:spcAft>
              <a:buClr>
                <a:srgbClr val="000000"/>
              </a:buClr>
              <a:buSzPts val="2200"/>
              <a:buFont typeface="Arial"/>
              <a:buNone/>
            </a:pPr>
            <a:r>
              <a:t/>
            </a:r>
            <a:endParaRPr b="1" sz="1700">
              <a:solidFill>
                <a:schemeClr val="dk1"/>
              </a:solidFill>
              <a:latin typeface="Tahoma"/>
              <a:ea typeface="Tahoma"/>
              <a:cs typeface="Tahoma"/>
              <a:sym typeface="Tahoma"/>
            </a:endParaRPr>
          </a:p>
        </p:txBody>
      </p:sp>
      <p:sp>
        <p:nvSpPr>
          <p:cNvPr id="45" name="Google Shape;45;p6"/>
          <p:cNvSpPr txBox="1"/>
          <p:nvPr/>
        </p:nvSpPr>
        <p:spPr>
          <a:xfrm>
            <a:off x="11312525" y="282575"/>
            <a:ext cx="457200" cy="3651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200"/>
              <a:buFont typeface="Roboto Condensed"/>
              <a:buNone/>
            </a:pPr>
            <a:fld id="{00000000-1234-1234-1234-123412341234}" type="slidenum">
              <a:rPr b="1" i="0" lang="kk-KZ" sz="1200" u="none" cap="none" strike="noStrike">
                <a:solidFill>
                  <a:srgbClr val="FFFFFF"/>
                </a:solidFill>
                <a:latin typeface="Roboto Condensed"/>
                <a:ea typeface="Roboto Condensed"/>
                <a:cs typeface="Roboto Condensed"/>
                <a:sym typeface="Roboto Condensed"/>
              </a:rPr>
              <a:t>‹#›</a:t>
            </a:fld>
            <a:endParaRPr b="0" i="0" sz="1400" u="none" cap="none" strike="noStrike">
              <a:solidFill>
                <a:srgbClr val="000000"/>
              </a:solidFill>
              <a:latin typeface="Arial"/>
              <a:ea typeface="Arial"/>
              <a:cs typeface="Arial"/>
              <a:sym typeface="Arial"/>
            </a:endParaRPr>
          </a:p>
        </p:txBody>
      </p:sp>
      <p:grpSp>
        <p:nvGrpSpPr>
          <p:cNvPr id="46" name="Google Shape;46;p6"/>
          <p:cNvGrpSpPr/>
          <p:nvPr/>
        </p:nvGrpSpPr>
        <p:grpSpPr>
          <a:xfrm>
            <a:off x="30236" y="3848972"/>
            <a:ext cx="12192000" cy="3008994"/>
            <a:chOff x="0" y="3521168"/>
            <a:chExt cx="12192000" cy="3008994"/>
          </a:xfrm>
        </p:grpSpPr>
        <p:sp>
          <p:nvSpPr>
            <p:cNvPr id="47" name="Google Shape;47;p6"/>
            <p:cNvSpPr/>
            <p:nvPr/>
          </p:nvSpPr>
          <p:spPr>
            <a:xfrm>
              <a:off x="9696090" y="3521168"/>
              <a:ext cx="2126400" cy="2344800"/>
            </a:xfrm>
            <a:prstGeom prst="rect">
              <a:avLst/>
            </a:prstGeom>
            <a:solidFill>
              <a:srgbClr val="538CD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48" name="Google Shape;48;p6"/>
            <p:cNvSpPr/>
            <p:nvPr/>
          </p:nvSpPr>
          <p:spPr>
            <a:xfrm>
              <a:off x="0" y="5865962"/>
              <a:ext cx="12192000" cy="664200"/>
            </a:xfrm>
            <a:prstGeom prst="rect">
              <a:avLst/>
            </a:prstGeom>
            <a:solidFill>
              <a:srgbClr val="538CD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 name="Shape 52"/>
        <p:cNvGrpSpPr/>
        <p:nvPr/>
      </p:nvGrpSpPr>
      <p:grpSpPr>
        <a:xfrm>
          <a:off x="0" y="0"/>
          <a:ext cx="0" cy="0"/>
          <a:chOff x="0" y="0"/>
          <a:chExt cx="0" cy="0"/>
        </a:xfrm>
      </p:grpSpPr>
      <p:sp>
        <p:nvSpPr>
          <p:cNvPr id="53" name="Google Shape;53;p7"/>
          <p:cNvSpPr txBox="1"/>
          <p:nvPr/>
        </p:nvSpPr>
        <p:spPr>
          <a:xfrm>
            <a:off x="506469" y="413855"/>
            <a:ext cx="9138900" cy="3331200"/>
          </a:xfrm>
          <a:prstGeom prst="rect">
            <a:avLst/>
          </a:prstGeom>
          <a:noFill/>
          <a:ln>
            <a:noFill/>
          </a:ln>
        </p:spPr>
        <p:txBody>
          <a:bodyPr anchorCtr="0" anchor="t"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2400"/>
              <a:buFont typeface="Arial"/>
              <a:buNone/>
            </a:pPr>
            <a:r>
              <a:t/>
            </a:r>
            <a:endParaRPr b="1" i="0" sz="2400" u="none" cap="none" strike="noStrike">
              <a:solidFill>
                <a:srgbClr val="000000"/>
              </a:solidFill>
              <a:latin typeface="Arial"/>
              <a:ea typeface="Arial"/>
              <a:cs typeface="Arial"/>
              <a:sym typeface="Arial"/>
            </a:endParaRPr>
          </a:p>
          <a:p>
            <a:pPr indent="0" lvl="0" marL="0" rtl="0" algn="l">
              <a:lnSpc>
                <a:spcPct val="135714"/>
              </a:lnSpc>
              <a:spcBef>
                <a:spcPts val="0"/>
              </a:spcBef>
              <a:spcAft>
                <a:spcPts val="0"/>
              </a:spcAft>
              <a:buClr>
                <a:schemeClr val="dk1"/>
              </a:buClr>
              <a:buSzPts val="1100"/>
              <a:buFont typeface="Arial"/>
              <a:buNone/>
            </a:pPr>
            <a:r>
              <a:rPr b="1" lang="kk-KZ" sz="1750">
                <a:solidFill>
                  <a:srgbClr val="0000FF"/>
                </a:solidFill>
                <a:highlight>
                  <a:srgbClr val="FFFFFF"/>
                </a:highlight>
                <a:latin typeface="Tahoma"/>
                <a:ea typeface="Tahoma"/>
                <a:cs typeface="Tahoma"/>
                <a:sym typeface="Tahoma"/>
              </a:rPr>
              <a:t>1 – тапсырма</a:t>
            </a:r>
            <a:endParaRPr b="1" sz="1750">
              <a:solidFill>
                <a:srgbClr val="0000FF"/>
              </a:solidFill>
              <a:highlight>
                <a:srgbClr val="FFFFFF"/>
              </a:highlight>
              <a:latin typeface="Tahoma"/>
              <a:ea typeface="Tahoma"/>
              <a:cs typeface="Tahoma"/>
              <a:sym typeface="Tahoma"/>
            </a:endParaRPr>
          </a:p>
          <a:p>
            <a:pPr indent="0" lvl="0" marL="0" rtl="0" algn="l">
              <a:lnSpc>
                <a:spcPct val="115000"/>
              </a:lnSpc>
              <a:spcBef>
                <a:spcPts val="800"/>
              </a:spcBef>
              <a:spcAft>
                <a:spcPts val="0"/>
              </a:spcAft>
              <a:buClr>
                <a:schemeClr val="dk1"/>
              </a:buClr>
              <a:buSzPts val="1100"/>
              <a:buFont typeface="Arial"/>
              <a:buNone/>
            </a:pPr>
            <a:r>
              <a:rPr i="1" lang="kk-KZ" sz="2300">
                <a:solidFill>
                  <a:schemeClr val="dk1"/>
                </a:solidFill>
                <a:latin typeface="Calibri"/>
                <a:ea typeface="Calibri"/>
                <a:cs typeface="Calibri"/>
                <a:sym typeface="Calibri"/>
              </a:rPr>
              <a:t>Мен ата-анам алдындағы перзенттік борышымды қалай түсінемін? тақырыбын ойтолғау жаз</a:t>
            </a:r>
            <a:endParaRPr i="1" sz="23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i="1" sz="2300">
              <a:solidFill>
                <a:schemeClr val="dk1"/>
              </a:solidFill>
              <a:latin typeface="Calibri"/>
              <a:ea typeface="Calibri"/>
              <a:cs typeface="Calibri"/>
              <a:sym typeface="Calibri"/>
            </a:endParaRPr>
          </a:p>
          <a:p>
            <a:pPr indent="0" lvl="0" marL="0" rtl="0" algn="l">
              <a:lnSpc>
                <a:spcPct val="135714"/>
              </a:lnSpc>
              <a:spcBef>
                <a:spcPts val="0"/>
              </a:spcBef>
              <a:spcAft>
                <a:spcPts val="0"/>
              </a:spcAft>
              <a:buNone/>
            </a:pPr>
            <a:r>
              <a:rPr lang="kk-KZ" sz="1750">
                <a:solidFill>
                  <a:schemeClr val="dk1"/>
                </a:solidFill>
                <a:highlight>
                  <a:srgbClr val="FFFFFF"/>
                </a:highlight>
                <a:latin typeface="Tahoma"/>
                <a:ea typeface="Tahoma"/>
                <a:cs typeface="Tahoma"/>
                <a:sym typeface="Tahoma"/>
              </a:rPr>
              <a:t>(30-50 cөз)</a:t>
            </a:r>
            <a:endParaRPr sz="1750">
              <a:solidFill>
                <a:schemeClr val="dk1"/>
              </a:solidFill>
              <a:highlight>
                <a:srgbClr val="FFFFFF"/>
              </a:highlight>
              <a:latin typeface="Tahoma"/>
              <a:ea typeface="Tahoma"/>
              <a:cs typeface="Tahoma"/>
              <a:sym typeface="Tahoma"/>
            </a:endParaRPr>
          </a:p>
          <a:p>
            <a:pPr indent="0" lvl="0" marL="0" rtl="0" algn="l">
              <a:lnSpc>
                <a:spcPct val="135714"/>
              </a:lnSpc>
              <a:spcBef>
                <a:spcPts val="0"/>
              </a:spcBef>
              <a:spcAft>
                <a:spcPts val="0"/>
              </a:spcAft>
              <a:buNone/>
            </a:pPr>
            <a:r>
              <a:t/>
            </a:r>
            <a:endParaRPr b="1" sz="1750">
              <a:solidFill>
                <a:srgbClr val="0000FF"/>
              </a:solidFill>
              <a:highlight>
                <a:srgbClr val="FFFFFF"/>
              </a:highlight>
              <a:latin typeface="Tahoma"/>
              <a:ea typeface="Tahoma"/>
              <a:cs typeface="Tahoma"/>
              <a:sym typeface="Tahoma"/>
            </a:endParaRPr>
          </a:p>
          <a:p>
            <a:pPr indent="0" lvl="0" marL="0" rtl="0" algn="l">
              <a:lnSpc>
                <a:spcPct val="135714"/>
              </a:lnSpc>
              <a:spcBef>
                <a:spcPts val="0"/>
              </a:spcBef>
              <a:spcAft>
                <a:spcPts val="0"/>
              </a:spcAft>
              <a:buNone/>
            </a:pPr>
            <a:r>
              <a:rPr b="1" lang="kk-KZ" sz="1750">
                <a:solidFill>
                  <a:srgbClr val="0000FF"/>
                </a:solidFill>
                <a:highlight>
                  <a:srgbClr val="FFFFFF"/>
                </a:highlight>
                <a:latin typeface="Tahoma"/>
                <a:ea typeface="Tahoma"/>
                <a:cs typeface="Tahoma"/>
                <a:sym typeface="Tahoma"/>
              </a:rPr>
              <a:t>2</a:t>
            </a:r>
            <a:r>
              <a:rPr b="1" lang="kk-KZ" sz="1750">
                <a:solidFill>
                  <a:srgbClr val="0000FF"/>
                </a:solidFill>
                <a:highlight>
                  <a:srgbClr val="FFFFFF"/>
                </a:highlight>
                <a:latin typeface="Tahoma"/>
                <a:ea typeface="Tahoma"/>
                <a:cs typeface="Tahoma"/>
                <a:sym typeface="Tahoma"/>
              </a:rPr>
              <a:t> – тапсырма</a:t>
            </a:r>
            <a:endParaRPr b="1" sz="1750">
              <a:solidFill>
                <a:srgbClr val="0000FF"/>
              </a:solidFill>
              <a:highlight>
                <a:srgbClr val="FFFFFF"/>
              </a:highlight>
              <a:latin typeface="Tahoma"/>
              <a:ea typeface="Tahoma"/>
              <a:cs typeface="Tahoma"/>
              <a:sym typeface="Tahoma"/>
            </a:endParaRPr>
          </a:p>
          <a:p>
            <a:pPr indent="0" lvl="0" marL="0" rtl="0" algn="l">
              <a:lnSpc>
                <a:spcPct val="135714"/>
              </a:lnSpc>
              <a:spcBef>
                <a:spcPts val="800"/>
              </a:spcBef>
              <a:spcAft>
                <a:spcPts val="0"/>
              </a:spcAft>
              <a:buNone/>
            </a:pPr>
            <a:r>
              <a:rPr i="1" lang="kk-KZ" sz="1750">
                <a:solidFill>
                  <a:schemeClr val="dk1"/>
                </a:solidFill>
                <a:highlight>
                  <a:srgbClr val="FFFFFF"/>
                </a:highlight>
                <a:latin typeface="Tahoma"/>
                <a:ea typeface="Tahoma"/>
                <a:cs typeface="Tahoma"/>
                <a:sym typeface="Tahoma"/>
              </a:rPr>
              <a:t>Мен Ерғабылдың орнында болсам,..</a:t>
            </a:r>
            <a:endParaRPr i="1" sz="1750">
              <a:solidFill>
                <a:schemeClr val="dk1"/>
              </a:solidFill>
              <a:highlight>
                <a:srgbClr val="FFFFFF"/>
              </a:highlight>
              <a:latin typeface="Tahoma"/>
              <a:ea typeface="Tahoma"/>
              <a:cs typeface="Tahoma"/>
              <a:sym typeface="Tahoma"/>
            </a:endParaRPr>
          </a:p>
          <a:p>
            <a:pPr indent="0" lvl="0" marL="0" rtl="0" algn="l">
              <a:lnSpc>
                <a:spcPct val="135714"/>
              </a:lnSpc>
              <a:spcBef>
                <a:spcPts val="800"/>
              </a:spcBef>
              <a:spcAft>
                <a:spcPts val="0"/>
              </a:spcAft>
              <a:buNone/>
            </a:pPr>
            <a:r>
              <a:rPr i="1" lang="kk-KZ" sz="1750">
                <a:solidFill>
                  <a:schemeClr val="dk1"/>
                </a:solidFill>
                <a:highlight>
                  <a:srgbClr val="FFFFFF"/>
                </a:highlight>
                <a:latin typeface="Tahoma"/>
                <a:ea typeface="Tahoma"/>
                <a:cs typeface="Tahoma"/>
                <a:sym typeface="Tahoma"/>
              </a:rPr>
              <a:t>Мен Сапабектің орнында болсам,... </a:t>
            </a:r>
            <a:endParaRPr i="1" sz="1750">
              <a:solidFill>
                <a:schemeClr val="dk1"/>
              </a:solidFill>
              <a:highlight>
                <a:srgbClr val="FFFFFF"/>
              </a:highlight>
              <a:latin typeface="Tahoma"/>
              <a:ea typeface="Tahoma"/>
              <a:cs typeface="Tahoma"/>
              <a:sym typeface="Tahoma"/>
            </a:endParaRPr>
          </a:p>
          <a:p>
            <a:pPr indent="0" lvl="0" marL="0" rtl="0" algn="l">
              <a:lnSpc>
                <a:spcPct val="135714"/>
              </a:lnSpc>
              <a:spcBef>
                <a:spcPts val="800"/>
              </a:spcBef>
              <a:spcAft>
                <a:spcPts val="0"/>
              </a:spcAft>
              <a:buNone/>
            </a:pPr>
            <a:r>
              <a:t/>
            </a:r>
            <a:endParaRPr i="1" sz="1750">
              <a:solidFill>
                <a:schemeClr val="dk1"/>
              </a:solidFill>
              <a:highlight>
                <a:srgbClr val="FFFFFF"/>
              </a:highlight>
              <a:latin typeface="Tahoma"/>
              <a:ea typeface="Tahoma"/>
              <a:cs typeface="Tahoma"/>
              <a:sym typeface="Tahoma"/>
            </a:endParaRPr>
          </a:p>
          <a:p>
            <a:pPr indent="0" lvl="0" marL="0" rtl="0" algn="l">
              <a:lnSpc>
                <a:spcPct val="135714"/>
              </a:lnSpc>
              <a:spcBef>
                <a:spcPts val="800"/>
              </a:spcBef>
              <a:spcAft>
                <a:spcPts val="0"/>
              </a:spcAft>
              <a:buClr>
                <a:schemeClr val="dk1"/>
              </a:buClr>
              <a:buSzPts val="1100"/>
              <a:buFont typeface="Arial"/>
              <a:buNone/>
            </a:pPr>
            <a:r>
              <a:rPr lang="kk-KZ" sz="1750">
                <a:solidFill>
                  <a:schemeClr val="dk1"/>
                </a:solidFill>
                <a:highlight>
                  <a:srgbClr val="FFFFFF"/>
                </a:highlight>
                <a:latin typeface="Tahoma"/>
                <a:ea typeface="Tahoma"/>
                <a:cs typeface="Tahoma"/>
                <a:sym typeface="Tahoma"/>
              </a:rPr>
              <a:t>сөйлемдерді жалғастырыңдар</a:t>
            </a:r>
            <a:endParaRPr sz="1750">
              <a:solidFill>
                <a:schemeClr val="dk1"/>
              </a:solidFill>
              <a:highlight>
                <a:srgbClr val="FFFFFF"/>
              </a:highlight>
              <a:latin typeface="Tahoma"/>
              <a:ea typeface="Tahoma"/>
              <a:cs typeface="Tahoma"/>
              <a:sym typeface="Tahoma"/>
            </a:endParaRPr>
          </a:p>
          <a:p>
            <a:pPr indent="0" lvl="0" marL="0" rtl="0" algn="l">
              <a:lnSpc>
                <a:spcPct val="135714"/>
              </a:lnSpc>
              <a:spcBef>
                <a:spcPts val="800"/>
              </a:spcBef>
              <a:spcAft>
                <a:spcPts val="0"/>
              </a:spcAft>
              <a:buNone/>
            </a:pPr>
            <a:r>
              <a:t/>
            </a:r>
            <a:endParaRPr sz="1750">
              <a:solidFill>
                <a:schemeClr val="dk1"/>
              </a:solidFill>
              <a:highlight>
                <a:srgbClr val="FFFFFF"/>
              </a:highlight>
              <a:latin typeface="Tahoma"/>
              <a:ea typeface="Tahoma"/>
              <a:cs typeface="Tahoma"/>
              <a:sym typeface="Tahoma"/>
            </a:endParaRPr>
          </a:p>
          <a:p>
            <a:pPr indent="0" lvl="0" marL="0" marR="0" rtl="0" algn="l">
              <a:lnSpc>
                <a:spcPct val="100000"/>
              </a:lnSpc>
              <a:spcBef>
                <a:spcPts val="0"/>
              </a:spcBef>
              <a:spcAft>
                <a:spcPts val="0"/>
              </a:spcAft>
              <a:buClr>
                <a:srgbClr val="000000"/>
              </a:buClr>
              <a:buSzPts val="2400"/>
              <a:buFont typeface="Arial"/>
              <a:buNone/>
            </a:pPr>
            <a:r>
              <a:t/>
            </a:r>
            <a:endParaRPr b="1" sz="2400">
              <a:solidFill>
                <a:schemeClr val="dk1"/>
              </a:solidFill>
              <a:latin typeface="Tahoma"/>
              <a:ea typeface="Tahoma"/>
              <a:cs typeface="Tahoma"/>
              <a:sym typeface="Tahoma"/>
            </a:endParaRPr>
          </a:p>
          <a:p>
            <a:pPr indent="0" lvl="0" marL="0" marR="0" rtl="0" algn="l">
              <a:lnSpc>
                <a:spcPct val="100000"/>
              </a:lnSpc>
              <a:spcBef>
                <a:spcPts val="0"/>
              </a:spcBef>
              <a:spcAft>
                <a:spcPts val="0"/>
              </a:spcAft>
              <a:buClr>
                <a:srgbClr val="000000"/>
              </a:buClr>
              <a:buSzPts val="2400"/>
              <a:buFont typeface="Arial"/>
              <a:buNone/>
            </a:pPr>
            <a:r>
              <a:t/>
            </a:r>
            <a:endParaRPr b="1" i="0" sz="2400" u="none" cap="none" strike="noStrike">
              <a:solidFill>
                <a:srgbClr val="000000"/>
              </a:solidFill>
              <a:latin typeface="Arial"/>
              <a:ea typeface="Arial"/>
              <a:cs typeface="Arial"/>
              <a:sym typeface="Arial"/>
            </a:endParaRPr>
          </a:p>
        </p:txBody>
      </p:sp>
      <p:sp>
        <p:nvSpPr>
          <p:cNvPr id="54" name="Google Shape;54;p7"/>
          <p:cNvSpPr txBox="1"/>
          <p:nvPr/>
        </p:nvSpPr>
        <p:spPr>
          <a:xfrm>
            <a:off x="11312525" y="282575"/>
            <a:ext cx="457200" cy="36512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200"/>
              <a:buFont typeface="Roboto Condensed"/>
              <a:buNone/>
            </a:pPr>
            <a:fld id="{00000000-1234-1234-1234-123412341234}" type="slidenum">
              <a:rPr b="1" i="0" lang="kk-KZ" sz="1200" u="none" cap="none" strike="noStrike">
                <a:solidFill>
                  <a:srgbClr val="FFFFFF"/>
                </a:solidFill>
                <a:latin typeface="Roboto Condensed"/>
                <a:ea typeface="Roboto Condensed"/>
                <a:cs typeface="Roboto Condensed"/>
                <a:sym typeface="Roboto Condensed"/>
              </a:rPr>
              <a:t>‹#›</a:t>
            </a:fld>
            <a:endParaRPr b="0" i="0" sz="1400" u="none" cap="none" strike="noStrike">
              <a:solidFill>
                <a:srgbClr val="000000"/>
              </a:solidFill>
              <a:latin typeface="Arial"/>
              <a:ea typeface="Arial"/>
              <a:cs typeface="Arial"/>
              <a:sym typeface="Arial"/>
            </a:endParaRPr>
          </a:p>
        </p:txBody>
      </p:sp>
      <p:grpSp>
        <p:nvGrpSpPr>
          <p:cNvPr id="55" name="Google Shape;55;p7"/>
          <p:cNvGrpSpPr/>
          <p:nvPr/>
        </p:nvGrpSpPr>
        <p:grpSpPr>
          <a:xfrm>
            <a:off x="30236" y="3848972"/>
            <a:ext cx="12192000" cy="3009028"/>
            <a:chOff x="0" y="3521168"/>
            <a:chExt cx="12192000" cy="3009028"/>
          </a:xfrm>
        </p:grpSpPr>
        <p:sp>
          <p:nvSpPr>
            <p:cNvPr id="56" name="Google Shape;56;p7"/>
            <p:cNvSpPr/>
            <p:nvPr/>
          </p:nvSpPr>
          <p:spPr>
            <a:xfrm>
              <a:off x="9696090" y="3521168"/>
              <a:ext cx="2126323" cy="2344794"/>
            </a:xfrm>
            <a:prstGeom prst="rect">
              <a:avLst/>
            </a:prstGeom>
            <a:solidFill>
              <a:srgbClr val="538CD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57" name="Google Shape;57;p7"/>
            <p:cNvSpPr/>
            <p:nvPr/>
          </p:nvSpPr>
          <p:spPr>
            <a:xfrm>
              <a:off x="0" y="5865962"/>
              <a:ext cx="12192000" cy="664234"/>
            </a:xfrm>
            <a:prstGeom prst="rect">
              <a:avLst/>
            </a:prstGeom>
            <a:solidFill>
              <a:srgbClr val="538CD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1_Тема Office">
  <a:themeElements>
    <a:clrScheme name="Стандартная">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