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4" r:id="rId6"/>
    <p:sldId id="275" r:id="rId7"/>
    <p:sldId id="273" r:id="rId8"/>
    <p:sldId id="281" r:id="rId9"/>
    <p:sldId id="279" r:id="rId10"/>
    <p:sldId id="276" r:id="rId11"/>
    <p:sldId id="282" r:id="rId12"/>
    <p:sldId id="268" r:id="rId13"/>
    <p:sldId id="270" r:id="rId14"/>
    <p:sldId id="27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-5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5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21-04-03T12:36:09.11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10337 7294 0,'18'-18'54,"0"1"-48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9437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f5981837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f5981837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6aeeeafd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6aeeeafd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59818373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f59818373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59818373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f59818373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f5981837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f5981837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f59818373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f59818373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 panose="00000500000000000000"/>
              <a:buNone/>
              <a:defRPr sz="2800">
                <a:solidFill>
                  <a:schemeClr val="lt1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 panose="020F0502020204030204"/>
              <a:buChar char="●"/>
              <a:defRPr sz="13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fz4GhobB3dw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1%D0%B5%D0%BC%D0%B5%D0%B9_%D0%BE%D0%B1%D0%BB%D1%8B%D1%81%D1%8B" TargetMode="External"/><Relationship Id="rId13" Type="http://schemas.openxmlformats.org/officeDocument/2006/relationships/hyperlink" Target="https://kk.wikipedia.org/wiki/%D0%9C%D2%B1%D2%9B%D0%B0%D2%93%D0%B0%D0%BB%D0%B8_%D0%9C%D0%B0%D2%9B%D0%B0%D1%82%D0%B0%D0%B5%D0%B2" TargetMode="External"/><Relationship Id="rId3" Type="http://schemas.openxmlformats.org/officeDocument/2006/relationships/hyperlink" Target="https://kk.wikipedia.org/wiki/1950_%D0%B6%D1%8B%D0%BB" TargetMode="External"/><Relationship Id="rId7" Type="http://schemas.openxmlformats.org/officeDocument/2006/relationships/hyperlink" Target="https://kk.wikipedia.org/wiki/%D0%A8%D3%99%D1%83%D0%B5%D1%88%D0%B5%D0%BA" TargetMode="External"/><Relationship Id="rId12" Type="http://schemas.openxmlformats.org/officeDocument/2006/relationships/hyperlink" Target="https://kk.wikipedia.org/wiki/%D0%95%D1%83%D1%80%D0%B0%D0%B7%D0%B8%D1%8F_%D2%B1%D0%BB%D1%82%D1%82%D1%8B%D2%9B_%D1%83%D0%BD%D0%B8%D0%B2%D0%B5%D1%80%D1%81%D0%B8%D1%82%D0%B5%D1%82%D1%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2%D0%B0%D1%80%D0%B1%D0%B0%D2%93%D0%B0%D1%82%D0%B0%D0%B9" TargetMode="External"/><Relationship Id="rId11" Type="http://schemas.openxmlformats.org/officeDocument/2006/relationships/hyperlink" Target="https://kk.wikipedia.org/wiki/%D0%9D%D2%B1%D1%80-%D0%A1%D2%B1%D0%BB%D1%82%D0%B0%D0%BD" TargetMode="External"/><Relationship Id="rId5" Type="http://schemas.openxmlformats.org/officeDocument/2006/relationships/hyperlink" Target="https://kk.wikipedia.org/wiki/%D0%A8%D1%8B%D2%93%D1%8B%D1%81_%D0%A2%D2%AF%D1%80%D0%BA%D1%96%D1%81%D1%82%D0%B0%D0%BD" TargetMode="External"/><Relationship Id="rId10" Type="http://schemas.openxmlformats.org/officeDocument/2006/relationships/hyperlink" Target="https://kk.wikipedia.org/wiki/%D0%91%D0%B0%D1%80%D1%88%D0%B0%D1%82%D0%B0%D1%81" TargetMode="External"/><Relationship Id="rId4" Type="http://schemas.openxmlformats.org/officeDocument/2006/relationships/hyperlink" Target="https://kk.wikipedia.org/wiki/22_%D2%9B%D1%8B%D1%80%D0%BA%D2%AF%D0%B9%D0%B5%D0%BA" TargetMode="External"/><Relationship Id="rId9" Type="http://schemas.openxmlformats.org/officeDocument/2006/relationships/hyperlink" Target="https://kk.wikipedia.org/wiki/%D0%A8%D2%B1%D0%B1%D0%B0%D1%80%D1%82%D0%B0%D1%83_%D0%B0%D1%83%D0%B4%D0%B0%D0%BD%D1%8B" TargetMode="Externa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 idx="4294967295"/>
          </p:nvPr>
        </p:nvSpPr>
        <p:spPr>
          <a:xfrm>
            <a:off x="1660400" y="422325"/>
            <a:ext cx="5838000" cy="14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бөлім</a:t>
            </a:r>
            <a:endParaRPr b="1" i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Мәңгілік ел –мәңгілік мұрат</a:t>
            </a:r>
            <a:endParaRPr b="1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1"/>
          </p:nvPr>
        </p:nvSpPr>
        <p:spPr>
          <a:xfrm>
            <a:off x="5313850" y="4312225"/>
            <a:ext cx="36222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Қазақ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әдебиеті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9-сынып</a:t>
            </a:r>
          </a:p>
        </p:txBody>
      </p:sp>
      <p:sp>
        <p:nvSpPr>
          <p:cNvPr id="130" name="Google Shape;130;p13"/>
          <p:cNvSpPr txBox="1"/>
          <p:nvPr/>
        </p:nvSpPr>
        <p:spPr>
          <a:xfrm>
            <a:off x="82477" y="1417811"/>
            <a:ext cx="85833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Сабақтың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тақырыбы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sz="2800" b="1" i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algn="ctr"/>
            <a:r>
              <a:rPr lang="kk-KZ" sz="28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Н. Айтұлы. «Бәйтерек» поэмасы</a:t>
            </a:r>
            <a:endParaRPr sz="28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1" descr="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585" y="2488164"/>
            <a:ext cx="536083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7"/>
    </mc:Choice>
    <mc:Fallback xmlns="">
      <p:transition spd="slow" advTm="132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body" idx="2"/>
          </p:nvPr>
        </p:nvSpPr>
        <p:spPr>
          <a:xfrm>
            <a:off x="260275" y="272675"/>
            <a:ext cx="8613900" cy="4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0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0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547" y="335902"/>
            <a:ext cx="8210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Тәуелсіздіктің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қадір-қа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иетін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тілге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тиек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азаттық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өмірдің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Құлқынның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құлы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болғаннан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болуды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оқырманын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жетелейді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Жеткізбес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құдай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сүйсе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баққа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кімді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Қарыны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түйенің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ақтарылды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шаптыр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аруақ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шақыр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тойла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Президентің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атқа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мінді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тағыңа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ханың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дербес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болғаныңды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салмай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азаттықтың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айбынын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көтеретіндей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өшкенің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жанып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өлгенің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тірілген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шақта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қуанып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шат-шадыман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болсаң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жарасымды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болудың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бақытын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жаһанға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жария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қылуға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89" y="3811554"/>
            <a:ext cx="4912567" cy="10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26"/>
    </mc:Choice>
    <mc:Fallback xmlns="">
      <p:transition spd="slow" advTm="469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893" y="1463404"/>
            <a:ext cx="7903535" cy="2539200"/>
          </a:xfrm>
        </p:spPr>
        <p:txBody>
          <a:bodyPr/>
          <a:lstStyle/>
          <a:p>
            <a:r>
              <a:rPr lang="kk-KZ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«Бәйтерек» поэмасында қандай мәселелер көтерілді?</a:t>
            </a:r>
            <a:br>
              <a:rPr lang="kk-KZ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061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 оқып, сюжеттік-композициялық талдау жасаңыз.</a:t>
            </a:r>
            <a:br>
              <a:rPr lang="ru-RU" sz="4000" dirty="0">
                <a:solidFill>
                  <a:srgbClr val="0610D0"/>
                </a:solidFill>
              </a:rPr>
            </a:br>
            <a:r>
              <a:rPr lang="kk-KZ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D80ED-2896-4065-A4FF-15AE6FEB145C}"/>
              </a:ext>
            </a:extLst>
          </p:cNvPr>
          <p:cNvSpPr txBox="1"/>
          <p:nvPr/>
        </p:nvSpPr>
        <p:spPr>
          <a:xfrm>
            <a:off x="552893" y="740786"/>
            <a:ext cx="359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жұмыс: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5"/>
    </mc:Choice>
    <mc:Fallback xmlns="">
      <p:transition spd="slow" advTm="98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296100" y="334650"/>
            <a:ext cx="8551800" cy="879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296100" y="422975"/>
            <a:ext cx="8551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</a:t>
            </a:r>
            <a:r>
              <a:rPr lang="en-US" sz="23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дегеніміз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–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шығармада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баяндалатын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оқиғалардың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тізбегі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r>
              <a:rPr lang="en-US" sz="1200" dirty="0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1200" dirty="0">
              <a:solidFill>
                <a:schemeClr val="dk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296100" y="1437700"/>
            <a:ext cx="5801700" cy="3408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6308525" y="1437700"/>
            <a:ext cx="2539200" cy="34083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Дескриптор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0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сюжетін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біледі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композициялық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құрылымына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талдау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жасайды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en-US" sz="2000" b="1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296100" y="1524450"/>
            <a:ext cx="5640600" cy="3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Шығарманың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сюжеттік-композициялық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құрылымына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талдау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жасау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sz="20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І.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басталуы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ІІ.Оқиғаның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байланысуы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ІІІ.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дамуы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ІҮ.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шиеленісуі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Ү.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шарықтау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шегі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ҮІ.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Оқиғаның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шешімі</a:t>
            </a:r>
            <a:endParaRPr sz="20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829339" y="657370"/>
            <a:ext cx="7985051" cy="3828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Сабағымызды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қорытындылайы</a:t>
            </a:r>
            <a:r>
              <a:rPr lang="kk-KZ" sz="26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</a:t>
            </a:r>
          </a:p>
          <a:p>
            <a:pPr marL="0" lvl="0" indent="4572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k-KZ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Мәңгілік елдің символына айналған «Бәйтерек» монументі мен көркем Астананың бейнесін ашқан Несіпбек Айтұлы жайлы ақпарат алдыңыз.</a:t>
            </a:r>
          </a:p>
          <a:p>
            <a:pPr marL="0" lvl="0" indent="4572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k-KZ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</a:t>
            </a:r>
            <a:r>
              <a:rPr lang="en-US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ығарманың</a:t>
            </a:r>
            <a:r>
              <a:rPr lang="en-US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сюжеттік-композициялық</a:t>
            </a:r>
            <a:r>
              <a:rPr lang="en-US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құрылымына</a:t>
            </a:r>
            <a:r>
              <a:rPr lang="en-US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талдау</a:t>
            </a:r>
            <a:r>
              <a:rPr lang="en-US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жасады</a:t>
            </a:r>
            <a:r>
              <a:rPr lang="kk-KZ" sz="27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ңыз</a:t>
            </a:r>
            <a:r>
              <a:rPr lang="kk-KZ" sz="27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en-US" sz="2700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5"/>
    </mc:Choice>
    <mc:Fallback xmlns="">
      <p:transition spd="slow" advTm="143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521700" y="436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Қосымша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тапсырма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lang="en-US" sz="2800" b="1" baseline="30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2"/>
          </p:nvPr>
        </p:nvSpPr>
        <p:spPr>
          <a:xfrm>
            <a:off x="393925" y="1785375"/>
            <a:ext cx="84774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  <a:sym typeface="Times New Roman" panose="02020603050405020304"/>
              </a:rPr>
              <a:t> 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«Менің елім- Тәуелсіз Қазақстан» 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kk-KZ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тақырыбына эссе жазыңыздар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kk-KZ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(эссе құрылымы 120-150 сөзден аспауы керек)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ea typeface="Times New Roman" panose="02020603050405020304"/>
              <a:cs typeface="Times New Roman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5"/>
    </mc:Choice>
    <mc:Fallback xmlns="">
      <p:transition spd="slow" advTm="98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432435" y="1177290"/>
            <a:ext cx="8484870" cy="2847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Т/Ж 9.1.1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деби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шығармаға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сюжеттік-композициялық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талдау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жасау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dirty="0">
                <a:solidFill>
                  <a:srgbClr val="99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Сабақ мақсаты:</a:t>
            </a:r>
            <a:br>
              <a:rPr lang="en-US" alt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kk-KZ" alt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kk-KZ" alt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деби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шығармаға сюжеттік-композициялық талдау</a:t>
            </a:r>
            <a:br>
              <a:rPr lang="en-US" alt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alt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жасайды.</a:t>
            </a: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594360" y="582930"/>
            <a:ext cx="3977640" cy="594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Оқу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мақсаты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6"/>
    </mc:Choice>
    <mc:Fallback xmlns="">
      <p:transition spd="slow" advTm="1136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410150" y="3870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Бағалау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критерийлері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10210" y="1341755"/>
            <a:ext cx="8601075" cy="1360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деби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шығарманың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мазмұны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идеясын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түсінеді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sz="24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деби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шығармаға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сюжеттік-композициялық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талдау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жасайды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BC5DFE5-E568-4C3A-AE1D-F7CA3CE6BC8B}"/>
                  </a:ext>
                </a:extLst>
              </p14:cNvPr>
              <p14:cNvContentPartPr/>
              <p14:nvPr/>
            </p14:nvContentPartPr>
            <p14:xfrm>
              <a:off x="3721320" y="2613240"/>
              <a:ext cx="13320" cy="129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BC5DFE5-E568-4C3A-AE1D-F7CA3CE6BC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1960" y="2603880"/>
                <a:ext cx="32040" cy="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4"/>
    </mc:Choice>
    <mc:Fallback xmlns="">
      <p:transition spd="slow" advTm="184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ctrTitle"/>
          </p:nvPr>
        </p:nvSpPr>
        <p:spPr>
          <a:xfrm>
            <a:off x="135900" y="355936"/>
            <a:ext cx="90081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00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«Мәңгілік Ел» ұлттық идеясы</a:t>
            </a:r>
            <a:endParaRPr sz="2800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(бейнежазба көрсету </a:t>
            </a:r>
            <a:r>
              <a:rPr lang="en-US" sz="1700" b="0" u="sng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https://www.youtube.com/watch?v=fz4GhobB3dw</a:t>
            </a:r>
            <a:r>
              <a:rPr lang="en-US" sz="2600" b="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 </a:t>
            </a:r>
            <a:endParaRPr sz="5000" dirty="0">
              <a:solidFill>
                <a:srgbClr val="7030A0"/>
              </a:solidFill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51350" y="1445150"/>
            <a:ext cx="7330308" cy="34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9A436C0-58B5-4598-A941-6087F7C8EB1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210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7963" y="1451283"/>
            <a:ext cx="4396563" cy="293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2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59"/>
    </mc:Choice>
    <mc:Fallback xmlns="">
      <p:transition spd="slow" advTm="12875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00" objId="7"/>
        <p14:triggerEvt type="onClick" time="701" objId="7"/>
        <p14:pauseEvt time="126495" objId="7"/>
        <p14:seekEvt time="126495" objId="7" seek="125580"/>
        <p14:resumeEvt time="126498" objId="7"/>
        <p14:stopEvt time="127483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3020" y="486425"/>
            <a:ext cx="473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Мәңгілік ел»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идеясын қалай түсінесіңдер?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2" y="1130237"/>
            <a:ext cx="1779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578498" y="1679510"/>
            <a:ext cx="3797559" cy="2621902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4749282" y="1506893"/>
            <a:ext cx="3340359" cy="277119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Дескриптор</a:t>
            </a:r>
            <a:r>
              <a:rPr lang="ru-RU" altLang="en-US" sz="18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</a:p>
          <a:p>
            <a:pPr lvl="0" indent="-228600" algn="ctr"/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өз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пікірін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айта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алады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lvl="0" indent="-228600" algn="ctr"/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-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дәлел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келтіреді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lvl="0" indent="-228600" algn="ctr"/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өмірмен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байланыстырады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lvl="0" algn="ctr"/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өз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ойын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қорытындылайды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ru-RU" sz="2000" b="1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40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7"/>
    </mc:Choice>
    <mc:Fallback xmlns="">
      <p:transition spd="slow" advTm="555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837" y="382555"/>
            <a:ext cx="6279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Ықтимал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жауап</a:t>
            </a:r>
            <a:endParaRPr lang="ru-RU" sz="28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837" y="1054359"/>
            <a:ext cx="829491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Пікір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Мәңгілік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ел –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ата-бабаларымыздың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аңсап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кеткен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арманы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Дәлел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Қазақстанның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әлем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картасынан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ойып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тұрып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орын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алатын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тәуелсіз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мемлекетке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айналуы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Мысал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Еліміздің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ЭКСПО-2017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халықаралық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көрмесі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арқылы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әлемге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танылуы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Қорытынды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Мәңгілік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елдің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патриоты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ретінде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мен де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өз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үлесімді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қосамын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ru-RU" sz="2400" dirty="0">
              <a:solidFill>
                <a:srgbClr val="7030A0"/>
              </a:solidFill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566" y="1833445"/>
            <a:ext cx="63914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-Н.Айтұлы қай жылы,қай жерде дүниеге келген?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-Алғашқы кітабы қалай аталады және қай жылы шықты?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-2006 жылы қандай поэмалары шыққан?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-Ақын қандай ордендермен марапатталған?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-Н.Айтұлының қандай аударма кітаптарын білесіңдер?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2090" y="1189977"/>
            <a:ext cx="2047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человечек решать пробл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35" y="288425"/>
            <a:ext cx="1225349" cy="180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ntwayblog.net/images/bimg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610" y="3553139"/>
            <a:ext cx="2307548" cy="145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8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3"/>
    </mc:Choice>
    <mc:Fallback xmlns="">
      <p:transition spd="slow" advTm="209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762" y="253351"/>
            <a:ext cx="57849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Несіпбек</a:t>
            </a:r>
            <a:r>
              <a:rPr 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Айтұлы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 tooltip="1950 жыл"/>
              </a:rPr>
              <a:t>1950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 tooltip="1950 жыл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4" tooltip="22 қыркүйек"/>
              </a:rPr>
              <a:t>22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4" tooltip="22 қыркүйек"/>
              </a:rPr>
              <a:t>қыркүйекте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5" tooltip="Шығыс Түркістан"/>
              </a:rPr>
              <a:t>Шығыс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5" tooltip="Шығыс Түркістан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5" tooltip="Шығыс Түркістан"/>
              </a:rPr>
              <a:t>Түркістанның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6" tooltip="Тарбағатай"/>
              </a:rPr>
              <a:t>Тарбағатай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6" tooltip="Тарбағатай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6" tooltip="Тарбағатай"/>
              </a:rPr>
              <a:t>аймағы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 tooltip="Шәуешек"/>
              </a:rPr>
              <a:t>Шәуешек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 tooltip="Шәуешек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 tooltip="Шәуешек"/>
              </a:rPr>
              <a:t>ауданына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қарасты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Теректі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ауылының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Апиынды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бұлақ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1962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ата-анасымен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атамекенге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оралып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орта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мектепті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8" tooltip="Семей облысы"/>
              </a:rPr>
              <a:t>Семей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8" tooltip="Семей облысы"/>
              </a:rPr>
              <a:t>облысы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9" tooltip="Шұбартау ауданы"/>
              </a:rPr>
              <a:t>Шұбартау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9" tooltip="Шұбартау ауданы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9" tooltip="Шұбартау ауданы"/>
              </a:rPr>
              <a:t>ауданы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0" tooltip="Баршатас"/>
              </a:rPr>
              <a:t>Баршатас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Шұбартау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1974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журналистика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факультетін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1974—1984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Балдырған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журналы поэзия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меңгерушісі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Жалын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баспасында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редактор, 1984—1994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одағында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кеңесші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1995—1996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қауымдастығының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директоры, 1997 — 2001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сын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поэзия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меңгерушісі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2001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1" tooltip="Нұр-Сұлтан"/>
              </a:rPr>
              <a:t>Нұр-Сұлтандағы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Л.Н.Гумилев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2" tooltip="Еуразия ұлттық университеті"/>
              </a:rPr>
              <a:t>Еуразия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2" tooltip="Еуразия ұлттық университеті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2" tooltip="Еуразия ұлттық университеті"/>
              </a:rPr>
              <a:t>ұлттық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2" tooltip="Еуразия ұлттық университеті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2" tooltip="Еуразия ұлттық университеті"/>
              </a:rPr>
              <a:t>университетінде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Президенттік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орталығында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істеген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«Алтын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тамыр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журналының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бас редакторы.</a:t>
            </a:r>
          </a:p>
          <a:p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Балалық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өлеңі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1965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Шұбартау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топтамасы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3" tooltip="Мұқағали Мақатаев"/>
              </a:rPr>
              <a:t>Мұқағали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3" tooltip="Мұқағали Мақатаев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13" tooltip="Мұқағали Мақатаев"/>
              </a:rPr>
              <a:t>Мақатаевтың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сәт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сапар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тілеуімен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Лениншіл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1974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Қозыкөш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Жүректегі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жаңғырықтар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Түнделеп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тырналар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Рухымның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падишасы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Мұқағали-Желтоқсан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Күміс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күйме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(«Серебряный сундучок»)«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Қартаймайды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неге?»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аударма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https://adebiportal.kz/upload/1/2017/11/21/6bca00fea8f4e492533342beedf5bcc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debiportal.kz/upload/1/2017/11/21/6bca00fea8f4e492533342beedf5bcc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debiportal.kz/upload/1/2017/11/21/6bca00fea8f4e492533342beedf5bcc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adebiportal.kz/upload/1/2017/11/21/6bca00fea8f4e492533342beedf5bccc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0675"/>
            <a:ext cx="2881862" cy="436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3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78"/>
    </mc:Choice>
    <mc:Fallback xmlns="">
      <p:transition spd="slow" advTm="1278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body" idx="2"/>
          </p:nvPr>
        </p:nvSpPr>
        <p:spPr>
          <a:xfrm>
            <a:off x="260275" y="272675"/>
            <a:ext cx="8613900" cy="4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0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0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274" y="673395"/>
            <a:ext cx="8342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> 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Ақынның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поэмасы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Тәуелсіздіктің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қымбат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қаншама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саңылақтарымыздың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топшысы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қиылғандығын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сипаттап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ұлтқа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Азаттықты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мойнына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артылып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қоятын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ел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жұмылып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балақтан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тартпай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қолтықтан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демеуге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шақырады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Астанамыздың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келбеті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сұлулығы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суреттелген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тұстарында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айбынын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биіктетеді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даласының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байлығы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игілігі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жүйесімен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дағдарыстардан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сүрінбей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өтуге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Елбасының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ерен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ерлігінің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Өтінде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арпалысқан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-майдан, </a:t>
            </a:r>
          </a:p>
          <a:p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Жайқалсын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болашағың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тәңір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жайған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Елбасының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тұлғасы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Әкеліп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қолымен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тәңір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ордамызды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орнатып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Астана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астананың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символы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Бәйтеректі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тұрғызып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шекарасын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нығайтып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жанжақтағы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бауырларымызды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тау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тұрғызғанмен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ақынның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Бәйтеректі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Елбасының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тұлғасымен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теңестіріп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көлемді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поэма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арнауы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90" y="2236599"/>
            <a:ext cx="2290666" cy="117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46F1D-A3D8-473A-B7FC-3E4D0C45D3F7}"/>
              </a:ext>
            </a:extLst>
          </p:cNvPr>
          <p:cNvSpPr txBox="1"/>
          <p:nvPr/>
        </p:nvSpPr>
        <p:spPr>
          <a:xfrm>
            <a:off x="737191" y="439479"/>
            <a:ext cx="747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Несіпбек Айтұлы «Бәйтерек» (поэмадан үзінді)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4"/>
    </mc:Choice>
    <mc:Fallback xmlns="">
      <p:transition spd="slow" advTm="81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857</Words>
  <Application>Microsoft Office PowerPoint</Application>
  <PresentationFormat>Экран (16:9)</PresentationFormat>
  <Paragraphs>77</Paragraphs>
  <Slides>14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Nunito</vt:lpstr>
      <vt:lpstr>Calibri</vt:lpstr>
      <vt:lpstr>Arial</vt:lpstr>
      <vt:lpstr>Shift</vt:lpstr>
      <vt:lpstr>4-бөлім  Мәңгілік ел –мәңгілік мұрат  </vt:lpstr>
      <vt:lpstr>Т/Ж 9.1.1 Әдеби шығармаға сюжеттік-композициялық талдау жасау.  Сабақ мақсаты:  Әдеби шығармаға сюжеттік-композициялық талдау   жасайды.</vt:lpstr>
      <vt:lpstr>Бағалау критерийлері:</vt:lpstr>
      <vt:lpstr>              «Мәңгілік Ел» ұлттық идеясы (бейнежазба көрсету https://www.youtube.com/watch?v=fz4GhobB3dw)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«Бәйтерек» поэмасында қандай мәселелер көтерілді? Үзіндіні оқып, сюжеттік-композициялық талдау жасаңыз.  </vt:lpstr>
      <vt:lpstr>Презентация PowerPoint</vt:lpstr>
      <vt:lpstr>Презентация PowerPoint</vt:lpstr>
      <vt:lpstr>Қосымша тапсырма: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1-бөлім. Атадан қалған асыл сөз</dc:title>
  <dc:creator>Администратор</dc:creator>
  <cp:lastModifiedBy>Айгуль</cp:lastModifiedBy>
  <cp:revision>39</cp:revision>
  <dcterms:created xsi:type="dcterms:W3CDTF">2020-08-07T15:02:00Z</dcterms:created>
  <dcterms:modified xsi:type="dcterms:W3CDTF">2021-04-04T07:13:30Z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1049-11.2.0.9665</vt:lpwstr>
  </property>
</Properties>
</file>