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7.xml" ContentType="application/vnd.openxmlformats-officedocument.presentationml.slideMaster+xml"/>
  <Override PartName="/ppt/_rels/presentation.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png" ContentType="image/png"/>
  <Override PartName="/ppt/media/image3.gif" ContentType="image/gif"/>
  <Override PartName="/ppt/media/image4.jpeg" ContentType="image/jpeg"/>
  <Override PartName="/ppt/media/image2.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slides/_rels/slide9.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Slides/_rels/notesSlide9.xml.rels" ContentType="application/vnd.openxmlformats-package.relationships+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1" r:id="rId4"/>
    <p:sldMasterId id="2147483652" r:id="rId5"/>
    <p:sldMasterId id="2147483654" r:id="rId6"/>
    <p:sldMasterId id="2147483655" r:id="rId7"/>
    <p:sldMasterId id="214748365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Lst>
  <p:sldSz cx="9144000" cy="6858000"/>
  <p:notesSz cx="6735763" cy="9871075"/>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
          <p:cNvSpPr/>
          <p:nvPr/>
        </p:nvSpPr>
        <p:spPr>
          <a:xfrm>
            <a:off x="0" y="0"/>
            <a:ext cx="6735600" cy="98712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000000"/>
              </a:solidFill>
              <a:uFillTx/>
              <a:latin typeface="Arial"/>
            </a:endParaRPr>
          </a:p>
        </p:txBody>
      </p:sp>
      <p:sp>
        <p:nvSpPr>
          <p:cNvPr id="84" name="PlaceHolder 1"/>
          <p:cNvSpPr>
            <a:spLocks noGrp="1"/>
          </p:cNvSpPr>
          <p:nvPr>
            <p:ph type="hdr"/>
          </p:nvPr>
        </p:nvSpPr>
        <p:spPr>
          <a:xfrm>
            <a:off x="-360" y="-360"/>
            <a:ext cx="2919240" cy="49356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5" name="PlaceHolder 2"/>
          <p:cNvSpPr>
            <a:spLocks noGrp="1"/>
          </p:cNvSpPr>
          <p:nvPr>
            <p:ph type="dt" idx="22"/>
          </p:nvPr>
        </p:nvSpPr>
        <p:spPr>
          <a:xfrm>
            <a:off x="3814560" y="-360"/>
            <a:ext cx="2919240" cy="493560"/>
          </a:xfrm>
          <a:prstGeom prst="rect">
            <a:avLst/>
          </a:prstGeom>
          <a:noFill/>
          <a:ln w="0">
            <a:noFill/>
          </a:ln>
        </p:spPr>
        <p:txBody>
          <a:bodyPr lIns="90000" rIns="90000" tIns="46800" bIns="46800" anchor="t">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Arial"/>
              </a:rPr>
              <a:t>&lt;date/time&gt;</a:t>
            </a:r>
            <a:endParaRPr b="0" lang="ru-RU" sz="1200" strike="noStrike" u="none">
              <a:solidFill>
                <a:srgbClr val="000000"/>
              </a:solidFill>
              <a:uFillTx/>
              <a:latin typeface="Arial"/>
            </a:endParaRPr>
          </a:p>
        </p:txBody>
      </p:sp>
      <p:sp>
        <p:nvSpPr>
          <p:cNvPr id="86" name="PlaceHolder 3"/>
          <p:cNvSpPr>
            <a:spLocks noGrp="1"/>
          </p:cNvSpPr>
          <p:nvPr>
            <p:ph type="sldImg"/>
          </p:nvPr>
        </p:nvSpPr>
        <p:spPr>
          <a:xfrm>
            <a:off x="900000" y="739440"/>
            <a:ext cx="4935600" cy="3701880"/>
          </a:xfrm>
          <a:prstGeom prst="rect">
            <a:avLst/>
          </a:prstGeom>
          <a:noFill/>
          <a:ln w="12600">
            <a:solidFill>
              <a:srgbClr val="000000"/>
            </a:solidFill>
            <a:miter/>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move the slide</a:t>
            </a:r>
            <a:endParaRPr b="0" lang="ru-RU" sz="4400" strike="noStrike" u="none">
              <a:solidFill>
                <a:srgbClr val="ffffff"/>
              </a:solidFill>
              <a:uFillTx/>
              <a:latin typeface="Candara"/>
            </a:endParaRPr>
          </a:p>
        </p:txBody>
      </p:sp>
      <p:sp>
        <p:nvSpPr>
          <p:cNvPr id="87" name="PlaceHolder 4"/>
          <p:cNvSpPr>
            <a:spLocks noGrp="1"/>
          </p:cNvSpPr>
          <p:nvPr>
            <p:ph type="body"/>
          </p:nvPr>
        </p:nvSpPr>
        <p:spPr>
          <a:xfrm>
            <a:off x="672840" y="4687920"/>
            <a:ext cx="5389560" cy="4441680"/>
          </a:xfrm>
          <a:prstGeom prst="rect">
            <a:avLst/>
          </a:prstGeom>
          <a:noFill/>
          <a:ln w="0">
            <a:noFill/>
          </a:ln>
        </p:spPr>
        <p:txBody>
          <a:bodyPr lIns="90000" rIns="90000" tIns="46800" bIns="4680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000000"/>
                </a:solidFill>
                <a:uFillTx/>
                <a:latin typeface="Calibri"/>
              </a:rPr>
              <a:t>Click to edit the notes format</a:t>
            </a:r>
            <a:endParaRPr b="0" lang="ru-RU" sz="1200" strike="noStrike" u="none">
              <a:solidFill>
                <a:srgbClr val="000000"/>
              </a:solidFill>
              <a:uFillTx/>
              <a:latin typeface="Calibri"/>
            </a:endParaRPr>
          </a:p>
        </p:txBody>
      </p:sp>
      <p:sp>
        <p:nvSpPr>
          <p:cNvPr id="88" name="PlaceHolder 5"/>
          <p:cNvSpPr>
            <a:spLocks noGrp="1"/>
          </p:cNvSpPr>
          <p:nvPr>
            <p:ph type="ftr" idx="23"/>
          </p:nvPr>
        </p:nvSpPr>
        <p:spPr>
          <a:xfrm>
            <a:off x="-360" y="9374040"/>
            <a:ext cx="2919240" cy="49392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9" name="PlaceHolder 6"/>
          <p:cNvSpPr>
            <a:spLocks noGrp="1"/>
          </p:cNvSpPr>
          <p:nvPr>
            <p:ph type="sldNum" idx="24"/>
          </p:nvPr>
        </p:nvSpPr>
        <p:spPr>
          <a:xfrm>
            <a:off x="3814560" y="9374040"/>
            <a:ext cx="2919240" cy="493920"/>
          </a:xfrm>
          <a:prstGeom prst="rect">
            <a:avLst/>
          </a:prstGeom>
          <a:noFill/>
          <a:ln w="0">
            <a:noFill/>
          </a:ln>
        </p:spPr>
        <p:txBody>
          <a:bodyPr lIns="90000" rIns="90000" tIns="46800" bIns="46800" anchor="b">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Arial"/>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E2F941C-06EC-425A-A33D-9DDFED1D2A7D}" type="slidenum">
              <a:rPr b="0" lang="ru-RU" sz="1200" strike="noStrike" u="none">
                <a:solidFill>
                  <a:srgbClr val="000000"/>
                </a:solidFill>
                <a:uFillTx/>
                <a:latin typeface="Arial"/>
              </a:rPr>
              <a:t>&lt;number&gt;</a:t>
            </a:fld>
            <a:endParaRPr b="0" lang="ru-RU" sz="1200" strike="noStrike" u="none">
              <a:solidFill>
                <a:srgbClr val="000000"/>
              </a:solidFill>
              <a:uFillTx/>
              <a:latin typeface="Arial"/>
            </a:endParaRPr>
          </a:p>
        </p:txBody>
      </p:sp>
    </p:spTree>
  </p:cSld>
  <p:clrMap bg1="lt1" bg2="lt2" tx1="dk1" tx2="dk2" accent1="accent1" accent2="accent2" accent3="accent3" accent4="accent4" accent5="accent5" accent6="accent6" hlink="hlink" folHlink="folHlink"/>
</p:notesMaster>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900000" y="739800"/>
            <a:ext cx="4935600" cy="3701880"/>
          </a:xfrm>
          <a:prstGeom prst="rect">
            <a:avLst/>
          </a:prstGeom>
          <a:ln w="0">
            <a:noFill/>
          </a:ln>
        </p:spPr>
      </p:sp>
      <p:sp>
        <p:nvSpPr>
          <p:cNvPr id="140" name="PlaceHolder 2"/>
          <p:cNvSpPr>
            <a:spLocks noGrp="1"/>
          </p:cNvSpPr>
          <p:nvPr>
            <p:ph type="body"/>
          </p:nvPr>
        </p:nvSpPr>
        <p:spPr>
          <a:xfrm>
            <a:off x="672840" y="4687920"/>
            <a:ext cx="5389560" cy="4441680"/>
          </a:xfrm>
          <a:prstGeom prst="rect">
            <a:avLst/>
          </a:prstGeom>
          <a:noFill/>
          <a:ln w="0">
            <a:noFill/>
          </a:ln>
        </p:spPr>
        <p:txBody>
          <a:bodyPr lIns="0" rIns="0" tIns="0" bIns="0" anchor="t">
            <a:noAutofit/>
          </a:bodyPr>
          <a:p>
            <a:pPr indent="0">
              <a:spcBef>
                <a:spcPts val="451"/>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
        <p:nvSpPr>
          <p:cNvPr id="141" name="Номер слайда 3"/>
          <p:cNvSpPr/>
          <p:nvPr/>
        </p:nvSpPr>
        <p:spPr>
          <a:xfrm>
            <a:off x="3814920" y="9374040"/>
            <a:ext cx="2919240" cy="493920"/>
          </a:xfrm>
          <a:prstGeom prst="rect">
            <a:avLst/>
          </a:prstGeom>
          <a:noFill/>
          <a:ln w="0">
            <a:noFill/>
          </a:ln>
        </p:spPr>
        <p:style>
          <a:lnRef idx="0"/>
          <a:fillRef idx="0"/>
          <a:effectRef idx="0"/>
          <a:fontRef idx="minor"/>
        </p:style>
        <p:txBody>
          <a:bodyPr lIns="90000" rIns="90000" tIns="46800" bIns="46800" anchor="b">
            <a:noAutofit/>
          </a:bodyPr>
          <a:p>
            <a:pPr algn="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0C40405E-015B-4DD9-8B10-EEECED893873}" type="slidenum">
              <a:rPr b="0" lang="ru-RU" sz="1200" strike="noStrike" u="none">
                <a:solidFill>
                  <a:srgbClr val="000000"/>
                </a:solidFill>
                <a:uFillTx/>
                <a:latin typeface="Arial"/>
              </a:rPr>
              <a:t>&lt;number&gt;</a:t>
            </a:fld>
            <a:endParaRPr b="0" lang="ru-RU" sz="1200" strike="noStrike" u="none">
              <a:solidFill>
                <a:srgbClr val="000000"/>
              </a:solidFill>
              <a:uFillTx/>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039BD611-544B-498D-A19E-CAA041D61300}"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3">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7F6D50E1-7052-4C2F-9F33-9359648B8201}" type="slidenum">
              <a:t>&lt;#&gt;</a:t>
            </a:fld>
          </a:p>
        </p:txBody>
      </p:sp>
      <p:sp>
        <p:nvSpPr>
          <p:cNvPr id="4" name="PlaceHolder 3"/>
          <p:cNvSpPr>
            <a:spLocks noGrp="1"/>
          </p:cNvSpPr>
          <p:nvPr>
            <p:ph type="dt" idx="10"/>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
</Relationships>
</file>

<file path=ppt/slideMasters/_rels/slideMaster3.xml.rels><?xml version="1.0" encoding="UTF-8"?>
<Relationships xmlns="http://schemas.openxmlformats.org/package/2006/relationships"><Relationship Id="rId1" Type="http://schemas.openxmlformats.org/officeDocument/2006/relationships/theme" Target="../theme/theme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2.xml"/>
</Relationships>
</file>

<file path=ppt/slideMasters/_rels/slideMaster5.xml.rels><?xml version="1.0" encoding="UTF-8"?>
<Relationships xmlns="http://schemas.openxmlformats.org/package/2006/relationships"><Relationship Id="rId1" Type="http://schemas.openxmlformats.org/officeDocument/2006/relationships/theme" Target="../theme/theme5.xml"/>
</Relationships>
</file>

<file path=ppt/slideMasters/_rels/slideMaster6.xml.rels><?xml version="1.0" encoding="UTF-8"?>
<Relationships xmlns="http://schemas.openxmlformats.org/package/2006/relationships"><Relationship Id="rId1" Type="http://schemas.openxmlformats.org/officeDocument/2006/relationships/theme" Target="../theme/theme6.xml"/>
</Relationships>
</file>

<file path=ppt/slideMasters/_rels/slideMaster7.xml.rels><?xml version="1.0" encoding="UTF-8"?>
<Relationships xmlns="http://schemas.openxmlformats.org/package/2006/relationships"><Relationship Id="rId1" Type="http://schemas.openxmlformats.org/officeDocument/2006/relationships/theme" Target="../theme/theme7.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Rounded Rectangle 13"/>
          <p:cNvSpPr/>
          <p:nvPr/>
        </p:nvSpPr>
        <p:spPr>
          <a:xfrm>
            <a:off x="228600" y="228600"/>
            <a:ext cx="8696160" cy="2468520"/>
          </a:xfrm>
          <a:prstGeom prst="roundRect">
            <a:avLst>
              <a:gd name="adj" fmla="val 3361"/>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1" name="Group 15"/>
          <p:cNvGrpSpPr/>
          <p:nvPr/>
        </p:nvGrpSpPr>
        <p:grpSpPr>
          <a:xfrm>
            <a:off x="210960" y="1679400"/>
            <a:ext cx="8723520" cy="1330560"/>
            <a:chOff x="210960" y="1679400"/>
            <a:chExt cx="8723520" cy="1330560"/>
          </a:xfrm>
        </p:grpSpPr>
        <p:sp>
          <p:nvSpPr>
            <p:cNvPr id="2" name="Freeform 14"/>
            <p:cNvSpPr/>
            <p:nvPr/>
          </p:nvSpPr>
          <p:spPr>
            <a:xfrm>
              <a:off x="6046920" y="182448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 name="Freeform 18"/>
            <p:cNvSpPr/>
            <p:nvPr/>
          </p:nvSpPr>
          <p:spPr>
            <a:xfrm>
              <a:off x="2618640" y="1695960"/>
              <a:ext cx="554472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4" name="Freeform 22"/>
            <p:cNvSpPr/>
            <p:nvPr/>
          </p:nvSpPr>
          <p:spPr>
            <a:xfrm>
              <a:off x="2828160" y="1708200"/>
              <a:ext cx="546804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 name="Freeform 26"/>
            <p:cNvSpPr/>
            <p:nvPr/>
          </p:nvSpPr>
          <p:spPr>
            <a:xfrm>
              <a:off x="5608800" y="1694880"/>
              <a:ext cx="3308040" cy="65196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6" name="Freeform 10"/>
            <p:cNvSpPr/>
            <p:nvPr/>
          </p:nvSpPr>
          <p:spPr>
            <a:xfrm>
              <a:off x="210960" y="1679400"/>
              <a:ext cx="8723520" cy="13305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7"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8" name="PlaceHolder 2"/>
          <p:cNvSpPr>
            <a:spLocks noGrp="1"/>
          </p:cNvSpPr>
          <p:nvPr>
            <p:ph type="dt" idx="1"/>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9" name="PlaceHolder 3"/>
          <p:cNvSpPr>
            <a:spLocks noGrp="1"/>
          </p:cNvSpPr>
          <p:nvPr>
            <p:ph type="ftr" idx="2"/>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0" name="PlaceHolder 4"/>
          <p:cNvSpPr>
            <a:spLocks noGrp="1"/>
          </p:cNvSpPr>
          <p:nvPr>
            <p:ph type="sldNum" idx="3"/>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174460FD-C7F1-4F72-BD6E-B9AD8A7E46CA}"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
        <p:nvSpPr>
          <p:cNvPr id="11" name="PlaceHolder 5"/>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Rounded Rectangle 15"/>
          <p:cNvSpPr/>
          <p:nvPr/>
        </p:nvSpPr>
        <p:spPr>
          <a:xfrm>
            <a:off x="228600" y="228600"/>
            <a:ext cx="8696160" cy="603576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13" name="Group 9"/>
          <p:cNvGrpSpPr/>
          <p:nvPr/>
        </p:nvGrpSpPr>
        <p:grpSpPr>
          <a:xfrm>
            <a:off x="210960" y="5354640"/>
            <a:ext cx="8723520" cy="1330200"/>
            <a:chOff x="210960" y="5354640"/>
            <a:chExt cx="8723520" cy="1330200"/>
          </a:xfrm>
        </p:grpSpPr>
        <p:sp>
          <p:nvSpPr>
            <p:cNvPr id="14" name="Freeform 14"/>
            <p:cNvSpPr/>
            <p:nvPr/>
          </p:nvSpPr>
          <p:spPr>
            <a:xfrm>
              <a:off x="6054480" y="5499720"/>
              <a:ext cx="28800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5" name="Freeform 18"/>
            <p:cNvSpPr/>
            <p:nvPr/>
          </p:nvSpPr>
          <p:spPr>
            <a:xfrm>
              <a:off x="2621520" y="5371200"/>
              <a:ext cx="5551920" cy="85032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6" name="Freeform 22"/>
            <p:cNvSpPr/>
            <p:nvPr/>
          </p:nvSpPr>
          <p:spPr>
            <a:xfrm>
              <a:off x="2831400" y="5383440"/>
              <a:ext cx="5475240" cy="774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7" name="Freeform 26"/>
            <p:cNvSpPr/>
            <p:nvPr/>
          </p:nvSpPr>
          <p:spPr>
            <a:xfrm>
              <a:off x="5616000" y="5370120"/>
              <a:ext cx="3312360" cy="6516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18" name="Freeform 10"/>
            <p:cNvSpPr/>
            <p:nvPr/>
          </p:nvSpPr>
          <p:spPr>
            <a:xfrm>
              <a:off x="210960" y="5354640"/>
              <a:ext cx="8723520" cy="13302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19"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20"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21" name="PlaceHolder 3"/>
          <p:cNvSpPr>
            <a:spLocks noGrp="1"/>
          </p:cNvSpPr>
          <p:nvPr>
            <p:ph type="dt" idx="4"/>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2" name="PlaceHolder 4"/>
          <p:cNvSpPr>
            <a:spLocks noGrp="1"/>
          </p:cNvSpPr>
          <p:nvPr>
            <p:ph type="ftr" idx="5"/>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3" name="PlaceHolder 5"/>
          <p:cNvSpPr>
            <a:spLocks noGrp="1"/>
          </p:cNvSpPr>
          <p:nvPr>
            <p:ph type="sldNum" idx="6"/>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5CA926C-AC8B-4322-A17E-7850295B84D6}"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Rounded Rectangle 13"/>
          <p:cNvSpPr/>
          <p:nvPr/>
        </p:nvSpPr>
        <p:spPr>
          <a:xfrm>
            <a:off x="228600" y="228600"/>
            <a:ext cx="8696160" cy="473724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25" name="Freeform 14"/>
          <p:cNvSpPr/>
          <p:nvPr/>
        </p:nvSpPr>
        <p:spPr>
          <a:xfrm>
            <a:off x="6046920" y="420372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6" name="Freeform 18"/>
          <p:cNvSpPr/>
          <p:nvPr/>
        </p:nvSpPr>
        <p:spPr>
          <a:xfrm>
            <a:off x="2619360" y="4075200"/>
            <a:ext cx="554508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7" name="Freeform 22"/>
          <p:cNvSpPr/>
          <p:nvPr/>
        </p:nvSpPr>
        <p:spPr>
          <a:xfrm>
            <a:off x="2828880" y="4087800"/>
            <a:ext cx="546732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8" name="Freeform 26"/>
          <p:cNvSpPr/>
          <p:nvPr/>
        </p:nvSpPr>
        <p:spPr>
          <a:xfrm>
            <a:off x="5610240" y="4073400"/>
            <a:ext cx="330660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29" name="Freeform 10"/>
          <p:cNvSpPr/>
          <p:nvPr/>
        </p:nvSpPr>
        <p:spPr>
          <a:xfrm>
            <a:off x="210960" y="4059360"/>
            <a:ext cx="8723520" cy="13287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0"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31"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32" name="PlaceHolder 3"/>
          <p:cNvSpPr>
            <a:spLocks noGrp="1"/>
          </p:cNvSpPr>
          <p:nvPr>
            <p:ph type="dt" idx="7"/>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33" name="PlaceHolder 4"/>
          <p:cNvSpPr>
            <a:spLocks noGrp="1"/>
          </p:cNvSpPr>
          <p:nvPr>
            <p:ph type="ftr" idx="8"/>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34" name="PlaceHolder 5"/>
          <p:cNvSpPr>
            <a:spLocks noGrp="1"/>
          </p:cNvSpPr>
          <p:nvPr>
            <p:ph type="sldNum" idx="9"/>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9270C246-B34E-4B51-9CA7-72EDA28DEDE4}"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5" name="Rounded Rectangle 11"/>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36" name="Group 5"/>
          <p:cNvGrpSpPr/>
          <p:nvPr/>
        </p:nvGrpSpPr>
        <p:grpSpPr>
          <a:xfrm>
            <a:off x="210960" y="714240"/>
            <a:ext cx="8723520" cy="1330560"/>
            <a:chOff x="210960" y="714240"/>
            <a:chExt cx="8723520" cy="1330560"/>
          </a:xfrm>
        </p:grpSpPr>
        <p:sp>
          <p:nvSpPr>
            <p:cNvPr id="37" name="Freeform 14"/>
            <p:cNvSpPr/>
            <p:nvPr/>
          </p:nvSpPr>
          <p:spPr>
            <a:xfrm>
              <a:off x="6046920" y="859320"/>
              <a:ext cx="28764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8" name="Freeform 18"/>
            <p:cNvSpPr/>
            <p:nvPr/>
          </p:nvSpPr>
          <p:spPr>
            <a:xfrm>
              <a:off x="2618640" y="730800"/>
              <a:ext cx="5544720" cy="85068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39" name="Freeform 22"/>
            <p:cNvSpPr/>
            <p:nvPr/>
          </p:nvSpPr>
          <p:spPr>
            <a:xfrm>
              <a:off x="2828160" y="743040"/>
              <a:ext cx="5468040" cy="77472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40" name="Freeform 26"/>
            <p:cNvSpPr/>
            <p:nvPr/>
          </p:nvSpPr>
          <p:spPr>
            <a:xfrm>
              <a:off x="5608800" y="729720"/>
              <a:ext cx="3308040" cy="65196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41" name="Freeform 10"/>
            <p:cNvSpPr/>
            <p:nvPr/>
          </p:nvSpPr>
          <p:spPr>
            <a:xfrm>
              <a:off x="210960" y="714240"/>
              <a:ext cx="8723520" cy="133056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42"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43"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44" name="PlaceHolder 3"/>
          <p:cNvSpPr>
            <a:spLocks noGrp="1"/>
          </p:cNvSpPr>
          <p:nvPr>
            <p:ph type="dt" idx="10"/>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45" name="PlaceHolder 4"/>
          <p:cNvSpPr>
            <a:spLocks noGrp="1"/>
          </p:cNvSpPr>
          <p:nvPr>
            <p:ph type="ftr" idx="11"/>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46" name="PlaceHolder 5"/>
          <p:cNvSpPr>
            <a:spLocks noGrp="1"/>
          </p:cNvSpPr>
          <p:nvPr>
            <p:ph type="sldNum" idx="12"/>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4CDB6978-1852-4B5F-9108-97FB0FEE3B28}"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Rounded Rectangle 14"/>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48" name="Group 23"/>
          <p:cNvGrpSpPr/>
          <p:nvPr/>
        </p:nvGrpSpPr>
        <p:grpSpPr>
          <a:xfrm>
            <a:off x="210960" y="714240"/>
            <a:ext cx="8723520" cy="1332000"/>
            <a:chOff x="210960" y="714240"/>
            <a:chExt cx="8723520" cy="1332000"/>
          </a:xfrm>
        </p:grpSpPr>
        <p:sp>
          <p:nvSpPr>
            <p:cNvPr id="49" name="Freeform 14"/>
            <p:cNvSpPr/>
            <p:nvPr/>
          </p:nvSpPr>
          <p:spPr>
            <a:xfrm>
              <a:off x="6054480" y="859320"/>
              <a:ext cx="2880000" cy="7153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0" name="Freeform 18"/>
            <p:cNvSpPr/>
            <p:nvPr/>
          </p:nvSpPr>
          <p:spPr>
            <a:xfrm>
              <a:off x="2621520" y="730800"/>
              <a:ext cx="5551920" cy="8514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1" name="Freeform 22"/>
            <p:cNvSpPr/>
            <p:nvPr/>
          </p:nvSpPr>
          <p:spPr>
            <a:xfrm>
              <a:off x="2831400" y="743040"/>
              <a:ext cx="5475240" cy="7754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52" name="Freeform 26"/>
            <p:cNvSpPr/>
            <p:nvPr/>
          </p:nvSpPr>
          <p:spPr>
            <a:xfrm>
              <a:off x="5616000" y="729720"/>
              <a:ext cx="331236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53" name="Freeform 28"/>
            <p:cNvSpPr/>
            <p:nvPr/>
          </p:nvSpPr>
          <p:spPr>
            <a:xfrm>
              <a:off x="210960" y="714240"/>
              <a:ext cx="8723520" cy="13320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54"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55"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56" name="PlaceHolder 3"/>
          <p:cNvSpPr>
            <a:spLocks noGrp="1"/>
          </p:cNvSpPr>
          <p:nvPr>
            <p:ph type="dt" idx="13"/>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57" name="PlaceHolder 4"/>
          <p:cNvSpPr>
            <a:spLocks noGrp="1"/>
          </p:cNvSpPr>
          <p:nvPr>
            <p:ph type="ftr" idx="14"/>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58" name="PlaceHolder 5"/>
          <p:cNvSpPr>
            <a:spLocks noGrp="1"/>
          </p:cNvSpPr>
          <p:nvPr>
            <p:ph type="sldNum" idx="15"/>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B7951D7C-ADF8-42FE-8921-9B416568DF4F}"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9" name="Rounded Rectangle 14"/>
          <p:cNvSpPr/>
          <p:nvPr/>
        </p:nvSpPr>
        <p:spPr>
          <a:xfrm>
            <a:off x="228600" y="228600"/>
            <a:ext cx="8696160" cy="6035760"/>
          </a:xfrm>
          <a:prstGeom prst="roundRect">
            <a:avLst>
              <a:gd name="adj" fmla="val 1273"/>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60" name="Group 8"/>
          <p:cNvGrpSpPr/>
          <p:nvPr/>
        </p:nvGrpSpPr>
        <p:grpSpPr>
          <a:xfrm>
            <a:off x="210960" y="5354640"/>
            <a:ext cx="8723520" cy="1330200"/>
            <a:chOff x="210960" y="5354640"/>
            <a:chExt cx="8723520" cy="1330200"/>
          </a:xfrm>
        </p:grpSpPr>
        <p:sp>
          <p:nvSpPr>
            <p:cNvPr id="61" name="Freeform 14"/>
            <p:cNvSpPr/>
            <p:nvPr/>
          </p:nvSpPr>
          <p:spPr>
            <a:xfrm>
              <a:off x="6054480" y="5499720"/>
              <a:ext cx="2880000" cy="71424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2" name="Freeform 18"/>
            <p:cNvSpPr/>
            <p:nvPr/>
          </p:nvSpPr>
          <p:spPr>
            <a:xfrm>
              <a:off x="2621520" y="5371200"/>
              <a:ext cx="5551920" cy="85032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3" name="Freeform 22"/>
            <p:cNvSpPr/>
            <p:nvPr/>
          </p:nvSpPr>
          <p:spPr>
            <a:xfrm>
              <a:off x="2831400" y="5383440"/>
              <a:ext cx="5475240" cy="77436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64" name="Freeform 26"/>
            <p:cNvSpPr/>
            <p:nvPr/>
          </p:nvSpPr>
          <p:spPr>
            <a:xfrm>
              <a:off x="5616000" y="5370120"/>
              <a:ext cx="3312360" cy="65160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65" name="Freeform 10"/>
            <p:cNvSpPr/>
            <p:nvPr/>
          </p:nvSpPr>
          <p:spPr>
            <a:xfrm>
              <a:off x="210960" y="5354640"/>
              <a:ext cx="8723520" cy="13302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66"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67"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68" name="PlaceHolder 3"/>
          <p:cNvSpPr>
            <a:spLocks noGrp="1"/>
          </p:cNvSpPr>
          <p:nvPr>
            <p:ph type="dt" idx="16"/>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69" name="PlaceHolder 4"/>
          <p:cNvSpPr>
            <a:spLocks noGrp="1"/>
          </p:cNvSpPr>
          <p:nvPr>
            <p:ph type="ftr" idx="17"/>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70" name="PlaceHolder 5"/>
          <p:cNvSpPr>
            <a:spLocks noGrp="1"/>
          </p:cNvSpPr>
          <p:nvPr>
            <p:ph type="sldNum" idx="18"/>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20751EC2-AB12-4B65-8F5F-892837EF908F}"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1" name="Rounded Rectangle 20"/>
          <p:cNvSpPr/>
          <p:nvPr/>
        </p:nvSpPr>
        <p:spPr>
          <a:xfrm>
            <a:off x="228600" y="228600"/>
            <a:ext cx="8696160" cy="1427040"/>
          </a:xfrm>
          <a:prstGeom prst="roundRect">
            <a:avLst>
              <a:gd name="adj" fmla="val 7134"/>
            </a:avLst>
          </a:prstGeom>
          <a:gradFill rotWithShape="0">
            <a:gsLst>
              <a:gs pos="0">
                <a:srgbClr val="0293e0"/>
              </a:gs>
              <a:gs pos="100000">
                <a:srgbClr val="83d3fe"/>
              </a:gs>
            </a:gsLst>
            <a:lin ang="5400000"/>
          </a:gradFill>
          <a:ln w="0">
            <a:noFill/>
          </a:ln>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nvGrpSpPr>
          <p:cNvPr id="72" name="Group 14"/>
          <p:cNvGrpSpPr/>
          <p:nvPr/>
        </p:nvGrpSpPr>
        <p:grpSpPr>
          <a:xfrm>
            <a:off x="210960" y="714240"/>
            <a:ext cx="8723520" cy="1332000"/>
            <a:chOff x="210960" y="714240"/>
            <a:chExt cx="8723520" cy="1332000"/>
          </a:xfrm>
        </p:grpSpPr>
        <p:sp>
          <p:nvSpPr>
            <p:cNvPr id="73" name="Freeform 14"/>
            <p:cNvSpPr/>
            <p:nvPr/>
          </p:nvSpPr>
          <p:spPr>
            <a:xfrm>
              <a:off x="6054480" y="859320"/>
              <a:ext cx="2880000" cy="715320"/>
            </a:xfrm>
            <a:custGeom>
              <a:avLst/>
              <a:gdLst/>
              <a:ahLst/>
              <a:rect l="l" t="t"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rgbClr val="c6e7fc">
                <a:alpha val="29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4" name="Freeform 18"/>
            <p:cNvSpPr/>
            <p:nvPr/>
          </p:nvSpPr>
          <p:spPr>
            <a:xfrm>
              <a:off x="2621520" y="730800"/>
              <a:ext cx="5551920" cy="851400"/>
            </a:xfrm>
            <a:custGeom>
              <a:avLst/>
              <a:gdLst/>
              <a:ahLst/>
              <a:rect l="l" t="t"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rgbClr val="c6e7fc">
                <a:alpha val="40000"/>
              </a:srgbClr>
            </a:solid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5" name="Freeform 22"/>
            <p:cNvSpPr/>
            <p:nvPr/>
          </p:nvSpPr>
          <p:spPr>
            <a:xfrm>
              <a:off x="2831400" y="743040"/>
              <a:ext cx="5475240" cy="775440"/>
            </a:xfrm>
            <a:custGeom>
              <a:avLst/>
              <a:gdLst/>
              <a:ahLst/>
              <a:rect l="l" t="t"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76" name="Freeform 26"/>
            <p:cNvSpPr/>
            <p:nvPr/>
          </p:nvSpPr>
          <p:spPr>
            <a:xfrm>
              <a:off x="5616000" y="729720"/>
              <a:ext cx="3312360" cy="652680"/>
            </a:xfrm>
            <a:custGeom>
              <a:avLst/>
              <a:gdLst/>
              <a:ahLst/>
              <a:rect l="l" t="t"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0">
              <a:solidFill>
                <a:srgbClr val="ffffff"/>
              </a:solid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useBgFill="1">
          <p:nvSpPr>
            <p:cNvPr id="77" name="Freeform 19"/>
            <p:cNvSpPr/>
            <p:nvPr/>
          </p:nvSpPr>
          <p:spPr>
            <a:xfrm>
              <a:off x="210960" y="714240"/>
              <a:ext cx="8723520" cy="1332000"/>
            </a:xfrm>
            <a:custGeom>
              <a:avLst/>
              <a:gdLst/>
              <a:ahLst/>
              <a:rect l="l" t="t"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grpSp>
      <p:sp>
        <p:nvSpPr>
          <p:cNvPr id="78" name="PlaceHolder 1"/>
          <p:cNvSpPr>
            <a:spLocks noGrp="1"/>
          </p:cNvSpPr>
          <p:nvPr>
            <p:ph type="title"/>
          </p:nvPr>
        </p:nvSpPr>
        <p:spPr>
          <a:xfrm>
            <a:off x="457200" y="338040"/>
            <a:ext cx="8229600" cy="1252800"/>
          </a:xfrm>
          <a:prstGeom prst="rect">
            <a:avLst/>
          </a:prstGeom>
          <a:noFill/>
          <a:ln w="0">
            <a:noFill/>
          </a:ln>
        </p:spPr>
        <p:txBody>
          <a:bodyPr lIns="90000" rIns="90000" tIns="46800" bIns="46800" anchor="ctr">
            <a:noAutofit/>
          </a:bodyPr>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ffffff"/>
                </a:solidFill>
                <a:uFillTx/>
                <a:latin typeface="Candara"/>
              </a:rPr>
              <a:t>Click to edit the title text format</a:t>
            </a:r>
            <a:endParaRPr b="0" lang="ru-RU" sz="4400" strike="noStrike" u="none">
              <a:solidFill>
                <a:srgbClr val="ffffff"/>
              </a:solidFill>
              <a:uFillTx/>
              <a:latin typeface="Candara"/>
            </a:endParaRPr>
          </a:p>
        </p:txBody>
      </p:sp>
      <p:sp>
        <p:nvSpPr>
          <p:cNvPr id="79" name="PlaceHolder 2"/>
          <p:cNvSpPr>
            <a:spLocks noGrp="1"/>
          </p:cNvSpPr>
          <p:nvPr>
            <p:ph type="body"/>
          </p:nvPr>
        </p:nvSpPr>
        <p:spPr>
          <a:xfrm>
            <a:off x="871560" y="2674440"/>
            <a:ext cx="7408800" cy="3451320"/>
          </a:xfrm>
          <a:prstGeom prst="rect">
            <a:avLst/>
          </a:prstGeom>
          <a:noFill/>
          <a:ln w="0">
            <a:noFill/>
          </a:ln>
        </p:spPr>
        <p:txBody>
          <a:bodyPr lIns="90000" rIns="90000" tIns="46800" bIns="46800" anchor="t">
            <a:normAutofit/>
          </a:bodyPr>
          <a:p>
            <a:pPr marL="272880" indent="-27288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Click to edit the outline text format</a:t>
            </a:r>
            <a:endParaRPr b="0" lang="ru-RU" sz="2400" strike="noStrike" u="none">
              <a:solidFill>
                <a:srgbClr val="073e87"/>
              </a:solidFill>
              <a:uFillTx/>
              <a:latin typeface="Candara"/>
            </a:endParaRPr>
          </a:p>
          <a:p>
            <a:pPr lvl="1" marL="576360" indent="-27324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Second Outline Level</a:t>
            </a:r>
            <a:endParaRPr b="0" lang="ru-RU" sz="2400" strike="noStrike" u="none">
              <a:solidFill>
                <a:srgbClr val="073e87"/>
              </a:solidFill>
              <a:uFillTx/>
              <a:latin typeface="Candara"/>
            </a:endParaRPr>
          </a:p>
          <a:p>
            <a:pPr lvl="2" marL="85572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Third Outline Level</a:t>
            </a:r>
            <a:endParaRPr b="0" lang="ru-RU" sz="2400" strike="noStrike" u="none">
              <a:solidFill>
                <a:srgbClr val="073e87"/>
              </a:solidFill>
              <a:uFillTx/>
              <a:latin typeface="Candara"/>
            </a:endParaRPr>
          </a:p>
          <a:p>
            <a:pPr lvl="3" marL="114300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Fourth Outline Level</a:t>
            </a:r>
            <a:endParaRPr b="0" lang="ru-RU" sz="2400" strike="noStrike" u="none">
              <a:solidFill>
                <a:srgbClr val="073e87"/>
              </a:solidFill>
              <a:uFillTx/>
              <a:latin typeface="Candara"/>
            </a:endParaRPr>
          </a:p>
          <a:p>
            <a:pPr lvl="4" marL="1461960" indent="-228600">
              <a:spcBef>
                <a:spcPts val="601"/>
              </a:spcBef>
              <a:buClr>
                <a:srgbClr val="31b6fd"/>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Fifth Outline Level</a:t>
            </a:r>
            <a:endParaRPr b="0" lang="ru-RU" sz="2400" strike="noStrike" u="none">
              <a:solidFill>
                <a:srgbClr val="073e87"/>
              </a:solidFill>
              <a:uFillTx/>
              <a:latin typeface="Candara"/>
            </a:endParaRPr>
          </a:p>
          <a:p>
            <a:pPr lvl="5"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Sixth Outline Level</a:t>
            </a:r>
            <a:endParaRPr b="0" lang="ru-RU" sz="2400" strike="noStrike" u="none">
              <a:solidFill>
                <a:srgbClr val="073e87"/>
              </a:solidFill>
              <a:uFillTx/>
              <a:latin typeface="Candara"/>
            </a:endParaRPr>
          </a:p>
          <a:p>
            <a:pPr lvl="6" marL="1461960" indent="-228600">
              <a:spcBef>
                <a:spcPts val="6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73e87"/>
                </a:solidFill>
                <a:uFillTx/>
                <a:latin typeface="Candara"/>
              </a:rPr>
              <a:t>Seventh Outline Level</a:t>
            </a:r>
            <a:endParaRPr b="0" lang="ru-RU" sz="2400" strike="noStrike" u="none">
              <a:solidFill>
                <a:srgbClr val="073e87"/>
              </a:solidFill>
              <a:uFillTx/>
              <a:latin typeface="Candara"/>
            </a:endParaRPr>
          </a:p>
        </p:txBody>
      </p:sp>
      <p:sp>
        <p:nvSpPr>
          <p:cNvPr id="80" name="PlaceHolder 3"/>
          <p:cNvSpPr>
            <a:spLocks noGrp="1"/>
          </p:cNvSpPr>
          <p:nvPr>
            <p:ph type="dt" idx="19"/>
          </p:nvPr>
        </p:nvSpPr>
        <p:spPr>
          <a:xfrm>
            <a:off x="516384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1" name="PlaceHolder 4"/>
          <p:cNvSpPr>
            <a:spLocks noGrp="1"/>
          </p:cNvSpPr>
          <p:nvPr>
            <p:ph type="ftr" idx="20"/>
          </p:nvPr>
        </p:nvSpPr>
        <p:spPr>
          <a:xfrm>
            <a:off x="193320" y="6249960"/>
            <a:ext cx="378612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82" name="PlaceHolder 5"/>
          <p:cNvSpPr>
            <a:spLocks noGrp="1"/>
          </p:cNvSpPr>
          <p:nvPr>
            <p:ph type="sldNum" idx="21"/>
          </p:nvPr>
        </p:nvSpPr>
        <p:spPr>
          <a:xfrm>
            <a:off x="3990960" y="6249960"/>
            <a:ext cx="1162080" cy="365040"/>
          </a:xfrm>
          <a:prstGeom prst="rect">
            <a:avLst/>
          </a:prstGeom>
          <a:noFill/>
          <a:ln w="0">
            <a:noFill/>
          </a:ln>
        </p:spPr>
        <p:txBody>
          <a:bodyPr lIns="90000" rIns="90000" tIns="46800" bIns="46800" anchor="ctr">
            <a:noAutofit/>
          </a:bodyPr>
          <a:lstStyle>
            <a:lvl1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000" strike="noStrike" u="none">
                <a:solidFill>
                  <a:srgbClr val="073e87"/>
                </a:solidFill>
                <a:uFillTx/>
                <a:latin typeface="Arial"/>
              </a:defRPr>
            </a:lvl1pPr>
          </a:lstStyle>
          <a:p>
            <a:pPr indent="0" algn="ct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4BC0F4A4-8C30-4DC1-A89B-06B6FCDBBA86}" type="slidenum">
              <a:rPr b="0" lang="ru-RU" sz="1000" strike="noStrike" u="none">
                <a:solidFill>
                  <a:srgbClr val="073e87"/>
                </a:solidFill>
                <a:uFillTx/>
                <a:latin typeface="Arial"/>
              </a:rPr>
              <a:t>&lt;number&gt;</a:t>
            </a:fld>
            <a:endParaRPr b="0" lang="ru-RU" sz="1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image" Target="../media/image2.pn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gif"/><Relationship Id="rId2" Type="http://schemas.openxmlformats.org/officeDocument/2006/relationships/image" Target="../media/image4.jpeg"/><Relationship Id="rId3" Type="http://schemas.openxmlformats.org/officeDocument/2006/relationships/image" Target="../media/image2.png"/><Relationship Id="rId4"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2.png"/><Relationship Id="rId5"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0" name="Прямоугольник 4" descr=""/>
          <p:cNvPicPr/>
          <p:nvPr/>
        </p:nvPicPr>
        <p:blipFill>
          <a:blip r:embed="rId1"/>
          <a:stretch/>
        </p:blipFill>
        <p:spPr>
          <a:xfrm>
            <a:off x="298440" y="3346560"/>
            <a:ext cx="8096400" cy="1585800"/>
          </a:xfrm>
          <a:prstGeom prst="rect">
            <a:avLst/>
          </a:prstGeom>
          <a:ln w="0">
            <a:noFill/>
          </a:ln>
        </p:spPr>
      </p:pic>
      <p:sp>
        <p:nvSpPr>
          <p:cNvPr id="91" name="TextBox 1"/>
          <p:cNvSpPr/>
          <p:nvPr/>
        </p:nvSpPr>
        <p:spPr>
          <a:xfrm>
            <a:off x="4285440" y="1523880"/>
            <a:ext cx="4424400" cy="58176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0000"/>
                </a:solidFill>
                <a:uFillTx/>
                <a:latin typeface="Arial"/>
              </a:rPr>
              <a:t>Қазақ  тілі    9-сынып</a:t>
            </a:r>
            <a:endParaRPr b="0" lang="ru-RU" sz="3200" strike="noStrike" u="none">
              <a:solidFill>
                <a:srgbClr val="000000"/>
              </a:solidFill>
              <a:uFillTx/>
              <a:latin typeface="Arial"/>
            </a:endParaRPr>
          </a:p>
        </p:txBody>
      </p:sp>
      <p:sp>
        <p:nvSpPr>
          <p:cNvPr id="92" name="TextBox 2"/>
          <p:cNvSpPr/>
          <p:nvPr/>
        </p:nvSpPr>
        <p:spPr>
          <a:xfrm>
            <a:off x="838080" y="2286000"/>
            <a:ext cx="6782040" cy="70344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4000" strike="noStrike" u="none">
                <a:solidFill>
                  <a:srgbClr val="ff0000"/>
                </a:solidFill>
                <a:uFillTx/>
                <a:latin typeface="Arial"/>
              </a:rPr>
              <a:t>Сабақ  тақырыбы:</a:t>
            </a:r>
            <a:endParaRPr b="0" lang="ru-RU" sz="4000" strike="noStrike" u="none">
              <a:solidFill>
                <a:srgbClr val="000000"/>
              </a:solidFill>
              <a:uFillTx/>
              <a:latin typeface="Arial"/>
            </a:endParaRPr>
          </a:p>
        </p:txBody>
      </p:sp>
      <p:pic>
        <p:nvPicPr>
          <p:cNvPr id="93" name="Звук 3" descr=""/>
          <p:cNvPicPr/>
          <p:nvPr/>
        </p:nvPicPr>
        <p:blipFill>
          <a:blip r:embed="rId2"/>
          <a:stretch/>
        </p:blipFill>
        <p:spPr>
          <a:xfrm>
            <a:off x="8381880" y="6095880"/>
            <a:ext cx="609840" cy="60984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33" name=""/>
          <p:cNvGraphicFramePr/>
          <p:nvPr/>
        </p:nvGraphicFramePr>
        <p:xfrm>
          <a:off x="533520" y="2209680"/>
          <a:ext cx="7924680" cy="3962520"/>
        </p:xfrm>
        <a:graphic>
          <a:graphicData uri="http://schemas.openxmlformats.org/drawingml/2006/table">
            <a:tbl>
              <a:tblPr/>
              <a:tblGrid>
                <a:gridCol w="7924680"/>
              </a:tblGrid>
              <a:tr h="3962520">
                <a:tc>
                  <a:txBody>
                    <a:bodyPr lIns="114480" rIns="114480" tIns="0" bIns="0" anchor="t">
                      <a:noAutofit/>
                    </a:bodyPr>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Екі шындык,бір өтірік» әдісі </a:t>
                      </a: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cc"/>
                          </a:solidFill>
                          <a:uFillTx/>
                          <a:latin typeface="Times New Roman"/>
                          <a:ea typeface="Times New Roman"/>
                        </a:rPr>
                        <a:t>Қытай экономика көлемі бойынша АҚШ-тан кейінгі </a:t>
                      </a: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cc"/>
                          </a:solidFill>
                          <a:uFillTx/>
                          <a:latin typeface="Times New Roman"/>
                          <a:ea typeface="Times New Roman"/>
                        </a:rPr>
                        <a:t>екінші орынға жайғасты</a:t>
                      </a: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cc"/>
                          </a:solidFill>
                          <a:uFillTx/>
                          <a:latin typeface="Times New Roman"/>
                          <a:ea typeface="Times New Roman"/>
                        </a:rPr>
                        <a:t> </a:t>
                      </a: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cc"/>
                          </a:solidFill>
                          <a:uFillTx/>
                          <a:latin typeface="Times New Roman"/>
                          <a:ea typeface="Times New Roman"/>
                        </a:rPr>
                        <a:t>Қазақстан халық саны бойынша  3 орынға көтерілді.</a:t>
                      </a: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cc"/>
                          </a:solidFill>
                          <a:uFillTx/>
                          <a:latin typeface="Times New Roman"/>
                          <a:ea typeface="Times New Roman"/>
                        </a:rPr>
                        <a:t>Қытайға ұқсас мысалды Үндістан, Индонезия, </a:t>
                      </a: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cc"/>
                          </a:solidFill>
                          <a:uFillTx/>
                          <a:latin typeface="Times New Roman"/>
                          <a:ea typeface="Times New Roman"/>
                        </a:rPr>
                        <a:t>Бразилия, Мексика, Түркия секілді елдерден көруге </a:t>
                      </a: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cc"/>
                          </a:solidFill>
                          <a:uFillTx/>
                          <a:latin typeface="Times New Roman"/>
                          <a:ea typeface="Times New Roman"/>
                        </a:rPr>
                        <a:t>болады. Олардың бәрі адами ресурстарға бай.</a:t>
                      </a: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ff6f6"/>
                    </a:solidFill>
                  </a:tcPr>
                </a:tc>
              </a:tr>
            </a:tbl>
          </a:graphicData>
        </a:graphic>
      </p:graphicFrame>
      <p:pic>
        <p:nvPicPr>
          <p:cNvPr id="134" name="Звук 2" descr=""/>
          <p:cNvPicPr/>
          <p:nvPr/>
        </p:nvPicPr>
        <p:blipFill>
          <a:blip r:embed="rId1"/>
          <a:stretch/>
        </p:blipFill>
        <p:spPr>
          <a:xfrm>
            <a:off x="8381880" y="6095880"/>
            <a:ext cx="609840" cy="60984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5" name="WordArt 4" descr=""/>
          <p:cNvPicPr/>
          <p:nvPr/>
        </p:nvPicPr>
        <p:blipFill>
          <a:blip r:embed="rId1"/>
          <a:stretch/>
        </p:blipFill>
        <p:spPr>
          <a:xfrm>
            <a:off x="353880" y="835200"/>
            <a:ext cx="4181760" cy="475920"/>
          </a:xfrm>
          <a:prstGeom prst="rect">
            <a:avLst/>
          </a:prstGeom>
          <a:ln w="0">
            <a:noFill/>
          </a:ln>
        </p:spPr>
      </p:pic>
      <p:sp>
        <p:nvSpPr>
          <p:cNvPr id="136" name="WordArt 5"/>
          <p:cNvSpPr txBox="1"/>
          <p:nvPr/>
        </p:nvSpPr>
        <p:spPr>
          <a:xfrm>
            <a:off x="457200" y="1523880"/>
            <a:ext cx="8305920" cy="1219320"/>
          </a:xfrm>
          <a:prstGeom prst="rect">
            <a:avLst/>
          </a:prstGeom>
        </p:spPr>
        <p:txBody>
          <a:bodyPr wrap="none" lIns="90000" rIns="90000" tIns="46800" bIns="46800" anchor="t" anchorCtr="1">
            <a:prstTxWarp prst="textPlain">
              <a:avLst>
                <a:gd name="adj" fmla="val 50000"/>
              </a:avLst>
            </a:prstTxWarp>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pc="3" strike="noStrike" u="none">
                <a:ln w="0">
                  <a:noFill/>
                </a:ln>
                <a:solidFill>
                  <a:srgbClr val="0000cc"/>
                </a:solidFill>
                <a:effectLst>
                  <a:outerShdw dist="40186" dir="1096358" blurRad="0" rotWithShape="0">
                    <a:srgbClr val="b2b2b2">
                      <a:alpha val="80000"/>
                    </a:srgbClr>
                  </a:outerShdw>
                </a:effectLst>
                <a:uFillTx/>
                <a:latin typeface="Times New Roman"/>
              </a:rPr>
              <a:t>Бақытты отбасылық өмірдің шарттарын құрыңыздар,   </a:t>
            </a:r>
            <a:endParaRPr b="0" lang="ru-RU" sz="2000" spc="3" strike="noStrike" u="none">
              <a:ln w="0">
                <a:noFill/>
              </a:ln>
              <a:solidFill>
                <a:srgbClr val="0000cc"/>
              </a:solidFill>
              <a:effectLst>
                <a:outerShdw dist="40186" dir="1096358" blurRad="0" rotWithShape="0">
                  <a:srgbClr val="b2b2b2">
                    <a:alpha val="80000"/>
                  </a:srgbClr>
                </a:outerShdw>
              </a:effectLst>
              <a:uFillTx/>
              <a:latin typeface="Times New Roman"/>
              <a:ea typeface="Times New Roman"/>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pc="3" strike="noStrike" u="none">
                <a:ln w="0">
                  <a:noFill/>
                </a:ln>
                <a:solidFill>
                  <a:srgbClr val="0000cc"/>
                </a:solidFill>
                <a:effectLst>
                  <a:outerShdw dist="40186" dir="1096358" blurRad="0" rotWithShape="0">
                    <a:srgbClr val="b2b2b2">
                      <a:alpha val="80000"/>
                    </a:srgbClr>
                  </a:outerShdw>
                </a:effectLst>
                <a:uFillTx/>
                <a:latin typeface="Times New Roman"/>
              </a:rPr>
              <a:t>ойтолғау жазыңыздар</a:t>
            </a:r>
            <a:endParaRPr b="0" lang="ru-RU" sz="2000" spc="3" strike="noStrike" u="none">
              <a:ln w="0">
                <a:noFill/>
              </a:ln>
              <a:solidFill>
                <a:srgbClr val="0000cc"/>
              </a:solidFill>
              <a:effectLst>
                <a:outerShdw dist="40186" dir="1096358" blurRad="0" rotWithShape="0">
                  <a:srgbClr val="b2b2b2">
                    <a:alpha val="80000"/>
                  </a:srgbClr>
                </a:outerShdw>
              </a:effectLst>
              <a:uFillTx/>
              <a:latin typeface="Times New Roman"/>
              <a:ea typeface="Times New Roman"/>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pc="3" strike="noStrike" u="none">
              <a:ln w="0">
                <a:noFill/>
              </a:ln>
              <a:solidFill>
                <a:srgbClr val="0000cc"/>
              </a:solidFill>
              <a:effectLst>
                <a:outerShdw dist="40186" dir="1096358" blurRad="0" rotWithShape="0">
                  <a:srgbClr val="b2b2b2">
                    <a:alpha val="80000"/>
                  </a:srgbClr>
                </a:outerShdw>
              </a:effectLst>
              <a:uFillTx/>
              <a:latin typeface="Times New Roman"/>
              <a:ea typeface="Times New Roman"/>
            </a:endParaRPr>
          </a:p>
        </p:txBody>
      </p:sp>
      <p:sp>
        <p:nvSpPr>
          <p:cNvPr id="137" name="Прямоугольник 1"/>
          <p:cNvSpPr/>
          <p:nvPr/>
        </p:nvSpPr>
        <p:spPr>
          <a:xfrm>
            <a:off x="609480" y="2666880"/>
            <a:ext cx="6950160" cy="4911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Бүгінгі сабақта:</a:t>
            </a:r>
            <a:endParaRPr b="0" lang="ru-RU" sz="2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Дүниежүзінің демографиялық мәселелерін шешу жолдарын түсіндіңіз; </a:t>
            </a:r>
            <a:endParaRPr b="0" lang="ru-RU" sz="2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Дүниежүзі елдердің демографиялық мәселелері бойынша жіктей алдыңыз;</a:t>
            </a:r>
            <a:endParaRPr b="0" lang="ru-RU" sz="2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Мәтінді толық түсініп, негізгі ақпаратты таба алдыңыз.</a:t>
            </a:r>
            <a:endParaRPr b="0" lang="ru-RU" sz="2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a:lnSpc>
                <a:spcPct val="100000"/>
              </a:lnSpc>
              <a:buClr>
                <a:srgbClr val="0000cc"/>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pic>
        <p:nvPicPr>
          <p:cNvPr id="138" name="Звук 3" descr=""/>
          <p:cNvPicPr/>
          <p:nvPr/>
        </p:nvPicPr>
        <p:blipFill>
          <a:blip r:embed="rId2"/>
          <a:stretch/>
        </p:blipFill>
        <p:spPr>
          <a:xfrm>
            <a:off x="8381880" y="6095880"/>
            <a:ext cx="609840" cy="609840"/>
          </a:xfrm>
          <a:prstGeom prst="rect">
            <a:avLst/>
          </a:prstGeom>
          <a:ln w="0">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Выноска со стрелкой вверх 1"/>
          <p:cNvSpPr/>
          <p:nvPr/>
        </p:nvSpPr>
        <p:spPr>
          <a:xfrm>
            <a:off x="457200" y="774720"/>
            <a:ext cx="8153280" cy="1663560"/>
          </a:xfrm>
          <a:prstGeom prst="upArrowCallout">
            <a:avLst>
              <a:gd name="adj1" fmla="val -40764"/>
              <a:gd name="adj2" fmla="val 48875"/>
              <a:gd name="adj3" fmla="val 25000"/>
              <a:gd name="adj4" fmla="val 49991"/>
            </a:avLst>
          </a:prstGeom>
          <a:solidFill>
            <a:srgbClr val="ffff00"/>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О 9.2.1.1 тұтас емес (кесте, диаграмма,сызба, сурет)  мәтіндердегі мәліметтерді салыстыру,өңдеу;</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ӘТН 9.4.4.2 салалас құрмалас сөйлемдердің мағыналық түрлерін ажырата білу,түрлендіріп қолдану. (Талғаулы салалас)</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95" name="Прямоугольник 2"/>
          <p:cNvSpPr/>
          <p:nvPr/>
        </p:nvSpPr>
        <p:spPr>
          <a:xfrm>
            <a:off x="3030480" y="257040"/>
            <a:ext cx="30063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Оқу мақсаттары</a:t>
            </a:r>
            <a:r>
              <a:rPr b="1" lang="ru-RU" sz="2800" strike="noStrike" u="none">
                <a:solidFill>
                  <a:srgbClr val="ff0000"/>
                </a:solidFill>
                <a:uFillTx/>
                <a:latin typeface="Times New Roman"/>
                <a:ea typeface="Times New Roman"/>
              </a:rPr>
              <a:t>:</a:t>
            </a:r>
            <a:endParaRPr b="0" lang="ru-RU" sz="2800" strike="noStrike" u="none">
              <a:solidFill>
                <a:srgbClr val="000000"/>
              </a:solidFill>
              <a:uFillTx/>
              <a:latin typeface="Arial"/>
            </a:endParaRPr>
          </a:p>
        </p:txBody>
      </p:sp>
      <p:sp>
        <p:nvSpPr>
          <p:cNvPr id="96" name="Прямоугольник 3"/>
          <p:cNvSpPr/>
          <p:nvPr/>
        </p:nvSpPr>
        <p:spPr>
          <a:xfrm>
            <a:off x="2759760" y="4202280"/>
            <a:ext cx="398016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Бағалау критерийлері </a:t>
            </a:r>
            <a:r>
              <a:rPr b="1" lang="ru-RU" sz="2800" strike="noStrike" u="none">
                <a:solidFill>
                  <a:srgbClr val="ff0000"/>
                </a:solidFill>
                <a:uFillTx/>
                <a:latin typeface="Times New Roman"/>
                <a:ea typeface="Times New Roman"/>
              </a:rPr>
              <a:t>:</a:t>
            </a:r>
            <a:endParaRPr b="0" lang="ru-RU" sz="2800" strike="noStrike" u="none">
              <a:solidFill>
                <a:srgbClr val="000000"/>
              </a:solidFill>
              <a:uFillTx/>
              <a:latin typeface="Arial"/>
            </a:endParaRPr>
          </a:p>
        </p:txBody>
      </p:sp>
      <p:sp>
        <p:nvSpPr>
          <p:cNvPr id="97" name="Выноска со стрелкой вверх 4"/>
          <p:cNvSpPr/>
          <p:nvPr/>
        </p:nvSpPr>
        <p:spPr>
          <a:xfrm>
            <a:off x="457200" y="4724280"/>
            <a:ext cx="8305920" cy="1959120"/>
          </a:xfrm>
          <a:prstGeom prst="upArrowCallout">
            <a:avLst>
              <a:gd name="adj1" fmla="val -39168"/>
              <a:gd name="adj2" fmla="val 48854"/>
              <a:gd name="adj3" fmla="val 25000"/>
              <a:gd name="adj4" fmla="val 49991"/>
            </a:avLst>
          </a:prstGeom>
          <a:solidFill>
            <a:srgbClr val="ffff00"/>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cc"/>
                </a:solidFill>
                <a:uFillTx/>
                <a:latin typeface="Times New Roman"/>
                <a:ea typeface="Times New Roman"/>
              </a:rPr>
              <a:t> </a:t>
            </a:r>
            <a:r>
              <a:rPr b="0" lang="kk-KZ" sz="2000" strike="noStrike" u="none">
                <a:solidFill>
                  <a:srgbClr val="0000cc"/>
                </a:solidFill>
                <a:uFillTx/>
                <a:latin typeface="Times New Roman"/>
                <a:ea typeface="Times New Roman"/>
              </a:rPr>
              <a:t>Дүниежүзінің демографиялық мәселелерін шешу жолдарын түсінеді; </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cc"/>
                </a:solidFill>
                <a:uFillTx/>
                <a:latin typeface="Times New Roman"/>
                <a:ea typeface="Times New Roman"/>
              </a:rPr>
              <a:t>Дүниежүзі елдердің демографиялық мәселелері бойынша жіктей алады;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cc"/>
                </a:solidFill>
                <a:uFillTx/>
                <a:latin typeface="Times New Roman"/>
                <a:ea typeface="Times New Roman"/>
              </a:rPr>
              <a:t>мәтінді толық түсініп, негізгі ақпаратты таба алады.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98" name="Прямоугольник 3"/>
          <p:cNvSpPr/>
          <p:nvPr/>
        </p:nvSpPr>
        <p:spPr>
          <a:xfrm>
            <a:off x="2952000" y="2454120"/>
            <a:ext cx="288108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 </a:t>
            </a:r>
            <a:r>
              <a:rPr b="1" lang="kk-KZ" sz="2800" strike="noStrike" u="none">
                <a:solidFill>
                  <a:srgbClr val="ff0000"/>
                </a:solidFill>
                <a:uFillTx/>
                <a:latin typeface="Times New Roman"/>
                <a:ea typeface="Times New Roman"/>
              </a:rPr>
              <a:t>Сабақ мақсаты:</a:t>
            </a:r>
            <a:endParaRPr b="0" lang="ru-RU" sz="2800" strike="noStrike" u="none">
              <a:solidFill>
                <a:srgbClr val="000000"/>
              </a:solidFill>
              <a:uFillTx/>
              <a:latin typeface="Arial"/>
            </a:endParaRPr>
          </a:p>
        </p:txBody>
      </p:sp>
      <p:sp>
        <p:nvSpPr>
          <p:cNvPr id="99" name="Выноска со стрелкой вверх 6"/>
          <p:cNvSpPr/>
          <p:nvPr/>
        </p:nvSpPr>
        <p:spPr>
          <a:xfrm>
            <a:off x="249120" y="2811600"/>
            <a:ext cx="8305920" cy="1425600"/>
          </a:xfrm>
          <a:prstGeom prst="upArrowCallout">
            <a:avLst>
              <a:gd name="adj1" fmla="val -39184"/>
              <a:gd name="adj2" fmla="val 48876"/>
              <a:gd name="adj3" fmla="val 25000"/>
              <a:gd name="adj4" fmla="val 49991"/>
            </a:avLst>
          </a:prstGeom>
          <a:solidFill>
            <a:srgbClr val="ffff00"/>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cc"/>
                </a:solidFill>
                <a:uFillTx/>
                <a:latin typeface="Times New Roman"/>
                <a:ea typeface="Times New Roman"/>
              </a:rPr>
              <a:t>Білім алушылар тыңдалған мәтіндегі ақпаратты өмірлік мәселелермен байланыстыра алады. Сонымен қатар салалас құрмалас сөйлемдердің мағыналық түрлерін ажырата біледі, түрлендіріп қолдана алады.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pic>
        <p:nvPicPr>
          <p:cNvPr id="100" name="Звук 5" descr=""/>
          <p:cNvPicPr/>
          <p:nvPr/>
        </p:nvPicPr>
        <p:blipFill>
          <a:blip r:embed="rId1"/>
          <a:stretch/>
        </p:blipFill>
        <p:spPr>
          <a:xfrm>
            <a:off x="8381880" y="6095880"/>
            <a:ext cx="609840" cy="609840"/>
          </a:xfrm>
          <a:prstGeom prst="rect">
            <a:avLst/>
          </a:prstGeom>
          <a:ln w="0">
            <a:noFill/>
          </a:ln>
        </p:spPr>
      </p:pic>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Загнутый угол 1"/>
          <p:cNvSpPr/>
          <p:nvPr/>
        </p:nvSpPr>
        <p:spPr>
          <a:xfrm>
            <a:off x="685800" y="1676520"/>
            <a:ext cx="7086600" cy="4114800"/>
          </a:xfrm>
          <a:prstGeom prst="foldedCorner">
            <a:avLst>
              <a:gd name="adj" fmla="val 16666"/>
            </a:avLst>
          </a:prstGeom>
          <a:solidFill>
            <a:srgbClr val="d6f0ff"/>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cc"/>
                </a:solidFill>
                <a:uFillTx/>
                <a:latin typeface="Times New Roman"/>
                <a:ea typeface="Times New Roman"/>
              </a:rPr>
              <a:t>Наурыз айы туғанда,  Той болушы еді бұл маңда.  Сақталушы еді сыбаға,  Сапарға кеткен ұлдарға,  Наурыз айы туғанда. Наурыз, наурыз, күн игі!  Күні игі жердің - түрі игі.  Бауыры жылып науат-қар,  Бабымен ғана жібиді.  Шашылып ырыс шанақтан,  Шақырып бір үй бір үйді,  Шаттанушы еді бір игі. Осынау игі кең жерге,  Наурыз айы келгенде,  Наурыз тойын бергенде,  Көрмегендер де - арманда,  Арманда - оны көрген де.  Келіп ем өмір - орманға,  Наурыз айы келгенде. </a:t>
            </a:r>
            <a:endParaRPr b="0" lang="ru-RU" sz="2000" strike="noStrike" u="none">
              <a:solidFill>
                <a:srgbClr val="000000"/>
              </a:solidFill>
              <a:uFillTx/>
              <a:latin typeface="Arial"/>
            </a:endParaRPr>
          </a:p>
        </p:txBody>
      </p:sp>
      <p:sp>
        <p:nvSpPr>
          <p:cNvPr id="102" name="Прямоугольник 2"/>
          <p:cNvSpPr/>
          <p:nvPr/>
        </p:nvSpPr>
        <p:spPr>
          <a:xfrm>
            <a:off x="1651680" y="1066680"/>
            <a:ext cx="5617800" cy="5209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0000cc"/>
                </a:solidFill>
                <a:uFillTx/>
                <a:latin typeface="Times New Roman"/>
                <a:ea typeface="Times New Roman"/>
              </a:rPr>
              <a:t> </a:t>
            </a:r>
            <a:r>
              <a:rPr b="1" lang="ru-RU" sz="2800" strike="noStrike" u="none">
                <a:solidFill>
                  <a:srgbClr val="0000cc"/>
                </a:solidFill>
                <a:uFillTx/>
                <a:latin typeface="Times New Roman"/>
                <a:ea typeface="Times New Roman"/>
              </a:rPr>
              <a:t>тапсырма. Өлеңді мәнерлеп оқы </a:t>
            </a:r>
            <a:endParaRPr b="0" lang="ru-RU" sz="2800" strike="noStrike" u="none">
              <a:solidFill>
                <a:srgbClr val="000000"/>
              </a:solidFill>
              <a:uFillTx/>
              <a:latin typeface="Arial"/>
            </a:endParaRPr>
          </a:p>
        </p:txBody>
      </p:sp>
      <p:sp>
        <p:nvSpPr>
          <p:cNvPr id="103" name="Прямоугольник 3"/>
          <p:cNvSpPr/>
          <p:nvPr/>
        </p:nvSpPr>
        <p:spPr>
          <a:xfrm>
            <a:off x="618120" y="457200"/>
            <a:ext cx="14558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ff0000"/>
                </a:solidFill>
                <a:uFillTx/>
                <a:latin typeface="Times New Roman"/>
                <a:ea typeface="Times New Roman"/>
              </a:rPr>
              <a:t>Оқылым. </a:t>
            </a:r>
            <a:endParaRPr b="0" lang="ru-RU" sz="2400" strike="noStrike" u="none">
              <a:solidFill>
                <a:srgbClr val="000000"/>
              </a:solidFill>
              <a:uFillTx/>
              <a:latin typeface="Arial"/>
            </a:endParaRPr>
          </a:p>
        </p:txBody>
      </p:sp>
      <p:pic>
        <p:nvPicPr>
          <p:cNvPr id="104" name="Picture 41" descr="f091f5262da3a0658f664efae342399f"/>
          <p:cNvPicPr/>
          <p:nvPr/>
        </p:nvPicPr>
        <p:blipFill>
          <a:blip r:embed="rId1"/>
          <a:stretch/>
        </p:blipFill>
        <p:spPr>
          <a:xfrm flipH="1">
            <a:off x="7467480" y="380880"/>
            <a:ext cx="1416240" cy="1295640"/>
          </a:xfrm>
          <a:prstGeom prst="rect">
            <a:avLst/>
          </a:prstGeom>
          <a:ln w="0">
            <a:noFill/>
          </a:ln>
        </p:spPr>
      </p:pic>
      <p:sp>
        <p:nvSpPr>
          <p:cNvPr id="105" name="Выноска со стрелкой вверх 5"/>
          <p:cNvSpPr/>
          <p:nvPr/>
        </p:nvSpPr>
        <p:spPr>
          <a:xfrm>
            <a:off x="380880" y="5181480"/>
            <a:ext cx="7315200" cy="1524240"/>
          </a:xfrm>
          <a:prstGeom prst="upArrowCallout">
            <a:avLst>
              <a:gd name="adj1" fmla="val 24976"/>
              <a:gd name="adj2" fmla="val 24996"/>
              <a:gd name="adj3" fmla="val 25000"/>
              <a:gd name="adj4" fmla="val 70041"/>
            </a:avLst>
          </a:prstGeom>
          <a:solidFill>
            <a:srgbClr val="d6f0ff"/>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Дескриптор:</a:t>
            </a:r>
            <a:endParaRPr b="0" lang="ru-RU" sz="1800" strike="noStrike" u="none">
              <a:solidFill>
                <a:srgbClr val="000000"/>
              </a:solidFill>
              <a:uFillTx/>
              <a:latin typeface="Arial"/>
            </a:endParaRPr>
          </a:p>
          <a:p>
            <a:pPr>
              <a:lnSpc>
                <a:spcPct val="100000"/>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cc"/>
                </a:solidFill>
                <a:uFillTx/>
                <a:latin typeface="Times New Roman"/>
                <a:ea typeface="Times New Roman"/>
              </a:rPr>
              <a:t>  </a:t>
            </a:r>
            <a:r>
              <a:rPr b="1" lang="kk-KZ" sz="1800" strike="noStrike" u="none">
                <a:solidFill>
                  <a:srgbClr val="0000cc"/>
                </a:solidFill>
                <a:uFillTx/>
                <a:latin typeface="Times New Roman"/>
                <a:ea typeface="Times New Roman"/>
              </a:rPr>
              <a:t>Өлеңнің мәтінімен танысады.</a:t>
            </a:r>
            <a:endParaRPr b="0" lang="ru-RU" sz="1800" strike="noStrike" u="none">
              <a:solidFill>
                <a:srgbClr val="000000"/>
              </a:solidFill>
              <a:uFillTx/>
              <a:latin typeface="Arial"/>
            </a:endParaRPr>
          </a:p>
          <a:p>
            <a:pPr>
              <a:lnSpc>
                <a:spcPct val="100000"/>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cc"/>
                </a:solidFill>
                <a:uFillTx/>
                <a:latin typeface="Times New Roman"/>
                <a:ea typeface="Times New Roman"/>
              </a:rPr>
              <a:t>  </a:t>
            </a:r>
            <a:r>
              <a:rPr b="1" lang="kk-KZ" sz="1800" strike="noStrike" u="none">
                <a:solidFill>
                  <a:srgbClr val="0000cc"/>
                </a:solidFill>
                <a:uFillTx/>
                <a:latin typeface="Times New Roman"/>
                <a:ea typeface="Times New Roman"/>
              </a:rPr>
              <a:t>Мәтінде берілген мәліметке өз ойын  білдіреді.</a:t>
            </a:r>
            <a:endParaRPr b="0" lang="ru-RU" sz="1800" strike="noStrike" u="none">
              <a:solidFill>
                <a:srgbClr val="000000"/>
              </a:solidFill>
              <a:uFillTx/>
              <a:latin typeface="Arial"/>
            </a:endParaRPr>
          </a:p>
        </p:txBody>
      </p:sp>
      <p:pic>
        <p:nvPicPr>
          <p:cNvPr id="106" name="Picture 7" descr=""/>
          <p:cNvPicPr/>
          <p:nvPr/>
        </p:nvPicPr>
        <p:blipFill>
          <a:blip r:embed="rId2"/>
          <a:stretch/>
        </p:blipFill>
        <p:spPr>
          <a:xfrm>
            <a:off x="0" y="0"/>
            <a:ext cx="9144000" cy="6858000"/>
          </a:xfrm>
          <a:prstGeom prst="rect">
            <a:avLst/>
          </a:prstGeom>
          <a:ln w="0">
            <a:noFill/>
          </a:ln>
        </p:spPr>
      </p:pic>
      <p:sp>
        <p:nvSpPr>
          <p:cNvPr id="107" name="Прямоугольник 2"/>
          <p:cNvSpPr/>
          <p:nvPr/>
        </p:nvSpPr>
        <p:spPr>
          <a:xfrm>
            <a:off x="511200" y="272880"/>
            <a:ext cx="1927080" cy="368280"/>
          </a:xfrm>
          <a:prstGeom prst="rect">
            <a:avLst/>
          </a:prstGeom>
          <a:noFill/>
          <a:ln w="0">
            <a:noFill/>
          </a:ln>
        </p:spPr>
        <p:style>
          <a:lnRef idx="0"/>
          <a:fillRef idx="0"/>
          <a:effectRef idx="0"/>
          <a:fontRef idx="minor"/>
        </p:style>
        <p:txBody>
          <a:bodyPr lIns="90000" rIns="90000" tIns="46800" bIns="46800" anchor="t">
            <a:sp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0000"/>
                </a:solidFill>
                <a:uFillTx/>
                <a:latin typeface="Arial"/>
              </a:rPr>
              <a:t>Ой қозғау</a:t>
            </a:r>
            <a:endParaRPr b="0" lang="ru-RU" sz="1800" strike="noStrike" u="none">
              <a:solidFill>
                <a:srgbClr val="000000"/>
              </a:solidFill>
              <a:uFillTx/>
              <a:latin typeface="Arial"/>
            </a:endParaRPr>
          </a:p>
        </p:txBody>
      </p:sp>
      <p:pic>
        <p:nvPicPr>
          <p:cNvPr id="108" name="Звук 6" descr=""/>
          <p:cNvPicPr/>
          <p:nvPr/>
        </p:nvPicPr>
        <p:blipFill>
          <a:blip r:embed="rId3"/>
          <a:stretch/>
        </p:blipFill>
        <p:spPr>
          <a:xfrm>
            <a:off x="8381880" y="6095880"/>
            <a:ext cx="609840" cy="609840"/>
          </a:xfrm>
          <a:prstGeom prst="rect">
            <a:avLst/>
          </a:prstGeom>
          <a:ln w="0">
            <a:noFill/>
          </a:ln>
        </p:spPr>
      </p:pic>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Rectangle 1"/>
          <p:cNvSpPr/>
          <p:nvPr/>
        </p:nvSpPr>
        <p:spPr>
          <a:xfrm>
            <a:off x="2450160" y="229680"/>
            <a:ext cx="3714480" cy="45972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«Стикердегі диалог» әдісі</a:t>
            </a:r>
            <a:endParaRPr b="0" lang="ru-RU" sz="2400" strike="noStrike" u="none">
              <a:solidFill>
                <a:srgbClr val="000000"/>
              </a:solidFill>
              <a:uFillTx/>
              <a:latin typeface="Arial"/>
            </a:endParaRPr>
          </a:p>
        </p:txBody>
      </p:sp>
      <p:sp>
        <p:nvSpPr>
          <p:cNvPr id="110" name="Rectangle 3"/>
          <p:cNvSpPr/>
          <p:nvPr/>
        </p:nvSpPr>
        <p:spPr>
          <a:xfrm>
            <a:off x="0" y="2412360"/>
            <a:ext cx="8763120" cy="8866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cc"/>
                </a:solidFill>
                <a:uFillTx/>
                <a:latin typeface="Times New Roman"/>
                <a:ea typeface="Calibri"/>
              </a:rPr>
              <a:t>  </a:t>
            </a:r>
            <a:endParaRPr b="0" lang="ru-RU" sz="2400" strike="noStrike" u="none">
              <a:solidFill>
                <a:srgbClr val="000000"/>
              </a:solidFill>
              <a:uFillTx/>
              <a:latin typeface="Arial"/>
            </a:endParaRPr>
          </a:p>
          <a:p>
            <a:pPr>
              <a:lnSpc>
                <a:spcPct val="100000"/>
              </a:lnSpc>
              <a:buClr>
                <a:srgbClr val="0000cc"/>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Arial"/>
            </a:endParaRPr>
          </a:p>
        </p:txBody>
      </p:sp>
      <p:sp>
        <p:nvSpPr>
          <p:cNvPr id="111" name="Rectangle 4"/>
          <p:cNvSpPr/>
          <p:nvPr/>
        </p:nvSpPr>
        <p:spPr>
          <a:xfrm>
            <a:off x="285840" y="5573520"/>
            <a:ext cx="8858160" cy="5209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0000"/>
                </a:solidFill>
                <a:uFillTx/>
                <a:latin typeface="Times New Roman"/>
                <a:ea typeface="Calibri"/>
              </a:rPr>
              <a:t> </a:t>
            </a:r>
            <a:endParaRPr b="0" lang="ru-RU" sz="2800" strike="noStrike" u="none">
              <a:solidFill>
                <a:srgbClr val="000000"/>
              </a:solidFill>
              <a:uFillTx/>
              <a:latin typeface="Arial"/>
            </a:endParaRPr>
          </a:p>
        </p:txBody>
      </p:sp>
      <p:sp>
        <p:nvSpPr>
          <p:cNvPr id="112" name="Выноска со стрелкой вверх 6"/>
          <p:cNvSpPr/>
          <p:nvPr/>
        </p:nvSpPr>
        <p:spPr>
          <a:xfrm>
            <a:off x="2362320" y="4114800"/>
            <a:ext cx="6476760" cy="2743200"/>
          </a:xfrm>
          <a:prstGeom prst="upArrowCallout">
            <a:avLst>
              <a:gd name="adj1" fmla="val 25012"/>
              <a:gd name="adj2" fmla="val 24998"/>
              <a:gd name="adj3" fmla="val 25000"/>
              <a:gd name="adj4" fmla="val 70041"/>
            </a:avLst>
          </a:prstGeom>
          <a:solidFill>
            <a:srgbClr val="d6f0ff"/>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Times New Roman"/>
              </a:rPr>
              <a:t>Дескриптор:</a:t>
            </a:r>
            <a:endParaRPr b="0" lang="ru-RU" sz="2000" strike="noStrike" u="none">
              <a:solidFill>
                <a:srgbClr val="000000"/>
              </a:solidFill>
              <a:uFillTx/>
              <a:latin typeface="Arial"/>
            </a:endParaRPr>
          </a:p>
          <a:p>
            <a:pPr>
              <a:lnSpc>
                <a:spcPct val="100000"/>
              </a:lnSpc>
              <a:buClr>
                <a:srgbClr val="3333cc"/>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3333cc"/>
                </a:solidFill>
                <a:uFillTx/>
                <a:latin typeface="Times New Roman"/>
                <a:ea typeface="Times New Roman"/>
              </a:rPr>
              <a:t> </a:t>
            </a:r>
            <a:r>
              <a:rPr b="1" lang="kk-KZ" sz="2000" strike="noStrike" u="none">
                <a:solidFill>
                  <a:srgbClr val="3333cc"/>
                </a:solidFill>
                <a:uFillTx/>
                <a:latin typeface="Times New Roman"/>
                <a:ea typeface="Times New Roman"/>
              </a:rPr>
              <a:t>  </a:t>
            </a:r>
            <a:r>
              <a:rPr b="1" lang="kk-KZ" sz="2000" strike="noStrike" u="none">
                <a:solidFill>
                  <a:srgbClr val="3333cc"/>
                </a:solidFill>
                <a:uFillTx/>
                <a:latin typeface="Times New Roman"/>
                <a:ea typeface="Times New Roman"/>
              </a:rPr>
              <a:t>Демографиялық дағдарыстың себебін анықтайды.</a:t>
            </a:r>
            <a:endParaRPr b="0" lang="ru-RU" sz="2000" strike="noStrike" u="none">
              <a:solidFill>
                <a:srgbClr val="000000"/>
              </a:solidFill>
              <a:uFillTx/>
              <a:latin typeface="Arial"/>
            </a:endParaRPr>
          </a:p>
          <a:p>
            <a:pPr>
              <a:lnSpc>
                <a:spcPct val="100000"/>
              </a:lnSpc>
              <a:buClr>
                <a:srgbClr val="3333cc"/>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3333cc"/>
                </a:solidFill>
                <a:uFillTx/>
                <a:latin typeface="Times New Roman"/>
                <a:ea typeface="Times New Roman"/>
              </a:rPr>
              <a:t>Өз пікірін білдіре отырып,мәтін құрайды.</a:t>
            </a:r>
            <a:endParaRPr b="0" lang="ru-RU" sz="2000" strike="noStrike" u="none">
              <a:solidFill>
                <a:srgbClr val="000000"/>
              </a:solidFill>
              <a:uFillTx/>
              <a:latin typeface="Arial"/>
            </a:endParaRPr>
          </a:p>
          <a:p>
            <a:pPr>
              <a:lnSpc>
                <a:spcPct val="100000"/>
              </a:lnSpc>
              <a:buClr>
                <a:srgbClr val="3333cc"/>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buClr>
                <a:srgbClr val="3333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13" name="Загнутый угол 8"/>
          <p:cNvSpPr/>
          <p:nvPr/>
        </p:nvSpPr>
        <p:spPr>
          <a:xfrm>
            <a:off x="561960" y="1447920"/>
            <a:ext cx="8305920" cy="2286000"/>
          </a:xfrm>
          <a:prstGeom prst="foldedCorner">
            <a:avLst>
              <a:gd name="adj" fmla="val 16666"/>
            </a:avLst>
          </a:prstGeom>
          <a:solidFill>
            <a:srgbClr val="ffff00"/>
          </a:solidFill>
          <a:ln w="15840">
            <a:solidFill>
              <a:srgbClr val="165d83"/>
            </a:solidFill>
            <a:miter/>
          </a:ln>
        </p:spPr>
        <p:style>
          <a:lnRef idx="0"/>
          <a:fillRef idx="0"/>
          <a:effectRef idx="0"/>
          <a:fontRef idx="minor"/>
        </p:style>
        <p:txBody>
          <a:bodyPr lIns="90000" rIns="90000" tIns="46800" bIns="46800" anchor="ctr">
            <a:noAutofit/>
          </a:bodyPr>
          <a:p>
            <a:pPr marL="457200" indent="-457200">
              <a:lnSpc>
                <a:spcPct val="100000"/>
              </a:lnSpc>
              <a:buClr>
                <a:srgbClr val="3333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3333cc"/>
                </a:solidFill>
                <a:uFillTx/>
                <a:latin typeface="Times New Roman"/>
                <a:ea typeface="Times New Roman"/>
              </a:rPr>
              <a:t> </a:t>
            </a:r>
            <a:r>
              <a:rPr b="0" lang="kk-KZ" sz="2800" strike="noStrike" u="none">
                <a:solidFill>
                  <a:srgbClr val="3333cc"/>
                </a:solidFill>
                <a:uFillTx/>
                <a:latin typeface="Times New Roman"/>
                <a:ea typeface="Times New Roman"/>
              </a:rPr>
              <a:t>Дамыған елдердегі демографиялық дағдарыстың себебі неде? </a:t>
            </a:r>
            <a:endParaRPr b="0" lang="ru-RU" sz="2800" strike="noStrike" u="none">
              <a:solidFill>
                <a:srgbClr val="000000"/>
              </a:solidFill>
              <a:uFillTx/>
              <a:latin typeface="Arial"/>
            </a:endParaRPr>
          </a:p>
          <a:p>
            <a:pPr marL="457200" indent="-457200">
              <a:lnSpc>
                <a:spcPct val="100000"/>
              </a:lnSpc>
              <a:buClr>
                <a:srgbClr val="3333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3333cc"/>
                </a:solidFill>
                <a:uFillTx/>
                <a:latin typeface="Times New Roman"/>
                <a:ea typeface="Times New Roman"/>
              </a:rPr>
              <a:t>Ол себептердің біздің елге қаншалықты қатысты екенін болжаңдар.</a:t>
            </a:r>
            <a:endParaRPr b="0" lang="ru-RU" sz="2800" strike="noStrike" u="none">
              <a:solidFill>
                <a:srgbClr val="000000"/>
              </a:solidFill>
              <a:uFillTx/>
              <a:latin typeface="Arial"/>
            </a:endParaRPr>
          </a:p>
        </p:txBody>
      </p:sp>
      <p:pic>
        <p:nvPicPr>
          <p:cNvPr id="114" name="Звук 3" descr=""/>
          <p:cNvPicPr/>
          <p:nvPr/>
        </p:nvPicPr>
        <p:blipFill>
          <a:blip r:embed="rId1"/>
          <a:stretch/>
        </p:blipFill>
        <p:spPr>
          <a:xfrm>
            <a:off x="8381880" y="6095880"/>
            <a:ext cx="609840" cy="60984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Прямоугольник 2" descr=""/>
          <p:cNvPicPr/>
          <p:nvPr/>
        </p:nvPicPr>
        <p:blipFill>
          <a:blip r:embed="rId1"/>
          <a:stretch/>
        </p:blipFill>
        <p:spPr>
          <a:xfrm>
            <a:off x="762120" y="1298520"/>
            <a:ext cx="7748640" cy="1920960"/>
          </a:xfrm>
          <a:prstGeom prst="rect">
            <a:avLst/>
          </a:prstGeom>
          <a:ln w="0">
            <a:noFill/>
          </a:ln>
        </p:spPr>
      </p:pic>
      <p:pic>
        <p:nvPicPr>
          <p:cNvPr id="116" name="Прямоугольник 3" descr=""/>
          <p:cNvPicPr/>
          <p:nvPr/>
        </p:nvPicPr>
        <p:blipFill>
          <a:blip r:embed="rId2"/>
          <a:stretch/>
        </p:blipFill>
        <p:spPr>
          <a:xfrm>
            <a:off x="281160" y="573120"/>
            <a:ext cx="7686360" cy="927000"/>
          </a:xfrm>
          <a:prstGeom prst="rect">
            <a:avLst/>
          </a:prstGeom>
          <a:ln w="0">
            <a:noFill/>
          </a:ln>
        </p:spPr>
      </p:pic>
      <p:pic>
        <p:nvPicPr>
          <p:cNvPr id="117" name="Прямоугольник 5" descr=""/>
          <p:cNvPicPr/>
          <p:nvPr/>
        </p:nvPicPr>
        <p:blipFill>
          <a:blip r:embed="rId3"/>
          <a:stretch/>
        </p:blipFill>
        <p:spPr>
          <a:xfrm>
            <a:off x="384120" y="4498920"/>
            <a:ext cx="542880" cy="920880"/>
          </a:xfrm>
          <a:prstGeom prst="rect">
            <a:avLst/>
          </a:prstGeom>
          <a:ln w="0">
            <a:noFill/>
          </a:ln>
        </p:spPr>
      </p:pic>
      <p:sp>
        <p:nvSpPr>
          <p:cNvPr id="118" name="Загнутый угол 1"/>
          <p:cNvSpPr/>
          <p:nvPr/>
        </p:nvSpPr>
        <p:spPr>
          <a:xfrm>
            <a:off x="228600" y="4648320"/>
            <a:ext cx="4268880" cy="1523880"/>
          </a:xfrm>
          <a:prstGeom prst="foldedCorner">
            <a:avLst>
              <a:gd name="adj" fmla="val 16666"/>
            </a:avLst>
          </a:prstGeom>
          <a:solidFill>
            <a:srgbClr val="31b6fd"/>
          </a:solidFill>
          <a:ln w="15840">
            <a:solidFill>
              <a:srgbClr val="165d83"/>
            </a:solidFill>
            <a:miter/>
          </a:ln>
        </p:spPr>
        <p:style>
          <a:lnRef idx="0"/>
          <a:fillRef idx="0"/>
          <a:effectRef idx="0"/>
          <a:fontRef idx="minor"/>
        </p:style>
        <p:txBody>
          <a:bodyPr lIns="90000" rIns="90000" tIns="46800" bIns="46800" anchor="ctr">
            <a:noAutofit/>
          </a:bodyPr>
          <a:p>
            <a:pPr marL="285840" indent="-285840" algn="ctr">
              <a:lnSpc>
                <a:spcPct val="100000"/>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marL="285840" indent="-285840"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 </a:t>
            </a:r>
            <a:r>
              <a:rPr b="1" lang="kk-KZ" sz="1800" strike="noStrike" u="none">
                <a:solidFill>
                  <a:srgbClr val="ff0000"/>
                </a:solidFill>
                <a:uFillTx/>
                <a:latin typeface="Times New Roman"/>
                <a:ea typeface="Times New Roman"/>
              </a:rPr>
              <a:t>Тапсырмалар</a:t>
            </a:r>
            <a:endParaRPr b="0" lang="ru-RU" sz="1800" strike="noStrike" u="none">
              <a:solidFill>
                <a:srgbClr val="000000"/>
              </a:solidFill>
              <a:uFillTx/>
              <a:latin typeface="Arial"/>
            </a:endParaRPr>
          </a:p>
          <a:p>
            <a:pPr marL="285840" indent="-285840" algn="ctr">
              <a:lnSpc>
                <a:spcPct val="100000"/>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Мәтінді шартты түрде бөліктерге бөліп, ат қойыңыздар</a:t>
            </a:r>
            <a:endParaRPr b="0" lang="ru-RU" sz="1800" strike="noStrike" u="none">
              <a:solidFill>
                <a:srgbClr val="000000"/>
              </a:solidFill>
              <a:uFillTx/>
              <a:latin typeface="Arial"/>
            </a:endParaRPr>
          </a:p>
          <a:p>
            <a:pPr marL="285840" indent="-285840" algn="ctr">
              <a:lnSpc>
                <a:spcPct val="100000"/>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cc"/>
                </a:solidFill>
                <a:uFillTx/>
                <a:latin typeface="Times New Roman"/>
                <a:ea typeface="Times New Roman"/>
              </a:rPr>
              <a:t>Негізгі ақпаратты екі-үш сөйлеммен жазыңыздар.</a:t>
            </a:r>
            <a:endParaRPr b="0" lang="ru-RU" sz="1800" strike="noStrike" u="none">
              <a:solidFill>
                <a:srgbClr val="000000"/>
              </a:solidFill>
              <a:uFillTx/>
              <a:latin typeface="Arial"/>
            </a:endParaRPr>
          </a:p>
        </p:txBody>
      </p:sp>
      <p:sp>
        <p:nvSpPr>
          <p:cNvPr id="119" name="Выноска со стрелкой вверх 6"/>
          <p:cNvSpPr/>
          <p:nvPr/>
        </p:nvSpPr>
        <p:spPr>
          <a:xfrm>
            <a:off x="4876920" y="4048200"/>
            <a:ext cx="3962160" cy="2133360"/>
          </a:xfrm>
          <a:prstGeom prst="upArrowCallout">
            <a:avLst>
              <a:gd name="adj1" fmla="val 25006"/>
              <a:gd name="adj2" fmla="val 25004"/>
              <a:gd name="adj3" fmla="val 25000"/>
              <a:gd name="adj4" fmla="val 70041"/>
            </a:avLst>
          </a:prstGeom>
          <a:solidFill>
            <a:srgbClr val="31b6fd"/>
          </a:solidFill>
          <a:ln w="15840">
            <a:solidFill>
              <a:srgbClr val="165d83"/>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0000"/>
                </a:solidFill>
                <a:uFillTx/>
                <a:latin typeface="Times New Roman"/>
                <a:ea typeface="Times New Roman"/>
              </a:rPr>
              <a:t>Дескриптор:</a:t>
            </a:r>
            <a:endParaRPr b="0" lang="ru-RU" sz="1800" strike="noStrike" u="none">
              <a:solidFill>
                <a:srgbClr val="000000"/>
              </a:solidFill>
              <a:uFillTx/>
              <a:latin typeface="Arial"/>
            </a:endParaRPr>
          </a:p>
          <a:p>
            <a:pPr>
              <a:lnSpc>
                <a:spcPct val="100000"/>
              </a:lnSpc>
              <a:buClr>
                <a:srgbClr val="3333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3333cc"/>
                </a:solidFill>
                <a:uFillTx/>
                <a:latin typeface="Times New Roman"/>
                <a:ea typeface="Times New Roman"/>
              </a:rPr>
              <a:t> </a:t>
            </a:r>
            <a:r>
              <a:rPr b="1" lang="kk-KZ" sz="1800" strike="noStrike" u="none">
                <a:solidFill>
                  <a:srgbClr val="3333cc"/>
                </a:solidFill>
                <a:uFillTx/>
                <a:latin typeface="Times New Roman"/>
                <a:ea typeface="Times New Roman"/>
              </a:rPr>
              <a:t> </a:t>
            </a:r>
            <a:r>
              <a:rPr b="1" lang="kk-KZ" sz="1800" strike="noStrike" u="none">
                <a:solidFill>
                  <a:srgbClr val="3333cc"/>
                </a:solidFill>
                <a:uFillTx/>
                <a:latin typeface="Times New Roman"/>
                <a:ea typeface="Times New Roman"/>
              </a:rPr>
              <a:t>Мазмұнын ашуға жағдай жасайды. Мәтінге ат қояды.</a:t>
            </a:r>
            <a:endParaRPr b="0" lang="ru-RU" sz="1800" strike="noStrike" u="none">
              <a:solidFill>
                <a:srgbClr val="000000"/>
              </a:solidFill>
              <a:uFillTx/>
              <a:latin typeface="Arial"/>
            </a:endParaRPr>
          </a:p>
          <a:p>
            <a:pPr>
              <a:lnSpc>
                <a:spcPct val="100000"/>
              </a:lnSpc>
              <a:buClr>
                <a:srgbClr val="3333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3333cc"/>
                </a:solidFill>
                <a:uFillTx/>
                <a:latin typeface="Times New Roman"/>
                <a:ea typeface="Times New Roman"/>
              </a:rPr>
              <a:t> </a:t>
            </a:r>
            <a:r>
              <a:rPr b="1" lang="kk-KZ" sz="1800" strike="noStrike" u="none">
                <a:solidFill>
                  <a:srgbClr val="3333cc"/>
                </a:solidFill>
                <a:uFillTx/>
                <a:latin typeface="Times New Roman"/>
                <a:ea typeface="Times New Roman"/>
              </a:rPr>
              <a:t>Мәтін идеясын екі –үш сөйлеммен жазады.</a:t>
            </a: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pic>
        <p:nvPicPr>
          <p:cNvPr id="120" name="Звук 7" descr=""/>
          <p:cNvPicPr/>
          <p:nvPr/>
        </p:nvPicPr>
        <p:blipFill>
          <a:blip r:embed="rId4"/>
          <a:stretch/>
        </p:blipFill>
        <p:spPr>
          <a:xfrm>
            <a:off x="8381880" y="6095880"/>
            <a:ext cx="609840" cy="609840"/>
          </a:xfrm>
          <a:prstGeom prst="rect">
            <a:avLst/>
          </a:prstGeom>
          <a:ln w="0">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Прямоугольник 1"/>
          <p:cNvSpPr/>
          <p:nvPr/>
        </p:nvSpPr>
        <p:spPr>
          <a:xfrm>
            <a:off x="158760" y="304920"/>
            <a:ext cx="8839080" cy="4972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cc"/>
                </a:solidFill>
                <a:uFillTx/>
                <a:latin typeface="Times New Roman"/>
                <a:ea typeface="Times New Roman"/>
              </a:rPr>
              <a:t>	</a:t>
            </a:r>
            <a:r>
              <a:rPr b="0" lang="ru-RU" sz="2000" strike="noStrike" u="none">
                <a:solidFill>
                  <a:srgbClr val="0000cc"/>
                </a:solidFill>
                <a:uFillTx/>
                <a:latin typeface="Times New Roman"/>
                <a:ea typeface="Times New Roman"/>
              </a:rPr>
              <a:t>Қазіргі таңда біздің шығыс көршіміз Қытай экономика көлемі бойынша АҚШ-тан кейінгі екінші орынға жайғасты. Көптеген мамандардың пайымдауынша, оның қарқынды дамуына әсер еткен факторлардың бірі – халық саны. Соңғы деректерге сүйенсек, ҚХР халқы 1,3 млрд. болып отыр.</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cc"/>
                </a:solidFill>
                <a:uFillTx/>
                <a:latin typeface="Times New Roman"/>
                <a:ea typeface="Times New Roman"/>
              </a:rPr>
              <a:t>Батыстағы және Азиядағы дамыған елдердегі жұмыс күшінің қымбаттауы ондағы ірі компаниялардың арзан және сапалы еңбек ресурстарын іздеуге мәжбүрледі. Осы орайда, халық саны бойынша бірінші орын алатын Қытай мүмкіндікті дұрыс пайдаланып, инвестициялардың келуіне тиімді жағдайлар жасады. Әлемнің әйгілі компаниялары өзінің зауыттарын аспан асты елінде сала бастады. Осылайша олар «әлемнің фабрикасына» айналды. Бұл ҚХР-дың дамуына үлкен бір серпіліс берді. Қазіргі таңда Қытай экспорт көлемі жөнінен әлем бойынша бірінші орында.</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0000cc"/>
                </a:solidFill>
                <a:uFillTx/>
                <a:latin typeface="Times New Roman"/>
                <a:ea typeface="Times New Roman"/>
              </a:rPr>
              <a:t>	</a:t>
            </a:r>
            <a:r>
              <a:rPr b="0" lang="ru-RU" sz="2000" strike="noStrike" u="none">
                <a:solidFill>
                  <a:srgbClr val="0000cc"/>
                </a:solidFill>
                <a:uFillTx/>
                <a:latin typeface="Times New Roman"/>
                <a:ea typeface="Times New Roman"/>
              </a:rPr>
              <a:t>Бұрын Қытай әлемдік компаниялар үшін тек тауарды өндіріп, сосын оны басқа мемлекеттерге экспорттайтын ел ретінде пайдаланылса, қазір жағдай өзгеріп жатыр. Халықтың әл-ауқаты жақсарған сайын шетелдік өндірушілер тікелей Қытайдың ішкі сұранысына бейімделе бастады. </a:t>
            </a:r>
            <a:endParaRPr b="0" lang="ru-RU" sz="2000" strike="noStrike" u="none">
              <a:solidFill>
                <a:srgbClr val="000000"/>
              </a:solidFill>
              <a:uFillTx/>
              <a:latin typeface="Arial"/>
            </a:endParaRPr>
          </a:p>
        </p:txBody>
      </p:sp>
      <p:pic>
        <p:nvPicPr>
          <p:cNvPr id="122" name="Звук 2" descr=""/>
          <p:cNvPicPr/>
          <p:nvPr/>
        </p:nvPicPr>
        <p:blipFill>
          <a:blip r:embed="rId1"/>
          <a:stretch/>
        </p:blipFill>
        <p:spPr>
          <a:xfrm>
            <a:off x="8381880" y="6095880"/>
            <a:ext cx="609840" cy="609840"/>
          </a:xfrm>
          <a:prstGeom prst="rect">
            <a:avLst/>
          </a:prstGeom>
          <a:ln w="0">
            <a:noFill/>
          </a:ln>
        </p:spPr>
      </p:pic>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
          <p:cNvSpPr txBox="1"/>
          <p:nvPr/>
        </p:nvSpPr>
        <p:spPr>
          <a:xfrm>
            <a:off x="295200" y="1828440"/>
            <a:ext cx="8842320" cy="4902120"/>
          </a:xfrm>
          <a:prstGeom prst="rect">
            <a:avLst/>
          </a:prstGeom>
          <a:solidFill>
            <a:srgbClr val="ffffff"/>
          </a:solidFill>
          <a:ln w="0">
            <a:noFill/>
          </a:ln>
        </p:spPr>
        <p:txBody>
          <a:bodyPr anchor="t">
            <a:normAutofit/>
          </a:bodyPr>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1.АҚШ халық саны жағынан Қытай мен  Үндістаннан кейін әлемде үшінші орын алады және үнемі халық өсімі тіркеліп отырған  батыстағы жалғыз ел болып саналады.</a:t>
            </a: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2. Демографиялық  мәселені көбіне отбасының әл-ауқатымен байланыстырады,бірақ бұрыңғы индустриялық қоғамда бұл мәселені материалдық жағдаймен  байланыстыру дұрыс емес, әрі дамыған  Еуропа елдеріндегі жағдай осыны дәлелдеп отыр.</a:t>
            </a: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3.Демографияны зерттеушілерді  алаңдататын  өзекті мәселе- отбасы институтының келешегі болып отыр, себебі   жылдар өткен сайын отбасылық құндылықтар жойылып бара жатыр.</a:t>
            </a: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4. Дүниеде әр кімнің бір қалағаны бар: біреу үй алуды мақсат етсе, екіншісі бақытты отбасы болғысы келеді.</a:t>
            </a: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5. Халық санағын  не биыл жылдың аяғында жүргізеді,не келесі жылдың басында жүргізеді.</a:t>
            </a: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8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 </a:t>
            </a:r>
            <a:endParaRPr b="0" lang="ru-RU" sz="1700" strike="noStrike" u="none">
              <a:solidFill>
                <a:srgbClr val="073e87"/>
              </a:solidFill>
              <a:uFillTx/>
              <a:latin typeface="Candara"/>
            </a:endParaRPr>
          </a:p>
        </p:txBody>
      </p:sp>
      <p:sp>
        <p:nvSpPr>
          <p:cNvPr id="124" name="PlaceHolder 1"/>
          <p:cNvSpPr>
            <a:spLocks noGrp="1"/>
          </p:cNvSpPr>
          <p:nvPr>
            <p:ph type="title"/>
          </p:nvPr>
        </p:nvSpPr>
        <p:spPr>
          <a:xfrm>
            <a:off x="762120" y="609120"/>
            <a:ext cx="7696080" cy="1143000"/>
          </a:xfrm>
          <a:prstGeom prst="rect">
            <a:avLst/>
          </a:prstGeom>
          <a:noFill/>
          <a:ln w="0">
            <a:noFill/>
          </a:ln>
        </p:spPr>
        <p:txBody>
          <a:bodyPr lIns="91440" rIns="91440" tIns="45720" bIns="45720" anchor="ctr">
            <a:noAutofit/>
          </a:bodyPr>
          <a:p>
            <a:pPr indent="0"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Берілген сөйлемдерді құрылымдық жағынан талдап, мағыналық қатынасын анықтаңдар.</a:t>
            </a:r>
            <a:endParaRPr b="0" lang="ru-RU" sz="2400" strike="noStrike" u="none">
              <a:solidFill>
                <a:srgbClr val="ffffff"/>
              </a:solidFill>
              <a:uFillTx/>
              <a:latin typeface="Candara"/>
            </a:endParaRPr>
          </a:p>
        </p:txBody>
      </p:sp>
      <p:pic>
        <p:nvPicPr>
          <p:cNvPr id="125" name="Прямоугольник 4" descr=""/>
          <p:cNvPicPr/>
          <p:nvPr/>
        </p:nvPicPr>
        <p:blipFill>
          <a:blip r:embed="rId1"/>
          <a:stretch/>
        </p:blipFill>
        <p:spPr>
          <a:xfrm>
            <a:off x="762120" y="231840"/>
            <a:ext cx="3071520" cy="627120"/>
          </a:xfrm>
          <a:prstGeom prst="rect">
            <a:avLst/>
          </a:prstGeom>
          <a:ln w="0">
            <a:noFill/>
          </a:ln>
        </p:spPr>
      </p:pic>
      <p:pic>
        <p:nvPicPr>
          <p:cNvPr id="126" name="Звук 2" descr=""/>
          <p:cNvPicPr/>
          <p:nvPr/>
        </p:nvPicPr>
        <p:blipFill>
          <a:blip r:embed="rId2"/>
          <a:stretch/>
        </p:blipFill>
        <p:spPr>
          <a:xfrm>
            <a:off x="8381880" y="6095880"/>
            <a:ext cx="609840" cy="609840"/>
          </a:xfrm>
          <a:prstGeom prst="rect">
            <a:avLst/>
          </a:prstGeom>
          <a:ln w="0">
            <a:noFill/>
          </a:ln>
        </p:spPr>
      </p:pic>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
          <p:cNvSpPr txBox="1"/>
          <p:nvPr/>
        </p:nvSpPr>
        <p:spPr>
          <a:xfrm>
            <a:off x="287280" y="1541160"/>
            <a:ext cx="8842320" cy="4902120"/>
          </a:xfrm>
          <a:prstGeom prst="rect">
            <a:avLst/>
          </a:prstGeom>
          <a:solidFill>
            <a:srgbClr val="ffffff"/>
          </a:solidFill>
          <a:ln w="0">
            <a:noFill/>
          </a:ln>
        </p:spPr>
        <p:txBody>
          <a:bodyPr anchor="t">
            <a:normAutofit/>
          </a:bodyPr>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1.АҚШ халық саны жағынан Қытай мен  Үндістаннан кейін әлемде үшінші орын алады және үнемі халық өсімі тіркеліп отырған  батыстағы жалғыз ел болып саналады. </a:t>
            </a:r>
            <a:r>
              <a:rPr b="1" lang="kk-KZ" sz="1700" strike="noStrike" u="none">
                <a:solidFill>
                  <a:srgbClr val="ff0000"/>
                </a:solidFill>
                <a:uFillTx/>
                <a:latin typeface="Times New Roman"/>
                <a:ea typeface="Times New Roman"/>
              </a:rPr>
              <a:t>( Ыңғайлас салалас құрмалас сөйлем)</a:t>
            </a: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2. Демографиялық  мәселені көбіне отбасының әл-ауқатымен байланыстырады,бірақ бұрынғы индустриялық қоғамда бұл мәселені материалдық жағдаймен  байланыстыру дұрыс емес, әрі дамыған  Еуропа елдеріндегі жағдай осыны дәлелдеп отыр.  </a:t>
            </a:r>
            <a:r>
              <a:rPr b="1" lang="kk-KZ" sz="1700" strike="noStrike" u="none">
                <a:solidFill>
                  <a:srgbClr val="ff0000"/>
                </a:solidFill>
                <a:uFillTx/>
                <a:latin typeface="Times New Roman"/>
                <a:ea typeface="Times New Roman"/>
              </a:rPr>
              <a:t>(Қарсылықты  салалас құрмалас сөйлем)</a:t>
            </a: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3.Демографияны зерттеушілерді  алаңдататын  өзекті мәселе- отбасы институтының келешегі болып отыр, себебі   жылдар өткен сайын отбасылық құндылықтар жойылып бара жатыр. </a:t>
            </a:r>
            <a:r>
              <a:rPr b="1" lang="kk-KZ" sz="1700" strike="noStrike" u="none">
                <a:solidFill>
                  <a:srgbClr val="ff0000"/>
                </a:solidFill>
                <a:uFillTx/>
                <a:latin typeface="Times New Roman"/>
                <a:ea typeface="Times New Roman"/>
              </a:rPr>
              <a:t>( Себеп-салдар салалас құрмалас сөйлем)</a:t>
            </a: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4. Дүниеде әр кімнің бір қалағаны бар: біреу үй алуды мақсат етсе, екіншісі бақытты отбасы болғысы келеді. </a:t>
            </a:r>
            <a:r>
              <a:rPr b="1" lang="kk-KZ" sz="1700" strike="noStrike" u="none">
                <a:solidFill>
                  <a:srgbClr val="ff0000"/>
                </a:solidFill>
                <a:uFillTx/>
                <a:latin typeface="Times New Roman"/>
                <a:ea typeface="Times New Roman"/>
              </a:rPr>
              <a:t>( Түсіндірмелі салалас құрмалас сөйлем)</a:t>
            </a: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700" strike="noStrike" u="none">
              <a:solidFill>
                <a:srgbClr val="073e87"/>
              </a:solidFill>
              <a:uFillTx/>
              <a:latin typeface="Candara"/>
            </a:endParaRPr>
          </a:p>
          <a:p>
            <a:pPr>
              <a:lnSpc>
                <a:spcPct val="90000"/>
              </a:lnSpc>
              <a:spcBef>
                <a:spcPts val="425"/>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700" strike="noStrike" u="none">
                <a:solidFill>
                  <a:srgbClr val="0000cc"/>
                </a:solidFill>
                <a:uFillTx/>
                <a:latin typeface="Times New Roman"/>
                <a:ea typeface="Times New Roman"/>
              </a:rPr>
              <a:t> </a:t>
            </a:r>
            <a:r>
              <a:rPr b="1" lang="kk-KZ" sz="1700" strike="noStrike" u="none">
                <a:solidFill>
                  <a:srgbClr val="0000cc"/>
                </a:solidFill>
                <a:uFillTx/>
                <a:latin typeface="Times New Roman"/>
                <a:ea typeface="Times New Roman"/>
              </a:rPr>
              <a:t>5. Халық санағын  не биыл жылдың аяғында жүргізеді,не келесі жылдың басында жүргізеді. </a:t>
            </a:r>
            <a:r>
              <a:rPr b="1" lang="kk-KZ" sz="1700" strike="noStrike" u="none">
                <a:solidFill>
                  <a:srgbClr val="ff0000"/>
                </a:solidFill>
                <a:uFillTx/>
                <a:latin typeface="Times New Roman"/>
                <a:ea typeface="Times New Roman"/>
              </a:rPr>
              <a:t>(Талғаулы салалас құрмалас сөйлем)</a:t>
            </a:r>
            <a:endParaRPr b="0" lang="ru-RU" sz="1700" strike="noStrike" u="none">
              <a:solidFill>
                <a:srgbClr val="073e87"/>
              </a:solidFill>
              <a:uFillTx/>
              <a:latin typeface="Candara"/>
            </a:endParaRPr>
          </a:p>
        </p:txBody>
      </p:sp>
      <p:pic>
        <p:nvPicPr>
          <p:cNvPr id="128" name="Прямоугольник 4" descr=""/>
          <p:cNvPicPr/>
          <p:nvPr/>
        </p:nvPicPr>
        <p:blipFill>
          <a:blip r:embed="rId1"/>
          <a:stretch/>
        </p:blipFill>
        <p:spPr>
          <a:xfrm>
            <a:off x="1298520" y="523800"/>
            <a:ext cx="3071880" cy="603360"/>
          </a:xfrm>
          <a:prstGeom prst="rect">
            <a:avLst/>
          </a:prstGeom>
          <a:ln w="0">
            <a:noFill/>
          </a:ln>
        </p:spPr>
      </p:pic>
      <p:pic>
        <p:nvPicPr>
          <p:cNvPr id="129" name="Звук 2" descr=""/>
          <p:cNvPicPr/>
          <p:nvPr/>
        </p:nvPicPr>
        <p:blipFill>
          <a:blip r:embed="rId2"/>
          <a:stretch/>
        </p:blipFill>
        <p:spPr>
          <a:xfrm>
            <a:off x="8381880" y="6095880"/>
            <a:ext cx="609840" cy="609840"/>
          </a:xfrm>
          <a:prstGeom prst="rect">
            <a:avLst/>
          </a:prstGeom>
          <a:ln w="0">
            <a:noFill/>
          </a:ln>
        </p:spPr>
      </p:pic>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aphicFrame>
        <p:nvGraphicFramePr>
          <p:cNvPr id="130" name=""/>
          <p:cNvGraphicFramePr/>
          <p:nvPr/>
        </p:nvGraphicFramePr>
        <p:xfrm>
          <a:off x="609480" y="1625760"/>
          <a:ext cx="7315200" cy="1955520"/>
        </p:xfrm>
        <a:graphic>
          <a:graphicData uri="http://schemas.openxmlformats.org/drawingml/2006/table">
            <a:tbl>
              <a:tblPr/>
              <a:tblGrid>
                <a:gridCol w="7315200"/>
              </a:tblGrid>
              <a:tr h="1955520">
                <a:tc>
                  <a:txBody>
                    <a:bodyPr lIns="114480" rIns="114480" tIns="0" bIns="0" anchor="t">
                      <a:noAutofit/>
                    </a:bodyPr>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0000"/>
                          </a:solidFill>
                          <a:uFillTx/>
                          <a:latin typeface="Times New Roman"/>
                          <a:ea typeface="Times New Roman"/>
                        </a:rPr>
                        <a:t>« Екі шындык,бір өтірік» әдісі </a:t>
                      </a: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cc"/>
                          </a:solidFill>
                          <a:uFillTx/>
                          <a:latin typeface="Times New Roman"/>
                          <a:ea typeface="Times New Roman"/>
                        </a:rPr>
                        <a:t>Тақырыпқа байланысты  екі шындық, </a:t>
                      </a: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cc"/>
                          </a:solidFill>
                          <a:uFillTx/>
                          <a:latin typeface="Times New Roman"/>
                          <a:ea typeface="Times New Roman"/>
                        </a:rPr>
                        <a:t>бір жалған пікір  жазады. </a:t>
                      </a:r>
                      <a:endParaRPr b="0" lang="ru-RU" sz="3200" strike="noStrike" u="none">
                        <a:solidFill>
                          <a:srgbClr val="000000"/>
                        </a:solidFill>
                        <a:uFillTx/>
                        <a:latin typeface="Arial"/>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ff6f6"/>
                    </a:solidFill>
                  </a:tcPr>
                </a:tc>
              </a:tr>
            </a:tbl>
          </a:graphicData>
        </a:graphic>
      </p:graphicFrame>
      <p:graphicFrame>
        <p:nvGraphicFramePr>
          <p:cNvPr id="131" name=""/>
          <p:cNvGraphicFramePr/>
          <p:nvPr/>
        </p:nvGraphicFramePr>
        <p:xfrm>
          <a:off x="457200" y="4064040"/>
          <a:ext cx="8458200" cy="2006640"/>
        </p:xfrm>
        <a:graphic>
          <a:graphicData uri="http://schemas.openxmlformats.org/drawingml/2006/table">
            <a:tbl>
              <a:tblPr/>
              <a:tblGrid>
                <a:gridCol w="8458200"/>
              </a:tblGrid>
              <a:tr h="2183400">
                <a:tc>
                  <a:txBody>
                    <a:bodyPr lIns="114480" rIns="114480" tIns="0" bIns="0" anchor="t">
                      <a:noAutofit/>
                    </a:bodyPr>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0000"/>
                          </a:solidFill>
                          <a:uFillTx/>
                          <a:latin typeface="Times New Roman"/>
                          <a:ea typeface="Times New Roman"/>
                        </a:rPr>
                        <a:t>Дескриптор:</a:t>
                      </a:r>
                      <a:endParaRPr b="0" lang="ru-RU" sz="28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 </a:t>
                      </a:r>
                      <a:r>
                        <a:rPr b="0" lang="kk-KZ" sz="2800" strike="noStrike" u="none">
                          <a:solidFill>
                            <a:srgbClr val="0000cc"/>
                          </a:solidFill>
                          <a:uFillTx/>
                          <a:latin typeface="Times New Roman"/>
                          <a:ea typeface="Times New Roman"/>
                        </a:rPr>
                        <a:t>Тақырыпқа байланысты ой қорытады.</a:t>
                      </a: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Өмірмен байланысты сыни пікір қалыптасады. </a:t>
                      </a: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a:p>
                      <a:pPr marL="34920">
                        <a:lnSpc>
                          <a:spcPts val="1375"/>
                        </a:lnSpc>
                        <a:buClr>
                          <a:srgbClr val="0000cc"/>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cc"/>
                          </a:solidFill>
                          <a:uFillTx/>
                          <a:latin typeface="Times New Roman"/>
                          <a:ea typeface="Times New Roman"/>
                        </a:rPr>
                        <a:t>Жалған пікірді анықтайды.</a:t>
                      </a:r>
                      <a:endParaRPr b="0" lang="ru-RU" sz="2800" strike="noStrike" u="none">
                        <a:solidFill>
                          <a:srgbClr val="000000"/>
                        </a:solidFill>
                        <a:uFillTx/>
                        <a:latin typeface="Arial"/>
                      </a:endParaRPr>
                    </a:p>
                    <a:p>
                      <a:pPr marL="34920">
                        <a:lnSpc>
                          <a:spcPts val="1375"/>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Arial"/>
                        </a:rPr>
                        <a:t> </a:t>
                      </a:r>
                      <a:endParaRPr b="0" lang="ru-RU" sz="2400" strike="noStrike" u="none">
                        <a:solidFill>
                          <a:srgbClr val="000000"/>
                        </a:solidFill>
                        <a:uFillTx/>
                        <a:latin typeface="Arial"/>
                      </a:endParaRPr>
                    </a:p>
                  </a:txBody>
                  <a:tcPr anchor="t" marL="114480" marR="11448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ff6f6"/>
                    </a:solidFill>
                  </a:tcPr>
                </a:tc>
              </a:tr>
            </a:tbl>
          </a:graphicData>
        </a:graphic>
      </p:graphicFrame>
      <p:pic>
        <p:nvPicPr>
          <p:cNvPr id="132" name="Звук 2" descr=""/>
          <p:cNvPicPr/>
          <p:nvPr/>
        </p:nvPicPr>
        <p:blipFill>
          <a:blip r:embed="rId1"/>
          <a:stretch/>
        </p:blipFill>
        <p:spPr>
          <a:xfrm>
            <a:off x="8381880" y="6095880"/>
            <a:ext cx="609840" cy="609840"/>
          </a:xfrm>
          <a:prstGeom prst="rect">
            <a:avLst/>
          </a:prstGeom>
          <a:ln w="0">
            <a:noFill/>
          </a:ln>
        </p:spPr>
      </p:pic>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3.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4.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5.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6.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7.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1057</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Айгуль Разакова</dc:creator>
  <dc:description/>
  <dc:language>ru-RU</dc:language>
  <cp:lastModifiedBy>Admin</cp:lastModifiedBy>
  <dcterms:modified xsi:type="dcterms:W3CDTF">2021-01-25T02:37:45Z</dcterms:modified>
  <cp:revision>113</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1</vt:r8>
  </property>
</Properties>
</file>