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commentAuthors.xml" ContentType="application/vnd.openxmlformats-officedocument.presentationml.commentAuthor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comments/comment1.xml" ContentType="application/vnd.openxmlformats-officedocument.presentationml.comments+xml"/>
  <Override PartName="/ppt/notesSlides/_rels/notesSlide1.xml.rels" ContentType="application/vnd.openxmlformats-package.relationships+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p:notesSz cx="6735763" cy="9871075"/>
</p:presentation>
</file>

<file path=ppt/commentAuthors.xml><?xml version="1.0" encoding="utf-8"?>
<p:cmAuthorLst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Relationship Id="rId21" Type="http://schemas.openxmlformats.org/officeDocument/2006/relationships/commentAuthors" Target="commentAuthors.xml"/>
</Relationships>
</file>

<file path=ppt/comments/comment1.xml><?xml version="1.0" encoding="utf-8"?>
<p:cmLst xmlns:p="http://schemas.openxmlformats.org/presentationml/2006/main">
  <p:cm authorId="0" dt="2021-01-19T23:38:04.531000000" idx="1">
    <p:pos x="-619" y="597"/>
    <p:text/>
  </p:cm>
</p:cmLst>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p:nvPr/>
        </p:nvSpPr>
        <p:spPr>
          <a:xfrm>
            <a:off x="0" y="0"/>
            <a:ext cx="6735600" cy="98712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Arial"/>
            </a:endParaRPr>
          </a:p>
        </p:txBody>
      </p:sp>
      <p:sp>
        <p:nvSpPr>
          <p:cNvPr id="17" name="PlaceHolder 1"/>
          <p:cNvSpPr>
            <a:spLocks noGrp="1"/>
          </p:cNvSpPr>
          <p:nvPr>
            <p:ph type="hdr"/>
          </p:nvPr>
        </p:nvSpPr>
        <p:spPr>
          <a:xfrm>
            <a:off x="-360" y="-360"/>
            <a:ext cx="2919240" cy="49356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8" name="PlaceHolder 2"/>
          <p:cNvSpPr>
            <a:spLocks noGrp="1"/>
          </p:cNvSpPr>
          <p:nvPr>
            <p:ph type="dt" idx="7"/>
          </p:nvPr>
        </p:nvSpPr>
        <p:spPr>
          <a:xfrm>
            <a:off x="3814560" y="-360"/>
            <a:ext cx="2919240" cy="49356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Arial"/>
              </a:rPr>
              <a:t>&lt;date/time&gt;</a:t>
            </a:r>
            <a:endParaRPr b="0" lang="ru-RU" sz="1200" strike="noStrike" u="none">
              <a:solidFill>
                <a:srgbClr val="000000"/>
              </a:solidFill>
              <a:uFillTx/>
              <a:latin typeface="Arial"/>
            </a:endParaRPr>
          </a:p>
        </p:txBody>
      </p:sp>
      <p:sp>
        <p:nvSpPr>
          <p:cNvPr id="19" name="PlaceHolder 3"/>
          <p:cNvSpPr>
            <a:spLocks noGrp="1"/>
          </p:cNvSpPr>
          <p:nvPr>
            <p:ph type="sldImg"/>
          </p:nvPr>
        </p:nvSpPr>
        <p:spPr>
          <a:xfrm>
            <a:off x="900000" y="739440"/>
            <a:ext cx="4935600" cy="3701880"/>
          </a:xfrm>
          <a:prstGeom prst="rect">
            <a:avLst/>
          </a:prstGeom>
          <a:noFill/>
          <a:ln w="1260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300" strike="noStrike" u="none">
                <a:solidFill>
                  <a:srgbClr val="336666"/>
                </a:solidFill>
                <a:uFillTx/>
                <a:latin typeface="Arial Black"/>
              </a:rPr>
              <a:t>Click to move the slide</a:t>
            </a:r>
            <a:endParaRPr b="0" lang="ru-RU" sz="3300" strike="noStrike" u="none">
              <a:solidFill>
                <a:srgbClr val="336666"/>
              </a:solidFill>
              <a:uFillTx/>
              <a:latin typeface="Arial Black"/>
            </a:endParaRPr>
          </a:p>
        </p:txBody>
      </p:sp>
      <p:sp>
        <p:nvSpPr>
          <p:cNvPr id="20" name="PlaceHolder 4"/>
          <p:cNvSpPr>
            <a:spLocks noGrp="1"/>
          </p:cNvSpPr>
          <p:nvPr>
            <p:ph type="body"/>
          </p:nvPr>
        </p:nvSpPr>
        <p:spPr>
          <a:xfrm>
            <a:off x="672840" y="4687920"/>
            <a:ext cx="5389560" cy="444168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21" name="PlaceHolder 5"/>
          <p:cNvSpPr>
            <a:spLocks noGrp="1"/>
          </p:cNvSpPr>
          <p:nvPr>
            <p:ph type="ftr" idx="8"/>
          </p:nvPr>
        </p:nvSpPr>
        <p:spPr>
          <a:xfrm>
            <a:off x="-360" y="9374040"/>
            <a:ext cx="2919240" cy="4939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PlaceHolder 6"/>
          <p:cNvSpPr>
            <a:spLocks noGrp="1"/>
          </p:cNvSpPr>
          <p:nvPr>
            <p:ph type="sldNum" idx="9"/>
          </p:nvPr>
        </p:nvSpPr>
        <p:spPr>
          <a:xfrm>
            <a:off x="3814560" y="9374040"/>
            <a:ext cx="2919240" cy="49392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0CFA49E-0F59-43CF-821A-BD7115BFABC5}" type="slidenum">
              <a:rPr b="0" lang="ru-RU" sz="1200" strike="noStrike" u="none">
                <a:solidFill>
                  <a:srgbClr val="000000"/>
                </a:solidFill>
                <a:uFillTx/>
                <a:latin typeface="Arial"/>
              </a:rPr>
              <a:t>&lt;number&gt;</a:t>
            </a:fld>
            <a:endParaRPr b="0" lang="ru-RU" sz="1200" strike="noStrike" u="none">
              <a:solidFill>
                <a:srgbClr val="000000"/>
              </a:solidFill>
              <a:uFillTx/>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900000" y="739800"/>
            <a:ext cx="4935600" cy="3701880"/>
          </a:xfrm>
          <a:prstGeom prst="rect">
            <a:avLst/>
          </a:prstGeom>
          <a:ln w="0">
            <a:noFill/>
          </a:ln>
        </p:spPr>
      </p:sp>
      <p:sp>
        <p:nvSpPr>
          <p:cNvPr id="81" name="PlaceHolder 2"/>
          <p:cNvSpPr>
            <a:spLocks noGrp="1"/>
          </p:cNvSpPr>
          <p:nvPr>
            <p:ph type="body"/>
          </p:nvPr>
        </p:nvSpPr>
        <p:spPr>
          <a:xfrm>
            <a:off x="672840" y="4687920"/>
            <a:ext cx="5389560" cy="444168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82" name="Номер слайда 3"/>
          <p:cNvSpPr/>
          <p:nvPr/>
        </p:nvSpPr>
        <p:spPr>
          <a:xfrm>
            <a:off x="3814920" y="9374040"/>
            <a:ext cx="2919240" cy="49392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A73A20E-6C69-43EF-8C65-D0AE962803E4}" type="slidenum">
              <a:rPr b="0" lang="ru-RU" sz="1200" strike="noStrike" u="none">
                <a:solidFill>
                  <a:srgbClr val="000000"/>
                </a:solidFill>
                <a:uFillTx/>
                <a:latin typeface="Arial"/>
              </a:rPr>
              <a:t>&lt;number&gt;</a:t>
            </a:fld>
            <a:endParaRPr b="0" lang="ru-RU" sz="1200" strike="noStrike" u="none">
              <a:solidFill>
                <a:srgbClr val="000000"/>
              </a:solidFill>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1B3ADD47-FD10-4480-BF4E-46D77A23A433}"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62120" y="533160"/>
            <a:ext cx="769608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300" strike="noStrike" u="none">
                <a:solidFill>
                  <a:srgbClr val="336666"/>
                </a:solidFill>
                <a:uFillTx/>
                <a:latin typeface="Arial Black"/>
              </a:rPr>
              <a:t>Click to edit the title text format</a:t>
            </a:r>
            <a:endParaRPr b="0" lang="ru-RU" sz="3300" strike="noStrike" u="none">
              <a:solidFill>
                <a:srgbClr val="336666"/>
              </a:solidFill>
              <a:uFillTx/>
              <a:latin typeface="Arial Black"/>
            </a:endParaRPr>
          </a:p>
        </p:txBody>
      </p:sp>
      <p:sp>
        <p:nvSpPr>
          <p:cNvPr id="1" name="PlaceHolder 2"/>
          <p:cNvSpPr>
            <a:spLocks noGrp="1"/>
          </p:cNvSpPr>
          <p:nvPr>
            <p:ph type="body"/>
          </p:nvPr>
        </p:nvSpPr>
        <p:spPr>
          <a:xfrm>
            <a:off x="762120" y="1905120"/>
            <a:ext cx="7696080" cy="4038480"/>
          </a:xfrm>
          <a:prstGeom prst="rect">
            <a:avLst/>
          </a:prstGeom>
          <a:noFill/>
          <a:ln w="0">
            <a:noFill/>
          </a:ln>
        </p:spPr>
        <p:txBody>
          <a:bodyPr lIns="90000" rIns="90000" tIns="46800" bIns="46800" anchor="t">
            <a:normAutofit/>
          </a:bodyPr>
          <a:p>
            <a:pPr marL="343080" indent="-343080">
              <a:spcBef>
                <a:spcPts val="774"/>
              </a:spcBef>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Click to edit the outline text format</a:t>
            </a:r>
            <a:endParaRPr b="0" lang="ru-RU" sz="3100" strike="noStrike" u="none">
              <a:solidFill>
                <a:srgbClr val="000000"/>
              </a:solidFill>
              <a:uFillTx/>
              <a:latin typeface="Arial"/>
            </a:endParaRPr>
          </a:p>
          <a:p>
            <a:pPr lvl="1" marL="743040" indent="-285840">
              <a:spcBef>
                <a:spcPts val="774"/>
              </a:spcBef>
              <a:buClr>
                <a:srgbClr val="97cdcc"/>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Second Outline Level</a:t>
            </a:r>
            <a:endParaRPr b="0" lang="ru-RU" sz="3100" strike="noStrike" u="none">
              <a:solidFill>
                <a:srgbClr val="000000"/>
              </a:solidFill>
              <a:uFillTx/>
              <a:latin typeface="Arial"/>
            </a:endParaRPr>
          </a:p>
          <a:p>
            <a:pPr lvl="2" marL="11430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Third Outline Level</a:t>
            </a:r>
            <a:endParaRPr b="0" lang="ru-RU" sz="3100" strike="noStrike" u="none">
              <a:solidFill>
                <a:srgbClr val="000000"/>
              </a:solidFill>
              <a:uFillTx/>
              <a:latin typeface="Arial"/>
            </a:endParaRPr>
          </a:p>
          <a:p>
            <a:pPr lvl="3" marL="16002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Fourth Outline Level</a:t>
            </a:r>
            <a:endParaRPr b="0" lang="ru-RU" sz="3100" strike="noStrike" u="none">
              <a:solidFill>
                <a:srgbClr val="000000"/>
              </a:solidFill>
              <a:uFillTx/>
              <a:latin typeface="Arial"/>
            </a:endParaRPr>
          </a:p>
          <a:p>
            <a:pPr lvl="4" marL="20574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Fifth Outline Level</a:t>
            </a:r>
            <a:endParaRPr b="0" lang="ru-RU" sz="3100" strike="noStrike" u="none">
              <a:solidFill>
                <a:srgbClr val="000000"/>
              </a:solidFill>
              <a:uFillTx/>
              <a:latin typeface="Arial"/>
            </a:endParaRPr>
          </a:p>
          <a:p>
            <a:pPr lvl="5"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Sixth Outline Level</a:t>
            </a:r>
            <a:endParaRPr b="0" lang="ru-RU" sz="3100" strike="noStrike" u="none">
              <a:solidFill>
                <a:srgbClr val="000000"/>
              </a:solidFill>
              <a:uFillTx/>
              <a:latin typeface="Arial"/>
            </a:endParaRPr>
          </a:p>
          <a:p>
            <a:pPr lvl="6"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Seventh Outline Level</a:t>
            </a:r>
            <a:endParaRPr b="0" lang="ru-RU" sz="3100" strike="noStrike" u="none">
              <a:solidFill>
                <a:srgbClr val="000000"/>
              </a:solidFill>
              <a:uFillTx/>
              <a:latin typeface="Arial"/>
            </a:endParaRPr>
          </a:p>
        </p:txBody>
      </p:sp>
      <p:sp>
        <p:nvSpPr>
          <p:cNvPr id="2" name="PlaceHolder 3"/>
          <p:cNvSpPr>
            <a:spLocks noGrp="1"/>
          </p:cNvSpPr>
          <p:nvPr>
            <p:ph type="dt" idx="1"/>
          </p:nvPr>
        </p:nvSpPr>
        <p:spPr>
          <a:xfrm>
            <a:off x="761760" y="6391440"/>
            <a:ext cx="20574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 name="PlaceHolder 4"/>
          <p:cNvSpPr>
            <a:spLocks noGrp="1"/>
          </p:cNvSpPr>
          <p:nvPr>
            <p:ph type="ftr" idx="2"/>
          </p:nvPr>
        </p:nvSpPr>
        <p:spPr>
          <a:xfrm>
            <a:off x="3352680" y="640404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 name="PlaceHolder 5"/>
          <p:cNvSpPr>
            <a:spLocks noGrp="1"/>
          </p:cNvSpPr>
          <p:nvPr>
            <p:ph type="sldNum" idx="3"/>
          </p:nvPr>
        </p:nvSpPr>
        <p:spPr>
          <a:xfrm>
            <a:off x="6857640" y="6400800"/>
            <a:ext cx="160020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000000"/>
                </a:solidFill>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417650D-A252-4527-BDD8-D3629686743C}" type="slidenum">
              <a:rPr b="0" lang="ru-RU" sz="1400" strike="noStrike" u="none">
                <a:solidFill>
                  <a:srgbClr val="000000"/>
                </a:solidFill>
                <a:uFillTx/>
                <a:latin typeface="Arial"/>
              </a:rPr>
              <a:t>&lt;number&gt;</a:t>
            </a:fld>
            <a:endParaRPr b="0" lang="ru-RU" sz="1400" strike="noStrike" u="none">
              <a:solidFill>
                <a:srgbClr val="000000"/>
              </a:solidFill>
              <a:uFillTx/>
              <a:latin typeface="Arial"/>
            </a:endParaRPr>
          </a:p>
        </p:txBody>
      </p:sp>
      <p:grpSp>
        <p:nvGrpSpPr>
          <p:cNvPr id="5" name="Group 7"/>
          <p:cNvGrpSpPr/>
          <p:nvPr/>
        </p:nvGrpSpPr>
        <p:grpSpPr>
          <a:xfrm>
            <a:off x="168120" y="228600"/>
            <a:ext cx="8823600" cy="6095880"/>
            <a:chOff x="168120" y="228600"/>
            <a:chExt cx="8823600" cy="6095880"/>
          </a:xfrm>
        </p:grpSpPr>
        <p:sp>
          <p:nvSpPr>
            <p:cNvPr id="6" name="AutoShape 8"/>
            <p:cNvSpPr/>
            <p:nvPr/>
          </p:nvSpPr>
          <p:spPr>
            <a:xfrm>
              <a:off x="168120" y="228600"/>
              <a:ext cx="8823600" cy="6095880"/>
            </a:xfrm>
            <a:prstGeom prst="roundRect">
              <a:avLst>
                <a:gd name="adj" fmla="val 11046"/>
              </a:avLst>
            </a:prstGeom>
            <a:noFill/>
            <a:ln w="28440">
              <a:solidFill>
                <a:srgbClr val="336666"/>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7" name="Line 9"/>
            <p:cNvSpPr/>
            <p:nvPr/>
          </p:nvSpPr>
          <p:spPr>
            <a:xfrm>
              <a:off x="762120" y="1709640"/>
              <a:ext cx="7696080" cy="0"/>
            </a:xfrm>
            <a:prstGeom prst="line">
              <a:avLst/>
            </a:prstGeom>
            <a:ln w="38160">
              <a:solidFill>
                <a:srgbClr val="336666"/>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Arial"/>
              </a:endParaRPr>
            </a:p>
          </p:txBody>
        </p:sp>
      </p:gr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 name="AutoShape 2"/>
          <p:cNvSpPr/>
          <p:nvPr/>
        </p:nvSpPr>
        <p:spPr>
          <a:xfrm>
            <a:off x="228600" y="380880"/>
            <a:ext cx="8686800" cy="5639040"/>
          </a:xfrm>
          <a:prstGeom prst="roundRect">
            <a:avLst>
              <a:gd name="adj" fmla="val 7912"/>
            </a:avLst>
          </a:prstGeom>
          <a:solidFill>
            <a:srgbClr val="336666"/>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AutoShape 3"/>
          <p:cNvSpPr/>
          <p:nvPr/>
        </p:nvSpPr>
        <p:spPr>
          <a:xfrm>
            <a:off x="326880" y="488880"/>
            <a:ext cx="8436240" cy="4768920"/>
          </a:xfrm>
          <a:prstGeom prst="roundRect">
            <a:avLst>
              <a:gd name="adj" fmla="val 7310"/>
            </a:avLst>
          </a:prstGeom>
          <a:solidFill>
            <a:srgbClr val="ffffff"/>
          </a:solidFill>
          <a:ln w="0">
            <a:noFill/>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AutoShape 4"/>
          <p:cNvSpPr/>
          <p:nvPr/>
        </p:nvSpPr>
        <p:spPr>
          <a:xfrm>
            <a:off x="1371600" y="3338640"/>
            <a:ext cx="6400800" cy="2286000"/>
          </a:xfrm>
          <a:prstGeom prst="roundRect">
            <a:avLst>
              <a:gd name="adj" fmla="val 16667"/>
            </a:avLst>
          </a:prstGeom>
          <a:solidFill>
            <a:srgbClr val="ffffff"/>
          </a:solidFill>
          <a:ln w="50760">
            <a:solidFill>
              <a:srgbClr val="cccc99"/>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PlaceHolder 1"/>
          <p:cNvSpPr>
            <a:spLocks noGrp="1"/>
          </p:cNvSpPr>
          <p:nvPr>
            <p:ph type="title"/>
          </p:nvPr>
        </p:nvSpPr>
        <p:spPr>
          <a:xfrm>
            <a:off x="762120" y="533160"/>
            <a:ext cx="7696080" cy="11430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300" strike="noStrike" u="none">
                <a:solidFill>
                  <a:srgbClr val="336666"/>
                </a:solidFill>
                <a:uFillTx/>
                <a:latin typeface="Arial Black"/>
              </a:rPr>
              <a:t>Click to edit the title text format</a:t>
            </a:r>
            <a:endParaRPr b="0" lang="ru-RU" sz="3300" strike="noStrike" u="none">
              <a:solidFill>
                <a:srgbClr val="336666"/>
              </a:solidFill>
              <a:uFillTx/>
              <a:latin typeface="Arial Black"/>
            </a:endParaRPr>
          </a:p>
        </p:txBody>
      </p:sp>
      <p:sp>
        <p:nvSpPr>
          <p:cNvPr id="12" name="PlaceHolder 2"/>
          <p:cNvSpPr>
            <a:spLocks noGrp="1"/>
          </p:cNvSpPr>
          <p:nvPr>
            <p:ph type="body"/>
          </p:nvPr>
        </p:nvSpPr>
        <p:spPr>
          <a:xfrm>
            <a:off x="762120" y="1905120"/>
            <a:ext cx="7696080" cy="4038480"/>
          </a:xfrm>
          <a:prstGeom prst="rect">
            <a:avLst/>
          </a:prstGeom>
          <a:noFill/>
          <a:ln w="0">
            <a:noFill/>
          </a:ln>
        </p:spPr>
        <p:txBody>
          <a:bodyPr lIns="90000" rIns="90000" tIns="46800" bIns="46800" anchor="t">
            <a:normAutofit/>
          </a:bodyPr>
          <a:p>
            <a:pPr marL="343080" indent="-343080">
              <a:spcBef>
                <a:spcPts val="774"/>
              </a:spcBef>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Click to edit the outline text format</a:t>
            </a:r>
            <a:endParaRPr b="0" lang="ru-RU" sz="3100" strike="noStrike" u="none">
              <a:solidFill>
                <a:srgbClr val="000000"/>
              </a:solidFill>
              <a:uFillTx/>
              <a:latin typeface="Arial"/>
            </a:endParaRPr>
          </a:p>
          <a:p>
            <a:pPr lvl="1" marL="743040" indent="-285840">
              <a:spcBef>
                <a:spcPts val="774"/>
              </a:spcBef>
              <a:buClr>
                <a:srgbClr val="97cdcc"/>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Second Outline Level</a:t>
            </a:r>
            <a:endParaRPr b="0" lang="ru-RU" sz="3100" strike="noStrike" u="none">
              <a:solidFill>
                <a:srgbClr val="000000"/>
              </a:solidFill>
              <a:uFillTx/>
              <a:latin typeface="Arial"/>
            </a:endParaRPr>
          </a:p>
          <a:p>
            <a:pPr lvl="2" marL="11430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Third Outline Level</a:t>
            </a:r>
            <a:endParaRPr b="0" lang="ru-RU" sz="3100" strike="noStrike" u="none">
              <a:solidFill>
                <a:srgbClr val="000000"/>
              </a:solidFill>
              <a:uFillTx/>
              <a:latin typeface="Arial"/>
            </a:endParaRPr>
          </a:p>
          <a:p>
            <a:pPr lvl="3" marL="16002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Fourth Outline Level</a:t>
            </a:r>
            <a:endParaRPr b="0" lang="ru-RU" sz="3100" strike="noStrike" u="none">
              <a:solidFill>
                <a:srgbClr val="000000"/>
              </a:solidFill>
              <a:uFillTx/>
              <a:latin typeface="Arial"/>
            </a:endParaRPr>
          </a:p>
          <a:p>
            <a:pPr lvl="4" marL="2057400" indent="-228600">
              <a:spcBef>
                <a:spcPts val="774"/>
              </a:spcBef>
              <a:buClr>
                <a:srgbClr val="336666"/>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Fifth Outline Level</a:t>
            </a:r>
            <a:endParaRPr b="0" lang="ru-RU" sz="3100" strike="noStrike" u="none">
              <a:solidFill>
                <a:srgbClr val="000000"/>
              </a:solidFill>
              <a:uFillTx/>
              <a:latin typeface="Arial"/>
            </a:endParaRPr>
          </a:p>
          <a:p>
            <a:pPr lvl="5"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Sixth Outline Level</a:t>
            </a:r>
            <a:endParaRPr b="0" lang="ru-RU" sz="3100" strike="noStrike" u="none">
              <a:solidFill>
                <a:srgbClr val="000000"/>
              </a:solidFill>
              <a:uFillTx/>
              <a:latin typeface="Arial"/>
            </a:endParaRPr>
          </a:p>
          <a:p>
            <a:pPr lvl="6" marL="2057400" indent="-228600">
              <a:spcBef>
                <a:spcPts val="774"/>
              </a:spcBef>
              <a:buClr>
                <a:srgbClr val="000000"/>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100" strike="noStrike" u="none">
                <a:solidFill>
                  <a:srgbClr val="000000"/>
                </a:solidFill>
                <a:uFillTx/>
                <a:latin typeface="Arial"/>
              </a:rPr>
              <a:t>Seventh Outline Level</a:t>
            </a:r>
            <a:endParaRPr b="0" lang="ru-RU" sz="3100" strike="noStrike" u="none">
              <a:solidFill>
                <a:srgbClr val="000000"/>
              </a:solidFill>
              <a:uFillTx/>
              <a:latin typeface="Arial"/>
            </a:endParaRPr>
          </a:p>
        </p:txBody>
      </p:sp>
      <p:sp>
        <p:nvSpPr>
          <p:cNvPr id="13" name="PlaceHolder 3"/>
          <p:cNvSpPr>
            <a:spLocks noGrp="1"/>
          </p:cNvSpPr>
          <p:nvPr>
            <p:ph type="dt" idx="4"/>
          </p:nvPr>
        </p:nvSpPr>
        <p:spPr>
          <a:xfrm>
            <a:off x="761760" y="6391440"/>
            <a:ext cx="20574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4" name="PlaceHolder 4"/>
          <p:cNvSpPr>
            <a:spLocks noGrp="1"/>
          </p:cNvSpPr>
          <p:nvPr>
            <p:ph type="ftr" idx="5"/>
          </p:nvPr>
        </p:nvSpPr>
        <p:spPr>
          <a:xfrm>
            <a:off x="3352680" y="6391440"/>
            <a:ext cx="289584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5" name="PlaceHolder 5"/>
          <p:cNvSpPr>
            <a:spLocks noGrp="1"/>
          </p:cNvSpPr>
          <p:nvPr>
            <p:ph type="sldNum" idx="6"/>
          </p:nvPr>
        </p:nvSpPr>
        <p:spPr>
          <a:xfrm>
            <a:off x="6857640" y="6391440"/>
            <a:ext cx="160020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000000"/>
                </a:solidFill>
                <a:uFillTx/>
                <a:latin typeface="Arial"/>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BDFB3A9-5D08-4B68-A062-DF9E0E6192A8}" type="slidenum">
              <a:rPr b="0" lang="ru-RU" sz="1400" strike="noStrike" u="none">
                <a:solidFill>
                  <a:srgbClr val="000000"/>
                </a:solidFill>
                <a:uFillTx/>
                <a:latin typeface="Arial"/>
              </a:rPr>
              <a:t>&lt;number&gt;</a:t>
            </a:fld>
            <a:endParaRPr b="0" lang="ru-RU" sz="14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Relationship Id="rId6" Type="http://schemas.openxmlformats.org/officeDocument/2006/relationships/comments" Target="../comments/comment1.xml"/><Relationship Id="rId7"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 name="WordArt 4" descr=""/>
          <p:cNvPicPr/>
          <p:nvPr/>
        </p:nvPicPr>
        <p:blipFill>
          <a:blip r:embed="rId1"/>
          <a:stretch/>
        </p:blipFill>
        <p:spPr>
          <a:xfrm>
            <a:off x="1779480" y="2103480"/>
            <a:ext cx="5694480" cy="938160"/>
          </a:xfrm>
          <a:prstGeom prst="rect">
            <a:avLst/>
          </a:prstGeom>
          <a:ln w="0">
            <a:noFill/>
          </a:ln>
        </p:spPr>
      </p:pic>
      <p:pic>
        <p:nvPicPr>
          <p:cNvPr id="24" name="Прямоугольник 4" descr=""/>
          <p:cNvPicPr/>
          <p:nvPr/>
        </p:nvPicPr>
        <p:blipFill>
          <a:blip r:embed="rId2"/>
          <a:stretch/>
        </p:blipFill>
        <p:spPr>
          <a:xfrm>
            <a:off x="1322280" y="3402000"/>
            <a:ext cx="6883560" cy="1419120"/>
          </a:xfrm>
          <a:prstGeom prst="rect">
            <a:avLst/>
          </a:prstGeom>
          <a:ln w="0">
            <a:noFill/>
          </a:ln>
        </p:spPr>
      </p:pic>
      <p:pic>
        <p:nvPicPr>
          <p:cNvPr id="25" name="Прямоугольник 10" descr=""/>
          <p:cNvPicPr/>
          <p:nvPr/>
        </p:nvPicPr>
        <p:blipFill>
          <a:blip r:embed="rId3"/>
          <a:stretch/>
        </p:blipFill>
        <p:spPr>
          <a:xfrm>
            <a:off x="792000" y="811080"/>
            <a:ext cx="7791480" cy="1047960"/>
          </a:xfrm>
          <a:prstGeom prst="rect">
            <a:avLst/>
          </a:prstGeom>
          <a:ln w="0">
            <a:noFill/>
          </a:ln>
        </p:spPr>
      </p:pic>
      <p:pic>
        <p:nvPicPr>
          <p:cNvPr id="26" name="Звук 2" descr=""/>
          <p:cNvPicPr/>
          <p:nvPr/>
        </p:nvPicPr>
        <p:blipFill>
          <a:blip r:embed="rId4"/>
          <a:stretch/>
        </p:blipFill>
        <p:spPr>
          <a:xfrm>
            <a:off x="8381880" y="6095880"/>
            <a:ext cx="609840" cy="609840"/>
          </a:xfrm>
          <a:prstGeom prst="rect">
            <a:avLst/>
          </a:prstGeom>
          <a:ln w="0">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Picture 2" descr="https://ds02.infourok.ru/uploads/ex/0c78/0001ba27-bdbad7d7/hello_html_m4c55ec86.png"/>
          <p:cNvPicPr/>
          <p:nvPr/>
        </p:nvPicPr>
        <p:blipFill>
          <a:blip r:embed="rId1"/>
          <a:stretch/>
        </p:blipFill>
        <p:spPr>
          <a:xfrm>
            <a:off x="384120" y="609480"/>
            <a:ext cx="8381880" cy="5639040"/>
          </a:xfrm>
          <a:prstGeom prst="rect">
            <a:avLst/>
          </a:prstGeom>
          <a:ln w="0">
            <a:noFill/>
          </a:ln>
        </p:spPr>
      </p:pic>
      <p:graphicFrame>
        <p:nvGraphicFramePr>
          <p:cNvPr id="57" name=""/>
          <p:cNvGraphicFramePr/>
          <p:nvPr/>
        </p:nvGraphicFramePr>
        <p:xfrm>
          <a:off x="609480" y="152280"/>
          <a:ext cx="8001000" cy="1067040"/>
        </p:xfrm>
        <a:graphic>
          <a:graphicData uri="http://schemas.openxmlformats.org/drawingml/2006/table">
            <a:tbl>
              <a:tblPr/>
              <a:tblGrid>
                <a:gridCol w="8001000"/>
              </a:tblGrid>
              <a:tr h="1067040">
                <a:tc>
                  <a:txBody>
                    <a:bodyPr lIns="114480" rIns="11448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0000"/>
                          </a:solidFill>
                          <a:uFillTx/>
                          <a:latin typeface="Times New Roman"/>
                          <a:ea typeface="Calibri"/>
                        </a:rPr>
                        <a:t>Талғаулы салалас құрмалас сөйлем</a:t>
                      </a:r>
                      <a:endParaRPr b="0" lang="ru-RU" sz="3600" strike="noStrike" u="none">
                        <a:solidFill>
                          <a:srgbClr val="000000"/>
                        </a:solidFill>
                        <a:uFillTx/>
                        <a:latin typeface="Arial"/>
                      </a:endParaRPr>
                    </a:p>
                  </a:txBody>
                  <a:tcPr anchor="t" marL="114480" marR="114480">
                    <a:lnL>
                      <a:noFill/>
                    </a:lnL>
                    <a:lnR>
                      <a:noFill/>
                    </a:lnR>
                    <a:lnT>
                      <a:noFill/>
                    </a:lnT>
                    <a:lnB>
                      <a:noFill/>
                    </a:lnB>
                    <a:noFill/>
                  </a:tcPr>
                </a:tc>
              </a:tr>
            </a:tbl>
          </a:graphicData>
        </a:graphic>
      </p:graphicFrame>
      <p:pic>
        <p:nvPicPr>
          <p:cNvPr id="58" name="Звук 3" descr=""/>
          <p:cNvPicPr/>
          <p:nvPr/>
        </p:nvPicPr>
        <p:blipFill>
          <a:blip r:embed="rId2"/>
          <a:stretch/>
        </p:blipFill>
        <p:spPr>
          <a:xfrm>
            <a:off x="8381880" y="6095880"/>
            <a:ext cx="609840" cy="60984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Блок-схема: процесс 4"/>
          <p:cNvSpPr/>
          <p:nvPr/>
        </p:nvSpPr>
        <p:spPr>
          <a:xfrm>
            <a:off x="685800" y="1371600"/>
            <a:ext cx="7848720" cy="2666880"/>
          </a:xfrm>
          <a:prstGeom prst="flowChartProcess">
            <a:avLst/>
          </a:prstGeom>
          <a:solidFill>
            <a:srgbClr val="eaf5f5"/>
          </a:solidFill>
          <a:ln w="25560">
            <a:solidFill>
              <a:srgbClr val="6e9695"/>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100" strike="noStrike" u="none">
                <a:solidFill>
                  <a:srgbClr val="0000cc"/>
                </a:solidFill>
                <a:uFillTx/>
                <a:latin typeface="Times New Roman"/>
                <a:ea typeface="Times New Roman"/>
              </a:rPr>
              <a:t> </a:t>
            </a:r>
            <a:r>
              <a:rPr b="1" i="1" lang="kk-KZ" sz="2100" strike="noStrike" u="none">
                <a:solidFill>
                  <a:srgbClr val="0000cc"/>
                </a:solidFill>
                <a:uFillTx/>
                <a:latin typeface="Times New Roman"/>
                <a:ea typeface="Times New Roman"/>
              </a:rPr>
              <a:t>Төмендегі  сөйлемдердің жай сөйлем екенін дәлелдеңіздер.</a:t>
            </a:r>
            <a:endParaRPr b="0" lang="ru-RU" sz="21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100" strike="noStrike" u="none">
                <a:solidFill>
                  <a:srgbClr val="0000cc"/>
                </a:solidFill>
                <a:uFillTx/>
                <a:latin typeface="Times New Roman"/>
                <a:ea typeface="Times New Roman"/>
              </a:rPr>
              <a:t>Сөйлемдерді  талғаулы салалас  құрмалас етіп құрыңыздар.</a:t>
            </a:r>
            <a:endParaRPr b="0" lang="ru-RU" sz="21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100" strike="noStrike" u="none">
                <a:solidFill>
                  <a:srgbClr val="0000cc"/>
                </a:solidFill>
                <a:uFillTx/>
                <a:latin typeface="Times New Roman"/>
                <a:ea typeface="Times New Roman"/>
              </a:rPr>
              <a:t> </a:t>
            </a:r>
            <a:endParaRPr b="0" lang="ru-RU" sz="21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100" strike="noStrike" u="none">
                <a:solidFill>
                  <a:srgbClr val="0000cc"/>
                </a:solidFill>
                <a:uFillTx/>
                <a:latin typeface="Times New Roman"/>
                <a:ea typeface="Times New Roman"/>
              </a:rPr>
              <a:t>1. Автордың пікірінше, халақ санының аздығы  ұлт қауіпсіздігіне үлкен қауіп төндіреді.</a:t>
            </a:r>
            <a:endParaRPr b="0" lang="ru-RU" sz="21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100" strike="noStrike" u="none">
                <a:solidFill>
                  <a:srgbClr val="0000cc"/>
                </a:solidFill>
                <a:uFillTx/>
                <a:latin typeface="Times New Roman"/>
                <a:ea typeface="Times New Roman"/>
              </a:rPr>
              <a:t>2. Кәмиланың айтуынша, жолдасының жұмыссыз қалуы кикілжің туғызған екен.</a:t>
            </a:r>
            <a:endParaRPr b="0" lang="ru-RU" sz="2100" strike="noStrike" u="none">
              <a:solidFill>
                <a:srgbClr val="000000"/>
              </a:solidFill>
              <a:uFillTx/>
              <a:latin typeface="Arial"/>
            </a:endParaRPr>
          </a:p>
        </p:txBody>
      </p:sp>
      <p:sp>
        <p:nvSpPr>
          <p:cNvPr id="60" name="Пятиугольник 5"/>
          <p:cNvSpPr/>
          <p:nvPr/>
        </p:nvSpPr>
        <p:spPr>
          <a:xfrm>
            <a:off x="838080" y="4572000"/>
            <a:ext cx="8077320" cy="1523880"/>
          </a:xfrm>
          <a:custGeom>
            <a:avLst/>
            <a:gdLst>
              <a:gd name="textAreaLeft" fmla="*/ 0 w 8077320"/>
              <a:gd name="textAreaRight" fmla="*/ 8077680 w 8077320"/>
              <a:gd name="textAreaTop" fmla="*/ 0 h 1523880"/>
              <a:gd name="textAreaBottom" fmla="*/ 1524240 h 1523880"/>
            </a:gdLst>
            <a:ahLst/>
            <a:rect l="textAreaLeft" t="textAreaTop" r="textAreaRight" b="textAreaBottom"/>
            <a:pathLst>
              <a:path w="21600" h="21600">
                <a:moveTo>
                  <a:pt x="0" y="0"/>
                </a:moveTo>
                <a:lnTo>
                  <a:pt x="19562" y="0"/>
                </a:lnTo>
                <a:lnTo>
                  <a:pt x="21600" y="10800"/>
                </a:lnTo>
                <a:lnTo>
                  <a:pt x="19562" y="21600"/>
                </a:lnTo>
                <a:lnTo>
                  <a:pt x="0" y="21600"/>
                </a:lnTo>
                <a:close/>
              </a:path>
            </a:pathLst>
          </a:custGeom>
          <a:solidFill>
            <a:srgbClr val="d6e0e0"/>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 </a:t>
            </a:r>
            <a:r>
              <a:rPr b="1" lang="kk-KZ" sz="2400" strike="noStrike" u="none">
                <a:solidFill>
                  <a:srgbClr val="ff0000"/>
                </a:solidFill>
                <a:uFillTx/>
                <a:latin typeface="Times New Roman"/>
                <a:ea typeface="Times New Roman"/>
              </a:rPr>
              <a:t>Дескриптор:</a:t>
            </a:r>
            <a:endParaRPr b="0" lang="ru-RU" sz="24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Сөйлемдердің жай сөйлем екенін дәлелдейді;</a:t>
            </a:r>
            <a:endParaRPr b="0" lang="ru-RU" sz="20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Талғаулы   салалас  құрмалас сөйлемдерді құрастыра алады;</a:t>
            </a:r>
            <a:endParaRPr b="0" lang="ru-RU" sz="20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61" name="TextBox 3"/>
          <p:cNvSpPr/>
          <p:nvPr/>
        </p:nvSpPr>
        <p:spPr>
          <a:xfrm>
            <a:off x="1987920" y="685800"/>
            <a:ext cx="1965600" cy="459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Arial"/>
              </a:rPr>
              <a:t>2-тапсырма</a:t>
            </a:r>
            <a:endParaRPr b="0" lang="ru-RU" sz="2400" strike="noStrike" u="none">
              <a:solidFill>
                <a:srgbClr val="000000"/>
              </a:solidFill>
              <a:uFillTx/>
              <a:latin typeface="Arial"/>
            </a:endParaRPr>
          </a:p>
        </p:txBody>
      </p:sp>
      <p:pic>
        <p:nvPicPr>
          <p:cNvPr id="62" name="Звук 2" descr=""/>
          <p:cNvPicPr/>
          <p:nvPr/>
        </p:nvPicPr>
        <p:blipFill>
          <a:blip r:embed="rId1"/>
          <a:stretch/>
        </p:blipFill>
        <p:spPr>
          <a:xfrm>
            <a:off x="8381880" y="6095880"/>
            <a:ext cx="609840" cy="60984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762120" y="533160"/>
            <a:ext cx="7696080" cy="1143000"/>
          </a:xfrm>
          <a:prstGeom prst="rect">
            <a:avLst/>
          </a:prstGeom>
          <a:noFill/>
          <a:ln w="0">
            <a:noFill/>
          </a:ln>
        </p:spPr>
        <p:txBody>
          <a:bodyPr lIns="91440" rIns="91440" tIns="45720" bIns="4572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Calibri"/>
              </a:rPr>
              <a:t>\</a:t>
            </a:r>
            <a:endParaRPr b="0" lang="ru-RU" sz="1800" strike="noStrike" u="none">
              <a:solidFill>
                <a:srgbClr val="336666"/>
              </a:solidFill>
              <a:uFillTx/>
              <a:latin typeface="Arial Black"/>
            </a:endParaRPr>
          </a:p>
        </p:txBody>
      </p:sp>
      <p:sp>
        <p:nvSpPr>
          <p:cNvPr id="64" name=""/>
          <p:cNvSpPr txBox="1"/>
          <p:nvPr/>
        </p:nvSpPr>
        <p:spPr>
          <a:xfrm>
            <a:off x="380880" y="533520"/>
            <a:ext cx="8229600" cy="5410080"/>
          </a:xfrm>
          <a:prstGeom prst="rect">
            <a:avLst/>
          </a:prstGeom>
          <a:noFill/>
          <a:ln w="0">
            <a:noFill/>
          </a:ln>
        </p:spPr>
        <p:txBody>
          <a:bodyPr anchor="t">
            <a:normAutofit/>
          </a:bodyPr>
          <a:p>
            <a:pPr marL="343080" indent="-343080">
              <a:lnSpc>
                <a:spcPct val="115000"/>
              </a:lnSpc>
              <a:spcBef>
                <a:spcPts val="700"/>
              </a:spcBef>
              <a:spcAft>
                <a:spcPts val="1001"/>
              </a:spcAft>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Calibri"/>
              </a:rPr>
              <a:t>Жазылым            3-тапсырма</a:t>
            </a:r>
            <a:endParaRPr b="0" lang="ru-RU" sz="2800" strike="noStrike" u="none">
              <a:solidFill>
                <a:srgbClr val="000000"/>
              </a:solidFill>
              <a:uFillTx/>
              <a:latin typeface="Arial"/>
            </a:endParaRPr>
          </a:p>
          <a:p>
            <a:pPr marL="343080" indent="-343080">
              <a:lnSpc>
                <a:spcPct val="115000"/>
              </a:lnSpc>
              <a:spcBef>
                <a:spcPts val="601"/>
              </a:spcBef>
              <a:spcAft>
                <a:spcPts val="1001"/>
              </a:spcAft>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Calibri"/>
              </a:rPr>
              <a:t>Мәтіннен құрмалас сөйлемдерді теріп жазып, оларды салалас, сабақтас құрмалас  сөйлемдерге ажыратыңыздар.</a:t>
            </a:r>
            <a:endParaRPr b="0" lang="ru-RU" sz="2400" strike="noStrike" u="none">
              <a:solidFill>
                <a:srgbClr val="000000"/>
              </a:solidFill>
              <a:uFillTx/>
              <a:latin typeface="Arial"/>
            </a:endParaRPr>
          </a:p>
        </p:txBody>
      </p:sp>
      <p:sp>
        <p:nvSpPr>
          <p:cNvPr id="65" name="Прямоугольник 3"/>
          <p:cNvSpPr/>
          <p:nvPr/>
        </p:nvSpPr>
        <p:spPr>
          <a:xfrm>
            <a:off x="990720" y="3200400"/>
            <a:ext cx="6858000" cy="118152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Calibri"/>
              </a:rPr>
              <a:t>Дескриптор:</a:t>
            </a:r>
            <a:endParaRPr b="0" lang="ru-RU" sz="2000" strike="noStrike" u="none">
              <a:solidFill>
                <a:srgbClr val="000000"/>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Calibri"/>
              </a:rPr>
              <a:t> </a:t>
            </a:r>
            <a:r>
              <a:rPr b="1" lang="ru-RU" sz="2000" strike="noStrike" u="none">
                <a:solidFill>
                  <a:srgbClr val="000000"/>
                </a:solidFill>
                <a:uFillTx/>
                <a:latin typeface="Times New Roman"/>
                <a:ea typeface="Calibri"/>
              </a:rPr>
              <a:t>Мәтіннен құрмалас сөйлемдерді табады. </a:t>
            </a:r>
            <a:endParaRPr b="0" lang="ru-RU" sz="2000" strike="noStrike" u="none">
              <a:solidFill>
                <a:srgbClr val="000000"/>
              </a:solidFill>
              <a:uFillTx/>
              <a:latin typeface="Arial"/>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Calibri"/>
              </a:rPr>
              <a:t> </a:t>
            </a:r>
            <a:r>
              <a:rPr b="1" lang="ru-RU" sz="2000" strike="noStrike" u="none">
                <a:solidFill>
                  <a:srgbClr val="000000"/>
                </a:solidFill>
                <a:uFillTx/>
                <a:latin typeface="Times New Roman"/>
                <a:ea typeface="Calibri"/>
              </a:rPr>
              <a:t>Сойлемнің жасалу жолдарына қарай ажыратады</a:t>
            </a:r>
            <a:r>
              <a:rPr b="1" lang="ru-RU" sz="1800" strike="noStrike" u="none">
                <a:solidFill>
                  <a:srgbClr val="000000"/>
                </a:solidFill>
                <a:uFillTx/>
                <a:latin typeface="Times New Roman"/>
                <a:ea typeface="Calibri"/>
              </a:rPr>
              <a:t>. </a:t>
            </a:r>
            <a:endParaRPr b="0" lang="ru-RU" sz="1800" strike="noStrike" u="none">
              <a:solidFill>
                <a:srgbClr val="000000"/>
              </a:solidFill>
              <a:uFillTx/>
              <a:latin typeface="Arial"/>
            </a:endParaRPr>
          </a:p>
        </p:txBody>
      </p:sp>
      <p:pic>
        <p:nvPicPr>
          <p:cNvPr id="66" name="Звук 2" descr=""/>
          <p:cNvPicPr/>
          <p:nvPr/>
        </p:nvPicPr>
        <p:blipFill>
          <a:blip r:embed="rId1"/>
          <a:stretch/>
        </p:blipFill>
        <p:spPr>
          <a:xfrm>
            <a:off x="8381880" y="6095880"/>
            <a:ext cx="609840" cy="609840"/>
          </a:xfrm>
          <a:prstGeom prst="rect">
            <a:avLst/>
          </a:prstGeom>
          <a:ln w="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Прямоугольник 3"/>
          <p:cNvSpPr/>
          <p:nvPr/>
        </p:nvSpPr>
        <p:spPr>
          <a:xfrm>
            <a:off x="762120" y="685800"/>
            <a:ext cx="8001000" cy="974160"/>
          </a:xfrm>
          <a:prstGeom prst="rect">
            <a:avLst/>
          </a:prstGeom>
          <a:solidFill>
            <a:srgbClr val="c9e3e2"/>
          </a:solidFill>
          <a:ln w="9360">
            <a:solidFill>
              <a:srgbClr val="cfe7e7"/>
            </a:solidFill>
            <a:miter/>
          </a:ln>
        </p:spPr>
        <p:style>
          <a:lnRef idx="0"/>
          <a:fillRef idx="0"/>
          <a:effectRef idx="0"/>
          <a:fontRef idx="minor"/>
        </p:style>
        <p:txBody>
          <a:bodyPr lIns="90000" rIns="90000" tIns="46800" bIns="46800" anchor="t">
            <a:spAutoFit/>
          </a:bodyPr>
          <a:p>
            <a:pPr marL="36360">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Тапсырма №4</a:t>
            </a:r>
            <a:endParaRPr b="0" lang="ru-RU" sz="1800" strike="noStrike" u="none">
              <a:solidFill>
                <a:srgbClr val="000000"/>
              </a:solidFill>
              <a:uFillTx/>
              <a:latin typeface="Arial"/>
            </a:endParaRPr>
          </a:p>
          <a:p>
            <a:pPr marL="36360">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Тірек-сызбамен жұмыс.Тірек-сызба арқылы демографиялық саясатты түсіндіру.</a:t>
            </a:r>
            <a:endParaRPr b="0" lang="ru-RU" sz="1800" strike="noStrike" u="none">
              <a:solidFill>
                <a:srgbClr val="000000"/>
              </a:solidFill>
              <a:uFillTx/>
              <a:latin typeface="Arial"/>
            </a:endParaRPr>
          </a:p>
        </p:txBody>
      </p:sp>
      <p:pic>
        <p:nvPicPr>
          <p:cNvPr id="68" name="Рисунок 7" descr="https://ust.kz/materials/docx/image/2019/february/d06/1549442901_html_813d2adb3bb17c52.png"/>
          <p:cNvPicPr/>
          <p:nvPr/>
        </p:nvPicPr>
        <p:blipFill>
          <a:blip r:embed="rId1"/>
          <a:srcRect l="0" t="0" r="3851" b="53301"/>
          <a:stretch/>
        </p:blipFill>
        <p:spPr>
          <a:xfrm>
            <a:off x="609480" y="2286000"/>
            <a:ext cx="7925040" cy="3657600"/>
          </a:xfrm>
          <a:prstGeom prst="rect">
            <a:avLst/>
          </a:prstGeom>
          <a:ln w="0">
            <a:noFill/>
          </a:ln>
        </p:spPr>
      </p:pic>
      <p:pic>
        <p:nvPicPr>
          <p:cNvPr id="69" name="Звук 2" descr=""/>
          <p:cNvPicPr/>
          <p:nvPr/>
        </p:nvPicPr>
        <p:blipFill>
          <a:blip r:embed="rId2"/>
          <a:stretch/>
        </p:blipFill>
        <p:spPr>
          <a:xfrm>
            <a:off x="8381880" y="6095880"/>
            <a:ext cx="609840" cy="609840"/>
          </a:xfrm>
          <a:prstGeom prst="rect">
            <a:avLst/>
          </a:prstGeom>
          <a:ln w="0">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Прямоугольник 4" descr=""/>
          <p:cNvPicPr/>
          <p:nvPr/>
        </p:nvPicPr>
        <p:blipFill>
          <a:blip r:embed="rId1"/>
          <a:stretch/>
        </p:blipFill>
        <p:spPr>
          <a:xfrm>
            <a:off x="738360" y="2475000"/>
            <a:ext cx="7302240" cy="2901960"/>
          </a:xfrm>
          <a:prstGeom prst="rect">
            <a:avLst/>
          </a:prstGeom>
          <a:ln w="0">
            <a:noFill/>
          </a:ln>
        </p:spPr>
      </p:pic>
      <p:sp>
        <p:nvSpPr>
          <p:cNvPr id="71" name="Блок-схема: процесс 5"/>
          <p:cNvSpPr/>
          <p:nvPr/>
        </p:nvSpPr>
        <p:spPr>
          <a:xfrm>
            <a:off x="380880" y="1500120"/>
            <a:ext cx="8077320" cy="2081160"/>
          </a:xfrm>
          <a:prstGeom prst="flowChartProcess">
            <a:avLst/>
          </a:prstGeom>
          <a:solidFill>
            <a:srgbClr val="c9e3e2"/>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cc"/>
                </a:solidFill>
                <a:uFillTx/>
                <a:latin typeface="Times New Roman"/>
                <a:ea typeface="Times New Roman"/>
              </a:rPr>
              <a:t> </a:t>
            </a:r>
            <a:r>
              <a:rPr b="1" lang="kk-KZ" sz="2400" strike="noStrike" u="none">
                <a:solidFill>
                  <a:srgbClr val="0000cc"/>
                </a:solidFill>
                <a:uFillTx/>
                <a:latin typeface="Times New Roman"/>
                <a:ea typeface="Times New Roman"/>
              </a:rPr>
              <a:t>Сызбадан тірек   бола  алатын сөздерді анықтаңдар.</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Тірек сөздерді пайдаланып, үш-төрт сөйлемнен тұратын  мәтін жазыңдар.</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72" name="Прямоугольник 1"/>
          <p:cNvSpPr/>
          <p:nvPr/>
        </p:nvSpPr>
        <p:spPr>
          <a:xfrm>
            <a:off x="1066680" y="3962520"/>
            <a:ext cx="7315200" cy="1313640"/>
          </a:xfrm>
          <a:prstGeom prst="rect">
            <a:avLst/>
          </a:prstGeom>
          <a:solidFill>
            <a:srgbClr val="c9e3e2"/>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Times New Roman"/>
              </a:rPr>
              <a:t>Дескриптор:</a:t>
            </a:r>
            <a:endParaRPr b="0" lang="ru-RU" sz="2000" strike="noStrike" u="none">
              <a:solidFill>
                <a:srgbClr val="000000"/>
              </a:solidFill>
              <a:uFillTx/>
              <a:latin typeface="Arial"/>
            </a:endParaRPr>
          </a:p>
          <a:p>
            <a:pPr>
              <a:lnSpc>
                <a:spcPct val="100000"/>
              </a:lnSpc>
              <a:buClr>
                <a:srgbClr val="0000cc"/>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 </a:t>
            </a:r>
            <a:r>
              <a:rPr b="1" lang="kk-KZ" sz="2000" strike="noStrike" u="none">
                <a:solidFill>
                  <a:srgbClr val="0000cc"/>
                </a:solidFill>
                <a:uFillTx/>
                <a:latin typeface="Times New Roman"/>
                <a:ea typeface="Times New Roman"/>
              </a:rPr>
              <a:t>Ақпаратпен бөліседі.</a:t>
            </a:r>
            <a:endParaRPr b="0" lang="ru-RU" sz="2000" strike="noStrike" u="none">
              <a:solidFill>
                <a:srgbClr val="000000"/>
              </a:solidFill>
              <a:uFillTx/>
              <a:latin typeface="Arial"/>
            </a:endParaRPr>
          </a:p>
          <a:p>
            <a:pPr>
              <a:lnSpc>
                <a:spcPct val="100000"/>
              </a:lnSpc>
              <a:buClr>
                <a:srgbClr val="0000cc"/>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  </a:t>
            </a:r>
            <a:r>
              <a:rPr b="1" lang="kk-KZ" sz="2000" strike="noStrike" u="none">
                <a:solidFill>
                  <a:srgbClr val="0000cc"/>
                </a:solidFill>
                <a:uFillTx/>
                <a:latin typeface="Times New Roman"/>
                <a:ea typeface="Times New Roman"/>
              </a:rPr>
              <a:t>Мәтіннен тірек сөздерді анықтап,шағын мәтін құрастырады</a:t>
            </a:r>
            <a:r>
              <a:rPr b="0" lang="kk-KZ" sz="1800" strike="noStrike" u="none">
                <a:solidFill>
                  <a:srgbClr val="0000cc"/>
                </a:solidFill>
                <a:uFillTx/>
                <a:latin typeface="Times New Roman"/>
                <a:ea typeface="Times New Roman"/>
              </a:rPr>
              <a:t>.</a:t>
            </a:r>
            <a:endParaRPr b="0" lang="ru-RU" sz="1800" strike="noStrike" u="none">
              <a:solidFill>
                <a:srgbClr val="000000"/>
              </a:solidFill>
              <a:uFillTx/>
              <a:latin typeface="Arial"/>
            </a:endParaRPr>
          </a:p>
        </p:txBody>
      </p:sp>
      <p:sp>
        <p:nvSpPr>
          <p:cNvPr id="73" name="TextBox 7"/>
          <p:cNvSpPr/>
          <p:nvPr/>
        </p:nvSpPr>
        <p:spPr>
          <a:xfrm>
            <a:off x="1066680" y="609480"/>
            <a:ext cx="3886200" cy="642600"/>
          </a:xfrm>
          <a:prstGeom prst="rect">
            <a:avLst/>
          </a:prstGeom>
          <a:solidFill>
            <a:srgbClr val="cfe7e7"/>
          </a:solidFill>
          <a:ln w="9360">
            <a:solidFill>
              <a:srgbClr val="0070c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3600" strike="noStrike" u="none">
                <a:solidFill>
                  <a:srgbClr val="ff0000"/>
                </a:solidFill>
                <a:uFillTx/>
                <a:latin typeface="Times New Roman"/>
                <a:ea typeface="Times New Roman"/>
              </a:rPr>
              <a:t>5-ТАПСЫРМА</a:t>
            </a:r>
            <a:endParaRPr b="0" lang="ru-RU" sz="3600" strike="noStrike" u="none">
              <a:solidFill>
                <a:srgbClr val="000000"/>
              </a:solidFill>
              <a:uFillTx/>
              <a:latin typeface="Arial"/>
            </a:endParaRPr>
          </a:p>
        </p:txBody>
      </p:sp>
      <p:pic>
        <p:nvPicPr>
          <p:cNvPr id="74" name="Звук 2" descr=""/>
          <p:cNvPicPr/>
          <p:nvPr/>
        </p:nvPicPr>
        <p:blipFill>
          <a:blip r:embed="rId2"/>
          <a:stretch/>
        </p:blipFill>
        <p:spPr>
          <a:xfrm>
            <a:off x="8381880" y="6095880"/>
            <a:ext cx="609840" cy="609840"/>
          </a:xfrm>
          <a:prstGeom prst="rect">
            <a:avLst/>
          </a:prstGeom>
          <a:ln w="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 name="WordArt 4" descr=""/>
          <p:cNvPicPr/>
          <p:nvPr/>
        </p:nvPicPr>
        <p:blipFill>
          <a:blip r:embed="rId1"/>
          <a:stretch/>
        </p:blipFill>
        <p:spPr>
          <a:xfrm>
            <a:off x="304920" y="762120"/>
            <a:ext cx="7089480" cy="304560"/>
          </a:xfrm>
          <a:prstGeom prst="rect">
            <a:avLst/>
          </a:prstGeom>
          <a:ln w="0">
            <a:noFill/>
          </a:ln>
        </p:spPr>
      </p:pic>
      <p:graphicFrame>
        <p:nvGraphicFramePr>
          <p:cNvPr id="76" name=""/>
          <p:cNvGraphicFramePr/>
          <p:nvPr/>
        </p:nvGraphicFramePr>
        <p:xfrm>
          <a:off x="304920" y="1523880"/>
          <a:ext cx="8381880" cy="1828800"/>
        </p:xfrm>
        <a:graphic>
          <a:graphicData uri="http://schemas.openxmlformats.org/drawingml/2006/table">
            <a:tbl>
              <a:tblPr/>
              <a:tblGrid>
                <a:gridCol w="8381880"/>
              </a:tblGrid>
              <a:tr h="17922600">
                <a:tc>
                  <a:txBody>
                    <a:bodyPr lIns="114480" rIns="114480" tIns="0" bIns="0" anchor="t">
                      <a:no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cc"/>
                          </a:solidFill>
                          <a:uFillTx/>
                          <a:latin typeface="Times New Roman"/>
                          <a:ea typeface="Calibri"/>
                        </a:rPr>
                        <a:t>«Еліміздегі демографиялық жағдай өзгерді» тақырыбы беріледі. Осы тақырып бойынша қосымша ақпарат құралдарынан                                                                                                                                                                                                                                                                                                                                                                                                                                                                                                                                                                                                                                                                                                                                                                                                                                                                                                                                                                                                                                                                                                                                                                                                                                                                                                                                                                                                                                                                                                                                                                                                                                                                                                                                                                                                                                                                                                                                                                                                                                                                                                                                                                                                                                                                                                                                                                                                                                                                                                                                                                                                                                                                                                                                                                                                                                                                                                                                                                                                                                                                                                                                                                                                                                                                                                                                                                                                                                                                                                                                                                                                                                                                                                                                                                                                                                                                                                                                                                                                                                                                                                                                                                                                                                                                                                                                                                                                                                                                                                                                                                                                                                                                                                                                                                                                                                                                                                                                                                                                                 мәліметтерді жинақтап, мәтін құрастырыңдар, дереккөздеріне сілтеме жасаңдар.  </a:t>
                      </a:r>
                      <a:endParaRPr b="0" lang="ru-RU" sz="2400" strike="noStrike" u="none">
                        <a:solidFill>
                          <a:srgbClr val="000000"/>
                        </a:solidFill>
                        <a:uFillTx/>
                        <a:latin typeface="Arial"/>
                      </a:endParaRPr>
                    </a:p>
                  </a:txBody>
                  <a:tcPr anchor="t" marL="114480" marR="114480">
                    <a:lnL>
                      <a:noFill/>
                    </a:lnL>
                    <a:lnR>
                      <a:noFill/>
                    </a:lnR>
                    <a:lnT>
                      <a:noFill/>
                    </a:lnT>
                    <a:lnB>
                      <a:noFill/>
                    </a:lnB>
                    <a:solidFill>
                      <a:srgbClr val="c9e3e2"/>
                    </a:solidFill>
                  </a:tcPr>
                </a:tc>
              </a:tr>
            </a:tbl>
          </a:graphicData>
        </a:graphic>
      </p:graphicFrame>
      <p:sp>
        <p:nvSpPr>
          <p:cNvPr id="77" name="Прямоугольник 1"/>
          <p:cNvSpPr/>
          <p:nvPr/>
        </p:nvSpPr>
        <p:spPr>
          <a:xfrm>
            <a:off x="519120" y="4194000"/>
            <a:ext cx="8077320" cy="2045520"/>
          </a:xfrm>
          <a:prstGeom prst="rect">
            <a:avLst/>
          </a:prstGeom>
          <a:solidFill>
            <a:srgbClr val="c9e3e2"/>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99"/>
                </a:solidFill>
                <a:uFillTx/>
                <a:latin typeface="Times New Roman"/>
                <a:ea typeface="Calibri"/>
              </a:rPr>
              <a:t> </a:t>
            </a:r>
            <a:r>
              <a:rPr b="0" lang="kk-KZ" sz="2000" strike="noStrike" u="none">
                <a:solidFill>
                  <a:srgbClr val="000099"/>
                </a:solidFill>
                <a:uFillTx/>
                <a:latin typeface="Times New Roman"/>
                <a:ea typeface="Calibri"/>
              </a:rPr>
              <a:t>Қазақстанның демографиялық саясаты жайлы ақпарат алдыңыз;</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99"/>
                </a:solidFill>
                <a:uFillTx/>
                <a:latin typeface="Times New Roman"/>
                <a:ea typeface="Calibri"/>
              </a:rPr>
              <a:t>Өз  пікіріңізді аргументтер келтіріп, дәлелдедіңіз;</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99"/>
                </a:solidFill>
                <a:uFillTx/>
                <a:latin typeface="Times New Roman"/>
                <a:ea typeface="Calibri"/>
              </a:rPr>
              <a:t>Сөйлемдердің құрылымын анықтап, құрмалас сөйлемнің түрін  таба алдыңыз;</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99"/>
                </a:solidFill>
                <a:uFillTx/>
                <a:latin typeface="Times New Roman"/>
                <a:ea typeface="Calibri"/>
              </a:rPr>
              <a:t> </a:t>
            </a:r>
            <a:r>
              <a:rPr b="0" lang="kk-KZ" sz="2000" strike="noStrike" u="none">
                <a:solidFill>
                  <a:srgbClr val="000099"/>
                </a:solidFill>
                <a:uFillTx/>
                <a:latin typeface="Times New Roman"/>
                <a:ea typeface="Calibri"/>
              </a:rPr>
              <a:t>Мәтіннен талғаулықты салалас сөйлемдерді таба білдіңіз.</a:t>
            </a:r>
            <a:endParaRPr b="0" lang="ru-RU" sz="20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000000"/>
                </a:solidFill>
                <a:uFillTx/>
                <a:latin typeface="Times New Roman"/>
                <a:ea typeface="Calibri"/>
              </a:rPr>
              <a:t> </a:t>
            </a:r>
            <a:endParaRPr b="0" lang="ru-RU" sz="1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400" strike="noStrike" u="none">
              <a:solidFill>
                <a:srgbClr val="000000"/>
              </a:solidFill>
              <a:uFillTx/>
              <a:latin typeface="Arial"/>
            </a:endParaRPr>
          </a:p>
        </p:txBody>
      </p:sp>
      <p:sp>
        <p:nvSpPr>
          <p:cNvPr id="78" name="WordArt 4"/>
          <p:cNvSpPr txBox="1"/>
          <p:nvPr/>
        </p:nvSpPr>
        <p:spPr>
          <a:xfrm>
            <a:off x="1371600" y="3429000"/>
            <a:ext cx="5029200" cy="38088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pc="3" strike="noStrike" u="none">
                <a:ln w="0">
                  <a:noFill/>
                </a:ln>
                <a:solidFill>
                  <a:srgbClr val="ff0000"/>
                </a:solidFill>
                <a:effectLst>
                  <a:outerShdw dist="40186" dir="1096358" blurRad="0" rotWithShape="0">
                    <a:srgbClr val="b2b2b2">
                      <a:alpha val="80000"/>
                    </a:srgbClr>
                  </a:outerShdw>
                </a:effectLst>
                <a:uFillTx/>
                <a:latin typeface="Times New Roman"/>
              </a:rPr>
              <a:t>   </a:t>
            </a:r>
            <a:r>
              <a:rPr b="1" lang="ru-RU" sz="1800" spc="3" strike="noStrike" u="none">
                <a:ln w="0">
                  <a:noFill/>
                </a:ln>
                <a:solidFill>
                  <a:srgbClr val="ff0000"/>
                </a:solidFill>
                <a:effectLst>
                  <a:outerShdw dist="40186" dir="1096358" blurRad="0" rotWithShape="0">
                    <a:srgbClr val="b2b2b2">
                      <a:alpha val="80000"/>
                    </a:srgbClr>
                  </a:outerShdw>
                </a:effectLst>
                <a:uFillTx/>
                <a:latin typeface="Times New Roman"/>
              </a:rPr>
              <a:t>Бүгінгі сабақта</a:t>
            </a:r>
            <a:endParaRPr b="1" lang="ru-RU" sz="1800" spc="3" strike="noStrike" u="none">
              <a:ln w="0">
                <a:noFill/>
              </a:ln>
              <a:solidFill>
                <a:srgbClr val="ff0000"/>
              </a:solidFill>
              <a:effectLst>
                <a:outerShdw dist="40186" dir="1096358" blurRad="0" rotWithShape="0">
                  <a:srgbClr val="b2b2b2">
                    <a:alpha val="80000"/>
                  </a:srgbClr>
                </a:outerShdw>
              </a:effectLst>
              <a:uFillTx/>
              <a:latin typeface="Times New Roman"/>
              <a:ea typeface="Times New Roman"/>
            </a:endParaRPr>
          </a:p>
        </p:txBody>
      </p:sp>
      <p:pic>
        <p:nvPicPr>
          <p:cNvPr id="79" name="Звук 2" descr=""/>
          <p:cNvPicPr/>
          <p:nvPr/>
        </p:nvPicPr>
        <p:blipFill>
          <a:blip r:embed="rId2"/>
          <a:stretch/>
        </p:blipFill>
        <p:spPr>
          <a:xfrm>
            <a:off x="8381880" y="6095880"/>
            <a:ext cx="609840" cy="609840"/>
          </a:xfrm>
          <a:prstGeom prst="rect">
            <a:avLst/>
          </a:prstGeom>
          <a:ln w="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 name="PlaceHolder 1"/>
          <p:cNvSpPr>
            <a:spLocks noGrp="1"/>
          </p:cNvSpPr>
          <p:nvPr>
            <p:ph type="title"/>
          </p:nvPr>
        </p:nvSpPr>
        <p:spPr>
          <a:xfrm>
            <a:off x="304560" y="533160"/>
            <a:ext cx="8458200" cy="2971800"/>
          </a:xfrm>
          <a:prstGeom prst="rect">
            <a:avLst/>
          </a:prstGeom>
          <a:solidFill>
            <a:srgbClr val="eaf5f5"/>
          </a:solidFill>
          <a:ln w="0">
            <a:noFill/>
          </a:ln>
        </p:spPr>
        <p:txBody>
          <a:bodyPr lIns="91440" rIns="91440" tIns="45720" bIns="4572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br>
              <a:rPr sz="2400"/>
            </a:br>
            <a:br>
              <a:rPr sz="2400"/>
            </a:br>
            <a:br>
              <a:rPr sz="2400"/>
            </a:br>
            <a:br>
              <a:rPr sz="2400"/>
            </a:br>
            <a:br>
              <a:rPr sz="2400"/>
            </a:br>
            <a:br>
              <a:rPr sz="2400"/>
            </a:br>
            <a:br>
              <a:rPr sz="2400"/>
            </a:br>
            <a:br>
              <a:rPr sz="2400"/>
            </a:br>
            <a:br>
              <a:rPr sz="2400"/>
            </a:br>
            <a:br>
              <a:rPr sz="2400"/>
            </a:br>
            <a:br>
              <a:rPr sz="2400"/>
            </a:br>
            <a:br>
              <a:rPr sz="2400"/>
            </a:br>
            <a:br>
              <a:rPr sz="2400"/>
            </a:br>
            <a:r>
              <a:rPr b="1" lang="en-US" sz="2400" strike="noStrike" u="none">
                <a:solidFill>
                  <a:srgbClr val="0000cc"/>
                </a:solidFill>
                <a:uFillTx/>
                <a:latin typeface="Times New Roman"/>
                <a:ea typeface="Times New Roman"/>
              </a:rPr>
              <a:t>       </a:t>
            </a:r>
            <a:br>
              <a:rPr sz="2400"/>
            </a:br>
            <a:br>
              <a:rPr sz="2200"/>
            </a:br>
            <a:r>
              <a:rPr b="1" lang="kk-KZ" sz="2200" strike="noStrike" u="none">
                <a:solidFill>
                  <a:srgbClr val="0000cc"/>
                </a:solidFill>
                <a:uFillTx/>
                <a:latin typeface="Times New Roman"/>
                <a:ea typeface="Times New Roman"/>
              </a:rPr>
              <a:t>Ж 9.3.3.1 мәтін құрылымын сақтай отырып,бірнеше графиктік мәтіндегі (диаграмма,кесте) деректерді салыстыру, маңызды тұстары  мен үрдістерді анықтап жазу.</a:t>
            </a:r>
            <a:br>
              <a:rPr sz="2200"/>
            </a:br>
            <a:r>
              <a:rPr b="1" lang="kk-KZ" sz="2200" strike="noStrike" u="none">
                <a:solidFill>
                  <a:srgbClr val="0000cc"/>
                </a:solidFill>
                <a:uFillTx/>
                <a:latin typeface="Times New Roman"/>
                <a:ea typeface="Times New Roman"/>
              </a:rPr>
              <a:t>ӘТН 9.4.4.2  салалас құрмалас сөйлемдердің мағыналық түрлерін ажырата білу,түрлендіріп қолдану. (Талғаулы салалас)</a:t>
            </a:r>
            <a:br>
              <a:rPr sz="2200"/>
            </a:br>
            <a:endParaRPr b="0" lang="ru-RU" sz="2200" strike="noStrike" u="none">
              <a:solidFill>
                <a:srgbClr val="336666"/>
              </a:solidFill>
              <a:uFillTx/>
              <a:latin typeface="Arial Black"/>
            </a:endParaRPr>
          </a:p>
        </p:txBody>
      </p:sp>
      <p:sp>
        <p:nvSpPr>
          <p:cNvPr id="28" name="Прямоугольник 1"/>
          <p:cNvSpPr/>
          <p:nvPr/>
        </p:nvSpPr>
        <p:spPr>
          <a:xfrm>
            <a:off x="838080" y="609480"/>
            <a:ext cx="38862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Оқу мақсаттары</a:t>
            </a:r>
            <a:endParaRPr b="0" lang="ru-RU" sz="2800" strike="noStrike" u="none">
              <a:solidFill>
                <a:srgbClr val="000000"/>
              </a:solidFill>
              <a:uFillTx/>
              <a:latin typeface="Arial"/>
            </a:endParaRPr>
          </a:p>
        </p:txBody>
      </p:sp>
      <p:sp>
        <p:nvSpPr>
          <p:cNvPr id="29" name="Прямоугольник 2"/>
          <p:cNvSpPr/>
          <p:nvPr/>
        </p:nvSpPr>
        <p:spPr>
          <a:xfrm>
            <a:off x="685800" y="4267080"/>
            <a:ext cx="8077320" cy="416160"/>
          </a:xfrm>
          <a:prstGeom prst="rect">
            <a:avLst/>
          </a:prstGeom>
          <a:solidFill>
            <a:srgbClr val="eaf5f5"/>
          </a:solid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0" name="Заголовок 1"/>
          <p:cNvSpPr/>
          <p:nvPr/>
        </p:nvSpPr>
        <p:spPr>
          <a:xfrm>
            <a:off x="609480" y="3429000"/>
            <a:ext cx="8077320" cy="2286000"/>
          </a:xfrm>
          <a:prstGeom prst="rect">
            <a:avLst/>
          </a:prstGeom>
          <a:solidFill>
            <a:srgbClr val="eaf5f5"/>
          </a:solidFill>
          <a:ln w="0">
            <a:noFill/>
          </a:ln>
        </p:spPr>
        <p:style>
          <a:lnRef idx="0"/>
          <a:fillRef idx="0"/>
          <a:effectRef idx="0"/>
          <a:fontRef idx="minor"/>
        </p:style>
        <p:txBody>
          <a:bodyPr lIns="90000" rIns="90000" tIns="46800" bIns="46800" anchor="b">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Білім алушылар мәтіннің мақсаты арқылы негізгі ойды анықтай алады.</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 </a:t>
            </a:r>
            <a:r>
              <a:rPr b="1" lang="kk-KZ" sz="2400" strike="noStrike" u="none">
                <a:solidFill>
                  <a:srgbClr val="0000cc"/>
                </a:solidFill>
                <a:uFillTx/>
                <a:latin typeface="Times New Roman"/>
                <a:ea typeface="Times New Roman"/>
              </a:rPr>
              <a:t>Талғаулы салалас құрмалас сөйлемдердің жасалу жолын түсінеді, түрлендіріп қолдана алады</a:t>
            </a:r>
            <a:r>
              <a:rPr b="0" lang="kk-KZ" sz="2000" strike="noStrike" u="none">
                <a:solidFill>
                  <a:srgbClr val="0000cc"/>
                </a:solidFill>
                <a:uFillTx/>
                <a:latin typeface="Times New Roman"/>
                <a:ea typeface="Times New Roman"/>
              </a:rPr>
              <a:t>.</a:t>
            </a:r>
            <a:endParaRPr b="0" lang="ru-RU" sz="2000" strike="noStrike" u="none">
              <a:solidFill>
                <a:srgbClr val="000000"/>
              </a:solidFill>
              <a:uFillTx/>
              <a:latin typeface="Arial"/>
            </a:endParaRPr>
          </a:p>
        </p:txBody>
      </p:sp>
      <p:sp>
        <p:nvSpPr>
          <p:cNvPr id="31" name="TextBox 1"/>
          <p:cNvSpPr/>
          <p:nvPr/>
        </p:nvSpPr>
        <p:spPr>
          <a:xfrm>
            <a:off x="838080" y="3429000"/>
            <a:ext cx="38102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Сабақ мақсаты</a:t>
            </a:r>
            <a:endParaRPr b="0" lang="ru-RU" sz="2800" strike="noStrike" u="none">
              <a:solidFill>
                <a:srgbClr val="000000"/>
              </a:solidFill>
              <a:uFillTx/>
              <a:latin typeface="Arial"/>
            </a:endParaRPr>
          </a:p>
        </p:txBody>
      </p:sp>
      <p:pic>
        <p:nvPicPr>
          <p:cNvPr id="32" name="Звук 2" descr=""/>
          <p:cNvPicPr/>
          <p:nvPr/>
        </p:nvPicPr>
        <p:blipFill>
          <a:blip r:embed="rId1"/>
          <a:stretch/>
        </p:blipFill>
        <p:spPr>
          <a:xfrm>
            <a:off x="8381880" y="6095880"/>
            <a:ext cx="609840" cy="60984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 name="PlaceHolder 1"/>
          <p:cNvSpPr>
            <a:spLocks noGrp="1"/>
          </p:cNvSpPr>
          <p:nvPr>
            <p:ph type="title"/>
          </p:nvPr>
        </p:nvSpPr>
        <p:spPr>
          <a:xfrm>
            <a:off x="762120" y="1066680"/>
            <a:ext cx="7696080" cy="609840"/>
          </a:xfrm>
          <a:prstGeom prst="rect">
            <a:avLst/>
          </a:prstGeom>
          <a:noFill/>
          <a:ln w="0">
            <a:noFill/>
          </a:ln>
        </p:spPr>
        <p:txBody>
          <a:bodyPr lIns="91440" rIns="91440" tIns="45720" bIns="4572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0000"/>
                </a:solidFill>
                <a:uFillTx/>
                <a:latin typeface="Times New Roman"/>
                <a:ea typeface="Times New Roman"/>
              </a:rPr>
              <a:t>Бағалау критерийлері</a:t>
            </a:r>
            <a:endParaRPr b="0" lang="ru-RU" sz="2800" strike="noStrike" u="none">
              <a:solidFill>
                <a:srgbClr val="336666"/>
              </a:solidFill>
              <a:uFillTx/>
              <a:latin typeface="Arial Black"/>
            </a:endParaRPr>
          </a:p>
        </p:txBody>
      </p:sp>
      <p:sp>
        <p:nvSpPr>
          <p:cNvPr id="34" name=""/>
          <p:cNvSpPr txBox="1"/>
          <p:nvPr/>
        </p:nvSpPr>
        <p:spPr>
          <a:xfrm>
            <a:off x="762120" y="1905120"/>
            <a:ext cx="7696080" cy="4038480"/>
          </a:xfrm>
          <a:prstGeom prst="rect">
            <a:avLst/>
          </a:prstGeom>
          <a:noFill/>
          <a:ln w="0">
            <a:noFill/>
          </a:ln>
        </p:spPr>
        <p:txBody>
          <a:bodyPr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Қазақстанның  демографиялық мәселелерін шешу жолдарын түсінеді; </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 </a:t>
            </a:r>
            <a:r>
              <a:rPr b="1" lang="kk-KZ" sz="2400" strike="noStrike" u="none">
                <a:solidFill>
                  <a:srgbClr val="0000cc"/>
                </a:solidFill>
                <a:uFillTx/>
                <a:latin typeface="Times New Roman"/>
                <a:ea typeface="Times New Roman"/>
              </a:rPr>
              <a:t>Елдердің демографиялық мәселелері бойынша жіктей алады;</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Демографиялық проблемаларға талдау жасап, сипаттама береді;</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Талғаулы салалас құрмалас сөйлемдердің жасалуын түсінеді,түрлендіріп қолданады.</a:t>
            </a:r>
            <a:endParaRPr b="0" lang="ru-RU" sz="2400" strike="noStrike" u="none">
              <a:solidFill>
                <a:srgbClr val="000000"/>
              </a:solidFill>
              <a:uFillTx/>
              <a:latin typeface="Arial"/>
            </a:endParaRPr>
          </a:p>
          <a:p>
            <a:pPr>
              <a:lnSpc>
                <a:spcPct val="100000"/>
              </a:lnSpc>
              <a:spcBef>
                <a:spcPts val="601"/>
              </a:spcBef>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pic>
        <p:nvPicPr>
          <p:cNvPr id="35" name="Звук 4" descr=""/>
          <p:cNvPicPr/>
          <p:nvPr/>
        </p:nvPicPr>
        <p:blipFill>
          <a:blip r:embed="rId1"/>
          <a:stretch/>
        </p:blipFill>
        <p:spPr>
          <a:xfrm>
            <a:off x="8381880" y="6095880"/>
            <a:ext cx="609840" cy="609840"/>
          </a:xfrm>
          <a:prstGeom prst="rect">
            <a:avLst/>
          </a:prstGeom>
          <a:ln w="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gradFill rotWithShape="0">
          <a:gsLst>
            <a:gs pos="0">
              <a:srgbClr val="fafcfc"/>
            </a:gs>
            <a:gs pos="100000">
              <a:srgbClr val="e0f0f0"/>
            </a:gs>
          </a:gsLst>
          <a:lin ang="5400000"/>
        </a:gradFill>
      </p:bgPr>
    </p:bg>
    <p:spTree>
      <p:nvGrpSpPr>
        <p:cNvPr id="1" name=""/>
        <p:cNvGrpSpPr/>
        <p:nvPr/>
      </p:nvGrpSpPr>
      <p:grpSpPr>
        <a:xfrm>
          <a:off x="0" y="0"/>
          <a:ext cx="0" cy="0"/>
          <a:chOff x="0" y="0"/>
          <a:chExt cx="0" cy="0"/>
        </a:xfrm>
      </p:grpSpPr>
      <p:sp>
        <p:nvSpPr>
          <p:cNvPr id="36" name="Прямоугольник 1"/>
          <p:cNvSpPr/>
          <p:nvPr/>
        </p:nvSpPr>
        <p:spPr>
          <a:xfrm>
            <a:off x="1523880" y="533520"/>
            <a:ext cx="556272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r>
              <a:rPr b="1" lang="kk-KZ" sz="3200" strike="noStrike" u="none">
                <a:solidFill>
                  <a:srgbClr val="ff0000"/>
                </a:solidFill>
                <a:uFillTx/>
                <a:latin typeface="Times New Roman"/>
                <a:ea typeface="Times New Roman"/>
              </a:rPr>
              <a:t>Ой шақыру</a:t>
            </a:r>
            <a:endParaRPr b="0" lang="ru-RU" sz="3200" strike="noStrike" u="none">
              <a:solidFill>
                <a:srgbClr val="000000"/>
              </a:solidFill>
              <a:uFillTx/>
              <a:latin typeface="Arial"/>
            </a:endParaRPr>
          </a:p>
        </p:txBody>
      </p:sp>
      <p:sp>
        <p:nvSpPr>
          <p:cNvPr id="37" name="TextBox 2"/>
          <p:cNvSpPr/>
          <p:nvPr/>
        </p:nvSpPr>
        <p:spPr>
          <a:xfrm>
            <a:off x="762120" y="1371600"/>
            <a:ext cx="8153280" cy="405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00"/>
                </a:solidFill>
                <a:uFillTx/>
                <a:latin typeface="Times New Roman"/>
                <a:ea typeface="Times New Roman"/>
              </a:rPr>
              <a:t>               </a:t>
            </a:r>
            <a:r>
              <a:rPr b="1" lang="kk-KZ" sz="3600" strike="noStrike" u="none">
                <a:solidFill>
                  <a:srgbClr val="000000"/>
                </a:solidFill>
                <a:uFillTx/>
                <a:latin typeface="Times New Roman"/>
                <a:ea typeface="Times New Roman"/>
              </a:rPr>
              <a:t> </a:t>
            </a:r>
            <a:r>
              <a:rPr b="1" lang="kk-KZ" sz="3600" strike="noStrike" u="none">
                <a:solidFill>
                  <a:srgbClr val="7030a0"/>
                </a:solidFill>
                <a:uFillTx/>
                <a:latin typeface="Times New Roman"/>
                <a:ea typeface="Times New Roman"/>
              </a:rPr>
              <a:t>Демографиялық саясат</a:t>
            </a:r>
            <a:endParaRPr b="0" lang="ru-RU" sz="36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99"/>
                </a:solidFill>
                <a:uFillTx/>
                <a:latin typeface="Times New Roman"/>
                <a:ea typeface="Times New Roman"/>
              </a:rPr>
              <a:t>Халықтың ұдайы өсуін реттеу мақсатында мемлекеттік деңгейде демографиялық саясат жүргізеді.</a:t>
            </a:r>
            <a:endParaRPr b="0" lang="ru-RU" sz="28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99"/>
                </a:solidFill>
                <a:uFillTx/>
                <a:latin typeface="Times New Roman"/>
                <a:ea typeface="Times New Roman"/>
              </a:rPr>
              <a:t>Демографиялық саясат-елдің демографиялық мәселелерді  шешу мақсатында мемлекет тарапынан табиғи өсуге бағытталған шара жиынтығы</a:t>
            </a:r>
            <a:r>
              <a:rPr b="0" lang="kk-KZ" sz="2800" strike="noStrike" u="none">
                <a:solidFill>
                  <a:srgbClr val="000099"/>
                </a:solidFill>
                <a:uFillTx/>
                <a:latin typeface="Times New Roman"/>
                <a:ea typeface="Times New Roman"/>
              </a:rPr>
              <a:t>.</a:t>
            </a:r>
            <a:endParaRPr b="0" lang="ru-RU" sz="2800" strike="noStrike" u="none">
              <a:solidFill>
                <a:srgbClr val="000000"/>
              </a:solidFill>
              <a:uFillTx/>
              <a:latin typeface="Arial"/>
            </a:endParaRPr>
          </a:p>
        </p:txBody>
      </p:sp>
      <p:pic>
        <p:nvPicPr>
          <p:cNvPr id="38" name="Звук 2" descr=""/>
          <p:cNvPicPr/>
          <p:nvPr/>
        </p:nvPicPr>
        <p:blipFill>
          <a:blip r:embed="rId1"/>
          <a:stretch/>
        </p:blipFill>
        <p:spPr>
          <a:xfrm>
            <a:off x="8381880" y="6095880"/>
            <a:ext cx="609840" cy="60984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533520" y="609480"/>
            <a:ext cx="8229600" cy="5181840"/>
          </a:xfrm>
          <a:prstGeom prst="rect">
            <a:avLst/>
          </a:prstGeom>
          <a:solidFill>
            <a:srgbClr val="ffffff"/>
          </a:solidFill>
          <a:ln w="0">
            <a:noFill/>
          </a:ln>
        </p:spPr>
        <p:txBody>
          <a:bodyPr lIns="91440" rIns="91440" tIns="45720" bIns="4572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cc"/>
                </a:solidFill>
                <a:uFillTx/>
                <a:latin typeface="Times New Roman"/>
                <a:ea typeface="Times New Roman"/>
              </a:rPr>
              <a:t>	</a:t>
            </a:r>
            <a:r>
              <a:rPr b="0" lang="kk-KZ" sz="2000" strike="noStrike" u="none">
                <a:solidFill>
                  <a:srgbClr val="0000cc"/>
                </a:solidFill>
                <a:uFillTx/>
                <a:latin typeface="Times New Roman"/>
                <a:ea typeface="Times New Roman"/>
              </a:rPr>
              <a:t>Бүгінгі әлемде  Қазақстан  жер көлемі  бойынша  тоғызыншы орын алса, халық саны  жағынан  алпыс    екінші орында. Жері- кең, халқы- аз. Бұл  түптің түбінде  ұлт қауіпсіздігіне үлкен  қауіп төндіретінін  ұғынған абзал.</a:t>
            </a:r>
            <a:br>
              <a:rPr sz="2000"/>
            </a:br>
            <a:r>
              <a:rPr b="0" lang="kk-KZ" sz="2000" strike="noStrike" u="none">
                <a:solidFill>
                  <a:srgbClr val="0000cc"/>
                </a:solidFill>
                <a:uFillTx/>
                <a:latin typeface="Times New Roman"/>
                <a:ea typeface="Times New Roman"/>
              </a:rPr>
              <a:t>	</a:t>
            </a:r>
            <a:r>
              <a:rPr b="0" lang="kk-KZ" sz="2000" strike="noStrike" u="none">
                <a:solidFill>
                  <a:srgbClr val="0000cc"/>
                </a:solidFill>
                <a:uFillTx/>
                <a:latin typeface="Times New Roman"/>
                <a:ea typeface="Times New Roman"/>
              </a:rPr>
              <a:t> Елбасының халыққа арнаған жолдауында 2020 жылы Қазақстан халқының санын 20 миллионға  жеткізу межесі қойылған.Ал демографтардың ресми  зерттеулеріне сүйенсек,2020 жылы халық  саны 18 миллион  шамасында ғана болады екен.  Ал халық санының  көбеюіне  кедергі келтіріп отырған салдарға тоқталсақ,ең басты мәселе ретінде әлеуметтік  жағдай алдымыздан шығады. Жас отбасылар әлі    де  қамқорлыққа зәру. Күнделікті тапқан нәпақасы жалдаған пәтері мен  тамағынан аспайтындар көпбалалы болуды қалай ойласын... Бұған  қоса,екі қолға бір күрек таба алмай жүрген жастардың отбасы құрып , бала тәрбиелеп  демографиялық ахуалды  жақсартуға үлес қосуға талпыныс  білдірмейтіні  белгілі. Әлеуметтік  жағдай нашар болған жағдайда ,бала туу көрсеткіші өспейді. Осы себептерден ажырасу саны да артып келеді.</a:t>
            </a:r>
            <a:endParaRPr b="0" lang="ru-RU" sz="2000" strike="noStrike" u="none">
              <a:solidFill>
                <a:srgbClr val="336666"/>
              </a:solidFill>
              <a:uFillTx/>
              <a:latin typeface="Arial Black"/>
            </a:endParaRPr>
          </a:p>
        </p:txBody>
      </p:sp>
      <p:pic>
        <p:nvPicPr>
          <p:cNvPr id="40" name="Звук 2" descr=""/>
          <p:cNvPicPr/>
          <p:nvPr/>
        </p:nvPicPr>
        <p:blipFill>
          <a:blip r:embed="rId1"/>
          <a:stretch/>
        </p:blipFill>
        <p:spPr>
          <a:xfrm>
            <a:off x="8381880" y="6095880"/>
            <a:ext cx="609840" cy="60984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WordArt 5"/>
          <p:cNvSpPr txBox="1"/>
          <p:nvPr/>
        </p:nvSpPr>
        <p:spPr>
          <a:xfrm>
            <a:off x="209520" y="1860480"/>
            <a:ext cx="8724960" cy="415944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pc="3" strike="noStrike" u="none">
                <a:ln w="0">
                  <a:noFill/>
                </a:ln>
                <a:solidFill>
                  <a:srgbClr val="0000ff"/>
                </a:solidFill>
                <a:effectLst>
                  <a:outerShdw dist="40186" dir="1096358" blurRad="0" rotWithShape="0">
                    <a:srgbClr val="b2b2b2">
                      <a:alpha val="80000"/>
                    </a:srgbClr>
                  </a:outerShdw>
                </a:effectLst>
                <a:uFillTx/>
                <a:latin typeface="Times New Roman"/>
              </a:rPr>
              <a:t>  </a:t>
            </a:r>
            <a:endParaRPr b="1" lang="ru-RU" sz="1800" spc="3" strike="noStrike" u="none">
              <a:ln w="0">
                <a:noFill/>
              </a:ln>
              <a:solidFill>
                <a:srgbClr val="0000ff"/>
              </a:solidFill>
              <a:effectLst>
                <a:outerShdw dist="40186" dir="1096358" blurRad="0" rotWithShape="0">
                  <a:srgbClr val="b2b2b2">
                    <a:alpha val="80000"/>
                  </a:srgbClr>
                </a:outerShdw>
              </a:effectLst>
              <a:uFillTx/>
              <a:latin typeface="Times New Roman"/>
              <a:ea typeface="Times New Roman"/>
            </a:endParaRPr>
          </a:p>
        </p:txBody>
      </p:sp>
      <p:sp>
        <p:nvSpPr>
          <p:cNvPr id="42" name="Блок-схема: перфолента 5"/>
          <p:cNvSpPr/>
          <p:nvPr/>
        </p:nvSpPr>
        <p:spPr>
          <a:xfrm>
            <a:off x="380880" y="838080"/>
            <a:ext cx="8305920" cy="4648320"/>
          </a:xfrm>
          <a:prstGeom prst="flowChartPunchedTape">
            <a:avLst/>
          </a:prstGeom>
          <a:solidFill>
            <a:srgbClr val="d6e0e0"/>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3333cc"/>
                </a:solidFill>
                <a:uFillTx/>
                <a:latin typeface="Times New Roman"/>
                <a:ea typeface="Times New Roman"/>
              </a:rPr>
              <a:t> </a:t>
            </a:r>
            <a:r>
              <a:rPr b="0" lang="kk-KZ" sz="2400" strike="noStrike" u="none">
                <a:solidFill>
                  <a:srgbClr val="3333cc"/>
                </a:solidFill>
                <a:uFillTx/>
                <a:latin typeface="Times New Roman"/>
                <a:ea typeface="Times New Roman"/>
              </a:rPr>
              <a:t>1Әр отбасында шамамен неше бала бар ?</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333cc"/>
                </a:solidFill>
                <a:uFillTx/>
                <a:latin typeface="Times New Roman"/>
                <a:ea typeface="Times New Roman"/>
              </a:rPr>
              <a:t>2.Демографиялық өсім  болу үшін  әр отбасында  неше бала болуы керек?</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3333cc"/>
                </a:solidFill>
                <a:uFillTx/>
                <a:latin typeface="Times New Roman"/>
                <a:ea typeface="Times New Roman"/>
              </a:rPr>
              <a:t>3.Демографиялық өсімді қалай көтеруге болады?</a:t>
            </a:r>
            <a:endParaRPr b="0" lang="ru-RU" sz="24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
        <p:nvSpPr>
          <p:cNvPr id="43" name="TextBox 2"/>
          <p:cNvSpPr/>
          <p:nvPr/>
        </p:nvSpPr>
        <p:spPr>
          <a:xfrm>
            <a:off x="1066680" y="533520"/>
            <a:ext cx="22701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Times New Roman"/>
              </a:rPr>
              <a:t>Ой  қозғау</a:t>
            </a:r>
            <a:endParaRPr b="0" lang="ru-RU" sz="3200" strike="noStrike" u="none">
              <a:solidFill>
                <a:srgbClr val="000000"/>
              </a:solidFill>
              <a:uFillTx/>
              <a:latin typeface="Arial"/>
            </a:endParaRPr>
          </a:p>
        </p:txBody>
      </p:sp>
      <p:pic>
        <p:nvPicPr>
          <p:cNvPr id="44" name="Звук 2" descr=""/>
          <p:cNvPicPr/>
          <p:nvPr/>
        </p:nvPicPr>
        <p:blipFill>
          <a:blip r:embed="rId1"/>
          <a:stretch/>
        </p:blipFill>
        <p:spPr>
          <a:xfrm>
            <a:off x="8381880" y="6095880"/>
            <a:ext cx="609840" cy="60984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Скругленный прямоугольник 6"/>
          <p:cNvSpPr/>
          <p:nvPr/>
        </p:nvSpPr>
        <p:spPr>
          <a:xfrm>
            <a:off x="457200" y="2286000"/>
            <a:ext cx="8458200" cy="1371600"/>
          </a:xfrm>
          <a:prstGeom prst="roundRect">
            <a:avLst>
              <a:gd name="adj" fmla="val 16667"/>
            </a:avLst>
          </a:prstGeom>
          <a:solidFill>
            <a:srgbClr val="cfe7e7"/>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cc"/>
                </a:solidFill>
                <a:uFillTx/>
                <a:latin typeface="Times New Roman"/>
                <a:ea typeface="Times New Roman"/>
              </a:rPr>
              <a:t> </a:t>
            </a:r>
            <a:r>
              <a:rPr b="1" lang="kk-KZ" sz="2100" strike="noStrike" u="none">
                <a:solidFill>
                  <a:srgbClr val="ff0000"/>
                </a:solidFill>
                <a:uFillTx/>
                <a:latin typeface="Times New Roman"/>
                <a:ea typeface="Times New Roman"/>
              </a:rPr>
              <a:t>Демограф</a:t>
            </a:r>
            <a:r>
              <a:rPr b="1" lang="kk-KZ" sz="2100" strike="noStrike" u="none">
                <a:solidFill>
                  <a:srgbClr val="0000cc"/>
                </a:solidFill>
                <a:uFillTx/>
                <a:latin typeface="Times New Roman"/>
                <a:ea typeface="Times New Roman"/>
              </a:rPr>
              <a:t>-демография мәселелерімен айналысатын маман.</a:t>
            </a:r>
            <a:endParaRPr b="0" lang="ru-RU" sz="21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100" strike="noStrike" u="none">
                <a:solidFill>
                  <a:srgbClr val="0000cc"/>
                </a:solidFill>
                <a:uFillTx/>
                <a:latin typeface="Times New Roman"/>
                <a:ea typeface="Times New Roman"/>
              </a:rPr>
              <a:t> </a:t>
            </a:r>
            <a:r>
              <a:rPr b="1" lang="kk-KZ" sz="2100" strike="noStrike" u="none">
                <a:solidFill>
                  <a:srgbClr val="ff0000"/>
                </a:solidFill>
                <a:uFillTx/>
                <a:latin typeface="Times New Roman"/>
                <a:ea typeface="Times New Roman"/>
              </a:rPr>
              <a:t>Нәпақа</a:t>
            </a:r>
            <a:r>
              <a:rPr b="1" lang="kk-KZ" sz="2100" strike="noStrike" u="none">
                <a:solidFill>
                  <a:srgbClr val="0000cc"/>
                </a:solidFill>
                <a:uFillTx/>
                <a:latin typeface="Times New Roman"/>
                <a:ea typeface="Times New Roman"/>
              </a:rPr>
              <a:t>-табыс</a:t>
            </a:r>
            <a:endParaRPr b="0" lang="ru-RU" sz="2100" strike="noStrike" u="none">
              <a:solidFill>
                <a:srgbClr val="000000"/>
              </a:solidFill>
              <a:uFillTx/>
              <a:latin typeface="Arial"/>
            </a:endParaRPr>
          </a:p>
        </p:txBody>
      </p:sp>
      <p:sp>
        <p:nvSpPr>
          <p:cNvPr id="46" name="Скругленный прямоугольник 1"/>
          <p:cNvSpPr/>
          <p:nvPr/>
        </p:nvSpPr>
        <p:spPr>
          <a:xfrm>
            <a:off x="457200" y="4267080"/>
            <a:ext cx="8153280" cy="1752840"/>
          </a:xfrm>
          <a:prstGeom prst="roundRect">
            <a:avLst>
              <a:gd name="adj" fmla="val 16667"/>
            </a:avLst>
          </a:prstGeom>
          <a:solidFill>
            <a:srgbClr val="cfe7e7"/>
          </a:solidFill>
          <a:ln w="25560">
            <a:solidFill>
              <a:srgbClr val="6e9695"/>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Times New Roman"/>
              </a:rPr>
              <a:t>Дескриптор</a:t>
            </a:r>
            <a:endParaRPr b="0" lang="ru-RU" sz="20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  </a:t>
            </a:r>
            <a:r>
              <a:rPr b="1" lang="kk-KZ" sz="2000" strike="noStrike" u="none">
                <a:solidFill>
                  <a:srgbClr val="0000cc"/>
                </a:solidFill>
                <a:uFillTx/>
                <a:latin typeface="Times New Roman"/>
                <a:ea typeface="Times New Roman"/>
              </a:rPr>
              <a:t>Мәтін мазмұнымен танысады,өзіндік пікір қалыптасады;</a:t>
            </a:r>
            <a:endParaRPr b="0" lang="ru-RU" sz="20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 </a:t>
            </a:r>
            <a:r>
              <a:rPr b="1" lang="kk-KZ" sz="2000" strike="noStrike" u="none">
                <a:solidFill>
                  <a:srgbClr val="0000cc"/>
                </a:solidFill>
                <a:uFillTx/>
                <a:latin typeface="Times New Roman"/>
                <a:ea typeface="Times New Roman"/>
              </a:rPr>
              <a:t>Тақырып барысында ой қозғайды;</a:t>
            </a:r>
            <a:endParaRPr b="0" lang="ru-RU" sz="2000" strike="noStrike" u="none">
              <a:solidFill>
                <a:srgbClr val="000000"/>
              </a:solidFill>
              <a:uFillTx/>
              <a:latin typeface="Arial"/>
            </a:endParaRPr>
          </a:p>
          <a:p>
            <a:pPr>
              <a:lnSpc>
                <a:spcPct val="100000"/>
              </a:lnSpc>
              <a:buClr>
                <a:srgbClr val="0000cc"/>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Сұрақтарға жауап береді;</a:t>
            </a:r>
            <a:endParaRPr b="0" lang="ru-RU" sz="2000" strike="noStrike" u="none">
              <a:solidFill>
                <a:srgbClr val="000000"/>
              </a:solidFill>
              <a:uFillTx/>
              <a:latin typeface="Arial"/>
            </a:endParaRPr>
          </a:p>
        </p:txBody>
      </p:sp>
      <p:sp>
        <p:nvSpPr>
          <p:cNvPr id="47" name="TextBox 5"/>
          <p:cNvSpPr/>
          <p:nvPr/>
        </p:nvSpPr>
        <p:spPr>
          <a:xfrm>
            <a:off x="762120" y="609480"/>
            <a:ext cx="7543800" cy="7034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ff0000"/>
                </a:solidFill>
                <a:uFillTx/>
                <a:latin typeface="Arial"/>
              </a:rPr>
              <a:t>        </a:t>
            </a:r>
            <a:r>
              <a:rPr b="1" lang="kk-KZ" sz="4000" strike="noStrike" u="none">
                <a:solidFill>
                  <a:srgbClr val="ff0000"/>
                </a:solidFill>
                <a:uFillTx/>
                <a:latin typeface="Arial"/>
              </a:rPr>
              <a:t>Сөздікпен  жұмыс</a:t>
            </a:r>
            <a:endParaRPr b="0" lang="ru-RU" sz="4000" strike="noStrike" u="none">
              <a:solidFill>
                <a:srgbClr val="000000"/>
              </a:solidFill>
              <a:uFillTx/>
              <a:latin typeface="Arial"/>
            </a:endParaRPr>
          </a:p>
        </p:txBody>
      </p:sp>
      <p:pic>
        <p:nvPicPr>
          <p:cNvPr id="48" name="Звук 3" descr=""/>
          <p:cNvPicPr/>
          <p:nvPr/>
        </p:nvPicPr>
        <p:blipFill>
          <a:blip r:embed="rId1"/>
          <a:stretch/>
        </p:blipFill>
        <p:spPr>
          <a:xfrm>
            <a:off x="8381880" y="6095880"/>
            <a:ext cx="609840" cy="60984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Прямоугольник 4"/>
          <p:cNvSpPr/>
          <p:nvPr/>
        </p:nvSpPr>
        <p:spPr>
          <a:xfrm>
            <a:off x="533520" y="533520"/>
            <a:ext cx="8610480" cy="1072080"/>
          </a:xfrm>
          <a:prstGeom prst="rect">
            <a:avLst/>
          </a:prstGeom>
          <a:noFill/>
          <a:ln w="0">
            <a:noFill/>
          </a:ln>
        </p:spPr>
        <p:style>
          <a:lnRef idx="0"/>
          <a:fillRef idx="0"/>
          <a:effectRef idx="0"/>
          <a:fontRef idx="minor"/>
        </p:style>
        <p:txBody>
          <a:bodyPr lIns="90000" rIns="90000" tIns="46800" bIns="46800" anchor="t">
            <a:spAutoFit/>
          </a:bodyPr>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0000"/>
                </a:solidFill>
                <a:uFillTx/>
                <a:latin typeface="Times New Roman"/>
                <a:ea typeface="Times New Roman"/>
              </a:rPr>
              <a:t>1-тапсырма      Кестемен жұмыс    Сәйкестендіру</a:t>
            </a:r>
            <a:endParaRPr b="0" lang="ru-RU" sz="2400" strike="noStrike" u="none">
              <a:solidFill>
                <a:srgbClr val="000000"/>
              </a:solidFill>
              <a:uFillTx/>
              <a:latin typeface="Arial"/>
            </a:endParaRPr>
          </a:p>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cc"/>
                </a:solidFill>
                <a:uFillTx/>
                <a:latin typeface="Times New Roman"/>
                <a:ea typeface="Times New Roman"/>
              </a:rPr>
              <a:t>Кесте арқылы халықтың ұдайы өсуі және кемуіне әсер ететін факторларды түсіндіру.</a:t>
            </a:r>
            <a:endParaRPr b="0" lang="ru-RU" sz="1800" strike="noStrike" u="none">
              <a:solidFill>
                <a:srgbClr val="000000"/>
              </a:solidFill>
              <a:uFillTx/>
              <a:latin typeface="Arial"/>
            </a:endParaRPr>
          </a:p>
          <a:p>
            <a:pPr>
              <a:lnSpc>
                <a:spcPct val="107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Arial"/>
            </a:endParaRPr>
          </a:p>
        </p:txBody>
      </p:sp>
      <p:graphicFrame>
        <p:nvGraphicFramePr>
          <p:cNvPr id="50" name=""/>
          <p:cNvGraphicFramePr/>
          <p:nvPr/>
        </p:nvGraphicFramePr>
        <p:xfrm>
          <a:off x="228600" y="1900080"/>
          <a:ext cx="8610480" cy="2909880"/>
        </p:xfrm>
        <a:graphic>
          <a:graphicData uri="http://schemas.openxmlformats.org/drawingml/2006/table">
            <a:tbl>
              <a:tblPr/>
              <a:tblGrid>
                <a:gridCol w="3376440"/>
                <a:gridCol w="5234040"/>
              </a:tblGrid>
              <a:tr h="652680">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Табиғи-биологиялық</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Халықтың жастық, жыныстық құрамы, некелесу.</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39720">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Әлеуметтік-экономикалық</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Көп балалы болу әдет-ғұрпының сақталуы.</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39720">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Демографиялық</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Халықтың көптеп қырылуы.</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651960">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Мәдени-әлеуметтік</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Халықтың әл-ауқаты, денсаулығы.</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26520">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Стихиялық апат</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73080" rIns="73080" tIns="0" bIns="0" anchor="t">
                      <a:noAutofit/>
                    </a:bodyPr>
                    <a:p>
                      <a:pPr algn="ctr">
                        <a:lnSpc>
                          <a:spcPct val="107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99"/>
                          </a:solidFill>
                          <a:uFillTx/>
                          <a:latin typeface="Times New Roman"/>
                          <a:ea typeface="Times New Roman"/>
                        </a:rPr>
                        <a:t>Адамнаң тууы мен өлуі.</a:t>
                      </a:r>
                      <a:endParaRPr b="0" lang="ru-RU" sz="2000" strike="noStrike" u="none">
                        <a:solidFill>
                          <a:srgbClr val="000000"/>
                        </a:solidFill>
                        <a:uFillTx/>
                        <a:latin typeface="Arial"/>
                      </a:endParaRPr>
                    </a:p>
                  </a:txBody>
                  <a:tcPr anchor="t" marL="73080" marR="730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51" name="Прямоугольник 6"/>
          <p:cNvSpPr/>
          <p:nvPr/>
        </p:nvSpPr>
        <p:spPr>
          <a:xfrm>
            <a:off x="380880" y="5257800"/>
            <a:ext cx="815364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Times New Roman"/>
              </a:rPr>
              <a:t>Дескриптор:</a:t>
            </a:r>
            <a:endParaRPr b="0" lang="ru-RU" sz="2000" strike="noStrike" u="none">
              <a:solidFill>
                <a:srgbClr val="000000"/>
              </a:solidFill>
              <a:uFillTx/>
              <a:latin typeface="Arial"/>
            </a:endParaRPr>
          </a:p>
          <a:p>
            <a:pPr>
              <a:lnSpc>
                <a:spcPct val="100000"/>
              </a:lnSpc>
              <a:buClr>
                <a:srgbClr val="0000cc"/>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cc"/>
                </a:solidFill>
                <a:uFillTx/>
                <a:latin typeface="Times New Roman"/>
                <a:ea typeface="Times New Roman"/>
              </a:rPr>
              <a:t> </a:t>
            </a:r>
            <a:r>
              <a:rPr b="1" lang="kk-KZ" sz="2000" strike="noStrike" u="none">
                <a:solidFill>
                  <a:srgbClr val="0000cc"/>
                </a:solidFill>
                <a:uFillTx/>
                <a:latin typeface="Times New Roman"/>
                <a:ea typeface="Times New Roman"/>
              </a:rPr>
              <a:t>Кесте арқылы сұрақтарды жауаптарымен сәйкестендіреді</a:t>
            </a:r>
            <a:endParaRPr b="0" lang="ru-RU" sz="2000" strike="noStrike" u="none">
              <a:solidFill>
                <a:srgbClr val="000000"/>
              </a:solidFill>
              <a:uFillTx/>
              <a:latin typeface="Arial"/>
            </a:endParaRPr>
          </a:p>
        </p:txBody>
      </p:sp>
      <p:pic>
        <p:nvPicPr>
          <p:cNvPr id="52" name="Звук 2" descr=""/>
          <p:cNvPicPr/>
          <p:nvPr/>
        </p:nvPicPr>
        <p:blipFill>
          <a:blip r:embed="rId1"/>
          <a:stretch/>
        </p:blipFill>
        <p:spPr>
          <a:xfrm>
            <a:off x="8381880" y="6095880"/>
            <a:ext cx="609840" cy="60984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2666880" y="533520"/>
            <a:ext cx="2819520" cy="838080"/>
          </a:xfrm>
          <a:prstGeom prst="rect">
            <a:avLst/>
          </a:prstGeom>
          <a:solidFill>
            <a:srgbClr val="d6e0e0"/>
          </a:solidFill>
          <a:ln w="9360">
            <a:solidFill>
              <a:srgbClr val="000099"/>
            </a:solidFill>
            <a:miter/>
          </a:ln>
        </p:spPr>
        <p:txBody>
          <a:bodyPr lIns="91440" rIns="91440" tIns="45720" bIns="45720" anchor="b">
            <a:noAutofit/>
          </a:bodyPr>
          <a:p>
            <a:pPr indent="0">
              <a:lnSpc>
                <a:spcPct val="107000"/>
              </a:lnSpc>
              <a:buNone/>
              <a:tabLst>
                <a:tab algn="l" pos="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ff0000"/>
                </a:solidFill>
                <a:uFillTx/>
                <a:latin typeface="Times New Roman"/>
                <a:ea typeface="Calibri"/>
              </a:rPr>
              <a:t>Өзіңді тексер</a:t>
            </a:r>
            <a:endParaRPr b="0" lang="ru-RU" sz="3200" strike="noStrike" u="none">
              <a:solidFill>
                <a:srgbClr val="336666"/>
              </a:solidFill>
              <a:uFillTx/>
              <a:latin typeface="Arial Black"/>
            </a:endParaRPr>
          </a:p>
        </p:txBody>
      </p:sp>
      <p:sp>
        <p:nvSpPr>
          <p:cNvPr id="54" name=""/>
          <p:cNvSpPr txBox="1"/>
          <p:nvPr/>
        </p:nvSpPr>
        <p:spPr>
          <a:xfrm>
            <a:off x="228600" y="1905120"/>
            <a:ext cx="8229600" cy="4038480"/>
          </a:xfrm>
          <a:prstGeom prst="rect">
            <a:avLst/>
          </a:prstGeom>
          <a:noFill/>
          <a:ln w="0">
            <a:noFill/>
          </a:ln>
        </p:spPr>
        <p:txBody>
          <a:bodyPr anchor="t">
            <a:normAutofit/>
          </a:bodyPr>
          <a:p>
            <a:pPr marL="343080" indent="-343080">
              <a:lnSpc>
                <a:spcPct val="100000"/>
              </a:lnSpc>
              <a:spcBef>
                <a:spcPts val="601"/>
              </a:spcBef>
              <a:buClr>
                <a:srgbClr val="cccc99"/>
              </a:buClr>
              <a:buSzPct val="7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cc"/>
                </a:solidFill>
                <a:uFillTx/>
                <a:latin typeface="Times New Roman"/>
                <a:ea typeface="Times New Roman"/>
              </a:rPr>
              <a:t>Табиғи – биологиялық  ------  Адамның тууы мен өлуі,</a:t>
            </a:r>
            <a:br>
              <a:rPr sz="2400"/>
            </a:br>
            <a:r>
              <a:rPr b="1" lang="kk-KZ" sz="2400" strike="noStrike" u="none">
                <a:solidFill>
                  <a:srgbClr val="0000cc"/>
                </a:solidFill>
                <a:uFillTx/>
                <a:latin typeface="Times New Roman"/>
                <a:ea typeface="Times New Roman"/>
              </a:rPr>
              <a:t>Әлеуметтік – экономикалық-------Халықтың әл-ауқаты, денсаулығы,</a:t>
            </a:r>
            <a:br>
              <a:rPr sz="2400"/>
            </a:br>
            <a:r>
              <a:rPr b="1" lang="kk-KZ" sz="2400" strike="noStrike" u="none">
                <a:solidFill>
                  <a:srgbClr val="0000cc"/>
                </a:solidFill>
                <a:uFillTx/>
                <a:latin typeface="Times New Roman"/>
                <a:ea typeface="Times New Roman"/>
              </a:rPr>
              <a:t>Демографиялық -------</a:t>
            </a:r>
            <a:r>
              <a:rPr b="1" lang="en-US" sz="2400" strike="noStrike" u="none">
                <a:solidFill>
                  <a:srgbClr val="0000cc"/>
                </a:solidFill>
                <a:uFillTx/>
                <a:latin typeface="Times New Roman"/>
                <a:ea typeface="Times New Roman"/>
              </a:rPr>
              <a:t> </a:t>
            </a:r>
            <a:r>
              <a:rPr b="1" lang="kk-KZ" sz="2400" strike="noStrike" u="none">
                <a:solidFill>
                  <a:srgbClr val="0000cc"/>
                </a:solidFill>
                <a:uFillTx/>
                <a:latin typeface="Times New Roman"/>
                <a:ea typeface="Times New Roman"/>
              </a:rPr>
              <a:t>Халықтың жастық, жыныстық құрамы, некелесу,</a:t>
            </a:r>
            <a:br>
              <a:rPr sz="2400"/>
            </a:br>
            <a:r>
              <a:rPr b="1" lang="kk-KZ" sz="2400" strike="noStrike" u="none">
                <a:solidFill>
                  <a:srgbClr val="0000cc"/>
                </a:solidFill>
                <a:uFillTx/>
                <a:latin typeface="Times New Roman"/>
                <a:ea typeface="Times New Roman"/>
              </a:rPr>
              <a:t>Мәдени – әлеуметтік ------</a:t>
            </a:r>
            <a:r>
              <a:rPr b="1" lang="en-US" sz="2400" strike="noStrike" u="none">
                <a:solidFill>
                  <a:srgbClr val="0000cc"/>
                </a:solidFill>
                <a:uFillTx/>
                <a:latin typeface="Times New Roman"/>
                <a:ea typeface="Times New Roman"/>
              </a:rPr>
              <a:t> </a:t>
            </a:r>
            <a:r>
              <a:rPr b="1" lang="kk-KZ" sz="2400" strike="noStrike" u="none">
                <a:solidFill>
                  <a:srgbClr val="0000cc"/>
                </a:solidFill>
                <a:uFillTx/>
                <a:latin typeface="Times New Roman"/>
                <a:ea typeface="Times New Roman"/>
              </a:rPr>
              <a:t>Көп балалалы болу, әдет – ғұрпының сақталуы,</a:t>
            </a:r>
            <a:br>
              <a:rPr sz="2400"/>
            </a:br>
            <a:r>
              <a:rPr b="1" lang="kk-KZ" sz="2400" strike="noStrike" u="none">
                <a:solidFill>
                  <a:srgbClr val="0000cc"/>
                </a:solidFill>
                <a:uFillTx/>
                <a:latin typeface="Times New Roman"/>
                <a:ea typeface="Times New Roman"/>
              </a:rPr>
              <a:t>Стихиялық апат --------- Халықтың көптеп қырылуы</a:t>
            </a:r>
            <a:endParaRPr b="0" lang="ru-RU" sz="2400" strike="noStrike" u="none">
              <a:solidFill>
                <a:srgbClr val="000000"/>
              </a:solidFill>
              <a:uFillTx/>
              <a:latin typeface="Arial"/>
            </a:endParaRPr>
          </a:p>
        </p:txBody>
      </p:sp>
      <p:pic>
        <p:nvPicPr>
          <p:cNvPr id="55" name="Звук 2" descr=""/>
          <p:cNvPicPr/>
          <p:nvPr/>
        </p:nvPicPr>
        <p:blipFill>
          <a:blip r:embed="rId1"/>
          <a:stretch/>
        </p:blipFill>
        <p:spPr>
          <a:xfrm>
            <a:off x="8381880" y="6095880"/>
            <a:ext cx="609840" cy="60984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4368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Айгуль Разакова</dc:creator>
  <dc:description/>
  <dc:language>ru-RU</dc:language>
  <cp:lastModifiedBy>Admin</cp:lastModifiedBy>
  <dcterms:modified xsi:type="dcterms:W3CDTF">2021-01-25T01:24:07Z</dcterms:modified>
  <cp:revision>170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ies>
</file>