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97" r:id="rId2"/>
    <p:sldId id="312" r:id="rId3"/>
    <p:sldId id="315" r:id="rId4"/>
    <p:sldId id="327" r:id="rId5"/>
    <p:sldId id="340" r:id="rId6"/>
    <p:sldId id="337" r:id="rId7"/>
    <p:sldId id="339" r:id="rId8"/>
    <p:sldId id="309" r:id="rId9"/>
    <p:sldId id="335" r:id="rId10"/>
    <p:sldId id="325" r:id="rId11"/>
    <p:sldId id="330" r:id="rId12"/>
    <p:sldId id="329" r:id="rId13"/>
    <p:sldId id="336" r:id="rId14"/>
    <p:sldId id="342" r:id="rId15"/>
    <p:sldId id="322" r:id="rId16"/>
    <p:sldId id="331" r:id="rId17"/>
    <p:sldId id="328" r:id="rId18"/>
  </p:sldIdLst>
  <p:sldSz cx="12192000" cy="6858000"/>
  <p:notesSz cx="6858000" cy="9947275"/>
  <p:defaultTextStyle>
    <a:defPPr>
      <a:defRPr lang="ru-RU"/>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E77E2"/>
    <a:srgbClr val="3DECF5"/>
    <a:srgbClr val="00B0F0"/>
    <a:srgbClr val="33CCCC"/>
    <a:srgbClr val="3FD1F3"/>
    <a:srgbClr val="FF00FF"/>
    <a:srgbClr val="D21D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924" autoAdjust="0"/>
  </p:normalViewPr>
  <p:slideViewPr>
    <p:cSldViewPr snapToGrid="0">
      <p:cViewPr varScale="1">
        <p:scale>
          <a:sx n="64" d="100"/>
          <a:sy n="64" d="100"/>
        </p:scale>
        <p:origin x="942"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3" Type="http://schemas.openxmlformats.org/officeDocument/2006/relationships/slide" Target="slides/slide2.xml" /><Relationship Id="rId21" Type="http://schemas.openxmlformats.org/officeDocument/2006/relationships/presProps" Target="presProps.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handoutMaster" Target="handoutMasters/handoutMaster1.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tableStyles" Target="tableStyle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theme" Target="theme/theme1.xml" /><Relationship Id="rId10" Type="http://schemas.openxmlformats.org/officeDocument/2006/relationships/slide" Target="slides/slide9.xml" /><Relationship Id="rId19" Type="http://schemas.openxmlformats.org/officeDocument/2006/relationships/notesMaster" Target="notesMasters/notesMaster1.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viewProps" Target="viewProps.xml" /></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11A5F193-CEF7-4B64-8966-A3DD0BF1EFD3}"/>
              </a:ext>
            </a:extLst>
          </p:cNvPr>
          <p:cNvSpPr>
            <a:spLocks noGrp="1"/>
          </p:cNvSpPr>
          <p:nvPr>
            <p:ph type="hdr" sz="quarter"/>
          </p:nvPr>
        </p:nvSpPr>
        <p:spPr>
          <a:xfrm>
            <a:off x="0" y="0"/>
            <a:ext cx="2971800" cy="498475"/>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ru-RU"/>
          </a:p>
        </p:txBody>
      </p:sp>
      <p:sp>
        <p:nvSpPr>
          <p:cNvPr id="3" name="Дата 2">
            <a:extLst>
              <a:ext uri="{FF2B5EF4-FFF2-40B4-BE49-F238E27FC236}">
                <a16:creationId xmlns:a16="http://schemas.microsoft.com/office/drawing/2014/main" id="{0B1905C5-751D-4CFD-8BD3-AADFEEC75B20}"/>
              </a:ext>
            </a:extLst>
          </p:cNvPr>
          <p:cNvSpPr>
            <a:spLocks noGrp="1"/>
          </p:cNvSpPr>
          <p:nvPr>
            <p:ph type="dt" sz="quarter" idx="1"/>
          </p:nvPr>
        </p:nvSpPr>
        <p:spPr>
          <a:xfrm>
            <a:off x="3884613" y="0"/>
            <a:ext cx="2971800" cy="498475"/>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EA688C52-CBB8-472B-A28E-BF119C8CED5F}" type="datetimeFigureOut">
              <a:rPr lang="ru-RU"/>
              <a:pPr>
                <a:defRPr/>
              </a:pPr>
              <a:t>22.10.2020</a:t>
            </a:fld>
            <a:endParaRPr lang="ru-RU"/>
          </a:p>
        </p:txBody>
      </p:sp>
      <p:sp>
        <p:nvSpPr>
          <p:cNvPr id="4" name="Нижний колонтитул 3">
            <a:extLst>
              <a:ext uri="{FF2B5EF4-FFF2-40B4-BE49-F238E27FC236}">
                <a16:creationId xmlns:a16="http://schemas.microsoft.com/office/drawing/2014/main" id="{B37ECF64-3A71-455E-8F42-D712132235F2}"/>
              </a:ext>
            </a:extLst>
          </p:cNvPr>
          <p:cNvSpPr>
            <a:spLocks noGrp="1"/>
          </p:cNvSpPr>
          <p:nvPr>
            <p:ph type="ftr" sz="quarter" idx="2"/>
          </p:nvPr>
        </p:nvSpPr>
        <p:spPr>
          <a:xfrm>
            <a:off x="0" y="9448800"/>
            <a:ext cx="2971800" cy="49847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ru-RU"/>
          </a:p>
        </p:txBody>
      </p:sp>
      <p:sp>
        <p:nvSpPr>
          <p:cNvPr id="5" name="Номер слайда 4">
            <a:extLst>
              <a:ext uri="{FF2B5EF4-FFF2-40B4-BE49-F238E27FC236}">
                <a16:creationId xmlns:a16="http://schemas.microsoft.com/office/drawing/2014/main" id="{5209786A-0757-4F50-B721-F2D9AD71FCBE}"/>
              </a:ext>
            </a:extLst>
          </p:cNvPr>
          <p:cNvSpPr>
            <a:spLocks noGrp="1"/>
          </p:cNvSpPr>
          <p:nvPr>
            <p:ph type="sldNum" sz="quarter" idx="3"/>
          </p:nvPr>
        </p:nvSpPr>
        <p:spPr>
          <a:xfrm>
            <a:off x="3884613" y="9448800"/>
            <a:ext cx="2971800" cy="49847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5E0218E-7A74-4EF0-A629-AABB5F24C5FC}" type="slidenum">
              <a:rPr lang="ru-RU" altLang="ru-RU"/>
              <a:pPr>
                <a:defRPr/>
              </a:pPr>
              <a:t>‹#›</a:t>
            </a:fld>
            <a:endParaRPr lang="ru-RU" altLang="ru-R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ABDADFDA-DF96-489D-8E3D-CF6FEBEF028A}"/>
              </a:ext>
            </a:extLst>
          </p:cNvPr>
          <p:cNvSpPr>
            <a:spLocks noGrp="1"/>
          </p:cNvSpPr>
          <p:nvPr>
            <p:ph type="hdr" sz="quarter"/>
          </p:nvPr>
        </p:nvSpPr>
        <p:spPr>
          <a:xfrm>
            <a:off x="0" y="0"/>
            <a:ext cx="2971800"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ru-RU"/>
          </a:p>
        </p:txBody>
      </p:sp>
      <p:sp>
        <p:nvSpPr>
          <p:cNvPr id="3" name="Дата 2">
            <a:extLst>
              <a:ext uri="{FF2B5EF4-FFF2-40B4-BE49-F238E27FC236}">
                <a16:creationId xmlns:a16="http://schemas.microsoft.com/office/drawing/2014/main" id="{37EACA3E-7ED6-4F48-A390-AE2FF25EE5DF}"/>
              </a:ext>
            </a:extLst>
          </p:cNvPr>
          <p:cNvSpPr>
            <a:spLocks noGrp="1"/>
          </p:cNvSpPr>
          <p:nvPr>
            <p:ph type="dt" idx="1"/>
          </p:nvPr>
        </p:nvSpPr>
        <p:spPr>
          <a:xfrm>
            <a:off x="3884613" y="0"/>
            <a:ext cx="2971800"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5C81FFC7-1CB5-456A-9C9A-B082B30CCD06}" type="datetimeFigureOut">
              <a:rPr lang="ru-RU"/>
              <a:pPr>
                <a:defRPr/>
              </a:pPr>
              <a:t>22.10.2020</a:t>
            </a:fld>
            <a:endParaRPr lang="ru-RU"/>
          </a:p>
        </p:txBody>
      </p:sp>
      <p:sp>
        <p:nvSpPr>
          <p:cNvPr id="4" name="Образ слайда 3">
            <a:extLst>
              <a:ext uri="{FF2B5EF4-FFF2-40B4-BE49-F238E27FC236}">
                <a16:creationId xmlns:a16="http://schemas.microsoft.com/office/drawing/2014/main" id="{CA5C15BA-7189-4973-A14F-286C52591CA8}"/>
              </a:ext>
            </a:extLst>
          </p:cNvPr>
          <p:cNvSpPr>
            <a:spLocks noGrp="1" noRot="1" noChangeAspect="1"/>
          </p:cNvSpPr>
          <p:nvPr>
            <p:ph type="sldImg" idx="2"/>
          </p:nvPr>
        </p:nvSpPr>
        <p:spPr>
          <a:xfrm>
            <a:off x="114300" y="746125"/>
            <a:ext cx="6629400" cy="3730625"/>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a:extLst>
              <a:ext uri="{FF2B5EF4-FFF2-40B4-BE49-F238E27FC236}">
                <a16:creationId xmlns:a16="http://schemas.microsoft.com/office/drawing/2014/main" id="{6F1B3F88-16DB-459E-8BE3-10FE8B1228A6}"/>
              </a:ext>
            </a:extLst>
          </p:cNvPr>
          <p:cNvSpPr>
            <a:spLocks noGrp="1"/>
          </p:cNvSpPr>
          <p:nvPr>
            <p:ph type="body" sz="quarter" idx="3"/>
          </p:nvPr>
        </p:nvSpPr>
        <p:spPr>
          <a:xfrm>
            <a:off x="685800" y="4724400"/>
            <a:ext cx="5486400" cy="4476750"/>
          </a:xfrm>
          <a:prstGeom prst="rect">
            <a:avLst/>
          </a:prstGeom>
        </p:spPr>
        <p:txBody>
          <a:bodyPr vert="horz" lIns="91440" tIns="45720" rIns="91440" bIns="45720" rtlCol="0"/>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a16="http://schemas.microsoft.com/office/drawing/2014/main" id="{1B022608-4ADA-4759-886D-66F0BE3736C4}"/>
              </a:ext>
            </a:extLst>
          </p:cNvPr>
          <p:cNvSpPr>
            <a:spLocks noGrp="1"/>
          </p:cNvSpPr>
          <p:nvPr>
            <p:ph type="ftr" sz="quarter" idx="4"/>
          </p:nvPr>
        </p:nvSpPr>
        <p:spPr>
          <a:xfrm>
            <a:off x="0" y="9448800"/>
            <a:ext cx="2971800"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ru-RU"/>
          </a:p>
        </p:txBody>
      </p:sp>
      <p:sp>
        <p:nvSpPr>
          <p:cNvPr id="7" name="Номер слайда 6">
            <a:extLst>
              <a:ext uri="{FF2B5EF4-FFF2-40B4-BE49-F238E27FC236}">
                <a16:creationId xmlns:a16="http://schemas.microsoft.com/office/drawing/2014/main" id="{8746EBA7-4C3A-4F62-99E0-A8D18D574D40}"/>
              </a:ext>
            </a:extLst>
          </p:cNvPr>
          <p:cNvSpPr>
            <a:spLocks noGrp="1"/>
          </p:cNvSpPr>
          <p:nvPr>
            <p:ph type="sldNum" sz="quarter" idx="5"/>
          </p:nvPr>
        </p:nvSpPr>
        <p:spPr>
          <a:xfrm>
            <a:off x="3884613" y="9448800"/>
            <a:ext cx="29718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AEB7595E-CBFA-47EF-A664-AA30D2002A61}"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Образ слайда 1">
            <a:extLst>
              <a:ext uri="{FF2B5EF4-FFF2-40B4-BE49-F238E27FC236}">
                <a16:creationId xmlns:a16="http://schemas.microsoft.com/office/drawing/2014/main" id="{F7585997-23B9-4F51-83FF-D66FECCC6A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Заметки 2">
            <a:extLst>
              <a:ext uri="{FF2B5EF4-FFF2-40B4-BE49-F238E27FC236}">
                <a16:creationId xmlns:a16="http://schemas.microsoft.com/office/drawing/2014/main" id="{73FEE46D-8876-43CE-AFAB-E7CC73A666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5124" name="Номер слайда 3">
            <a:extLst>
              <a:ext uri="{FF2B5EF4-FFF2-40B4-BE49-F238E27FC236}">
                <a16:creationId xmlns:a16="http://schemas.microsoft.com/office/drawing/2014/main" id="{F7A7852E-3AAC-4DAD-95E3-D4ACF88976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E3A26368-2A7D-4643-B42A-88E0B28A366C}" type="slidenum">
              <a:rPr lang="ru-RU" altLang="ru-RU" smtClean="0"/>
              <a:pPr/>
              <a:t>1</a:t>
            </a:fld>
            <a:endParaRPr lang="ru-RU"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a:extLst>
              <a:ext uri="{FF2B5EF4-FFF2-40B4-BE49-F238E27FC236}">
                <a16:creationId xmlns:a16="http://schemas.microsoft.com/office/drawing/2014/main" id="{54428CD0-A971-40B2-BE2B-937C6C4E92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Заметки 2">
            <a:extLst>
              <a:ext uri="{FF2B5EF4-FFF2-40B4-BE49-F238E27FC236}">
                <a16:creationId xmlns:a16="http://schemas.microsoft.com/office/drawing/2014/main" id="{D9C27EE2-444F-4FBC-91D9-C8AD0A2F8A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22532" name="Номер слайда 3">
            <a:extLst>
              <a:ext uri="{FF2B5EF4-FFF2-40B4-BE49-F238E27FC236}">
                <a16:creationId xmlns:a16="http://schemas.microsoft.com/office/drawing/2014/main" id="{DB4D6536-CB32-440C-9A80-ED4750C987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2A42E32-7671-4A18-9569-0AEA289AC14C}" type="slidenum">
              <a:rPr lang="ru-RU" altLang="ru-RU" smtClean="0"/>
              <a:pPr/>
              <a:t>14</a:t>
            </a:fld>
            <a:endParaRPr lang="ru-RU" alt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a:extLst>
              <a:ext uri="{FF2B5EF4-FFF2-40B4-BE49-F238E27FC236}">
                <a16:creationId xmlns:a16="http://schemas.microsoft.com/office/drawing/2014/main" id="{2A9D4A48-9004-43BF-8D7E-CB05104F68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Заметки 2">
            <a:extLst>
              <a:ext uri="{FF2B5EF4-FFF2-40B4-BE49-F238E27FC236}">
                <a16:creationId xmlns:a16="http://schemas.microsoft.com/office/drawing/2014/main" id="{CFF55417-84AB-4B37-8D61-F95BB6BB1FB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a:p>
        </p:txBody>
      </p:sp>
      <p:sp>
        <p:nvSpPr>
          <p:cNvPr id="29700" name="Номер слайда 3">
            <a:extLst>
              <a:ext uri="{FF2B5EF4-FFF2-40B4-BE49-F238E27FC236}">
                <a16:creationId xmlns:a16="http://schemas.microsoft.com/office/drawing/2014/main" id="{E269863A-1C15-489F-9786-CCDE672EA2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AF82A24-F2ED-4203-AFEA-D47CDCD45E09}" type="slidenum">
              <a:rPr lang="ru-RU" altLang="ru-RU" smtClean="0"/>
              <a:pPr/>
              <a:t>17</a:t>
            </a:fld>
            <a:endParaRPr lang="ru-RU" alt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004CFC0C-882B-4AAA-9C64-3CD31F3EF4AD}"/>
              </a:ext>
            </a:extLst>
          </p:cNvPr>
          <p:cNvSpPr>
            <a:spLocks noGrp="1"/>
          </p:cNvSpPr>
          <p:nvPr>
            <p:ph type="dt" sz="half" idx="10"/>
          </p:nvPr>
        </p:nvSpPr>
        <p:spPr/>
        <p:txBody>
          <a:bodyPr/>
          <a:lstStyle>
            <a:lvl1pPr>
              <a:defRPr/>
            </a:lvl1pPr>
          </a:lstStyle>
          <a:p>
            <a:pPr>
              <a:defRPr/>
            </a:pPr>
            <a:fld id="{5ACE8EC7-774D-4FDD-A61F-87533DE93C1A}" type="datetimeFigureOut">
              <a:rPr lang="ru-RU"/>
              <a:pPr>
                <a:defRPr/>
              </a:pPr>
              <a:t>22.10.2020</a:t>
            </a:fld>
            <a:endParaRPr lang="ru-RU"/>
          </a:p>
        </p:txBody>
      </p:sp>
      <p:sp>
        <p:nvSpPr>
          <p:cNvPr id="5" name="Нижний колонтитул 4">
            <a:extLst>
              <a:ext uri="{FF2B5EF4-FFF2-40B4-BE49-F238E27FC236}">
                <a16:creationId xmlns:a16="http://schemas.microsoft.com/office/drawing/2014/main" id="{389EFD46-2FC0-4B89-8845-631381D2286D}"/>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268A9AE2-5EAC-4EAF-BDCD-775B9F5149EC}"/>
              </a:ext>
            </a:extLst>
          </p:cNvPr>
          <p:cNvSpPr>
            <a:spLocks noGrp="1"/>
          </p:cNvSpPr>
          <p:nvPr>
            <p:ph type="sldNum" sz="quarter" idx="12"/>
          </p:nvPr>
        </p:nvSpPr>
        <p:spPr/>
        <p:txBody>
          <a:bodyPr/>
          <a:lstStyle>
            <a:lvl1pPr>
              <a:defRPr/>
            </a:lvl1pPr>
          </a:lstStyle>
          <a:p>
            <a:pPr>
              <a:defRPr/>
            </a:pPr>
            <a:fld id="{D4D0E35C-44ED-4110-9A73-160B9575B2B4}" type="slidenum">
              <a:rPr lang="ru-RU" altLang="ru-RU"/>
              <a:pPr>
                <a:defRPr/>
              </a:pPr>
              <a:t>‹#›</a:t>
            </a:fld>
            <a:endParaRPr lang="ru-RU" altLang="ru-RU"/>
          </a:p>
        </p:txBody>
      </p:sp>
    </p:spTree>
    <p:extLst>
      <p:ext uri="{BB962C8B-B14F-4D97-AF65-F5344CB8AC3E}">
        <p14:creationId xmlns:p14="http://schemas.microsoft.com/office/powerpoint/2010/main" val="179066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33DCB28-0C54-4A60-AC65-E165FE1CF7A8}"/>
              </a:ext>
            </a:extLst>
          </p:cNvPr>
          <p:cNvSpPr>
            <a:spLocks noGrp="1"/>
          </p:cNvSpPr>
          <p:nvPr>
            <p:ph type="dt" sz="half" idx="10"/>
          </p:nvPr>
        </p:nvSpPr>
        <p:spPr/>
        <p:txBody>
          <a:bodyPr/>
          <a:lstStyle>
            <a:lvl1pPr>
              <a:defRPr/>
            </a:lvl1pPr>
          </a:lstStyle>
          <a:p>
            <a:pPr>
              <a:defRPr/>
            </a:pPr>
            <a:fld id="{50A187BB-CE9B-4EBE-AF99-8DCBA9D4FC8E}" type="datetimeFigureOut">
              <a:rPr lang="ru-RU"/>
              <a:pPr>
                <a:defRPr/>
              </a:pPr>
              <a:t>22.10.2020</a:t>
            </a:fld>
            <a:endParaRPr lang="ru-RU"/>
          </a:p>
        </p:txBody>
      </p:sp>
      <p:sp>
        <p:nvSpPr>
          <p:cNvPr id="5" name="Нижний колонтитул 4">
            <a:extLst>
              <a:ext uri="{FF2B5EF4-FFF2-40B4-BE49-F238E27FC236}">
                <a16:creationId xmlns:a16="http://schemas.microsoft.com/office/drawing/2014/main" id="{A411F32C-DCED-46E5-911E-355351755B1E}"/>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58EC1A1B-8702-46AE-B08D-C45667E5A911}"/>
              </a:ext>
            </a:extLst>
          </p:cNvPr>
          <p:cNvSpPr>
            <a:spLocks noGrp="1"/>
          </p:cNvSpPr>
          <p:nvPr>
            <p:ph type="sldNum" sz="quarter" idx="12"/>
          </p:nvPr>
        </p:nvSpPr>
        <p:spPr/>
        <p:txBody>
          <a:bodyPr/>
          <a:lstStyle>
            <a:lvl1pPr>
              <a:defRPr/>
            </a:lvl1pPr>
          </a:lstStyle>
          <a:p>
            <a:pPr>
              <a:defRPr/>
            </a:pPr>
            <a:fld id="{B1596D52-271F-43F6-8A67-283AF5CCEA5E}" type="slidenum">
              <a:rPr lang="ru-RU" altLang="ru-RU"/>
              <a:pPr>
                <a:defRPr/>
              </a:pPr>
              <a:t>‹#›</a:t>
            </a:fld>
            <a:endParaRPr lang="ru-RU" altLang="ru-RU"/>
          </a:p>
        </p:txBody>
      </p:sp>
    </p:spTree>
    <p:extLst>
      <p:ext uri="{BB962C8B-B14F-4D97-AF65-F5344CB8AC3E}">
        <p14:creationId xmlns:p14="http://schemas.microsoft.com/office/powerpoint/2010/main" val="247657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4647B66-7C66-43FD-ADF6-0551FAEC9898}"/>
              </a:ext>
            </a:extLst>
          </p:cNvPr>
          <p:cNvSpPr>
            <a:spLocks noGrp="1"/>
          </p:cNvSpPr>
          <p:nvPr>
            <p:ph type="dt" sz="half" idx="10"/>
          </p:nvPr>
        </p:nvSpPr>
        <p:spPr/>
        <p:txBody>
          <a:bodyPr/>
          <a:lstStyle>
            <a:lvl1pPr>
              <a:defRPr/>
            </a:lvl1pPr>
          </a:lstStyle>
          <a:p>
            <a:pPr>
              <a:defRPr/>
            </a:pPr>
            <a:fld id="{D379ACDE-9A38-4E12-B5C8-F3E1957B102A}" type="datetimeFigureOut">
              <a:rPr lang="ru-RU"/>
              <a:pPr>
                <a:defRPr/>
              </a:pPr>
              <a:t>22.10.2020</a:t>
            </a:fld>
            <a:endParaRPr lang="ru-RU"/>
          </a:p>
        </p:txBody>
      </p:sp>
      <p:sp>
        <p:nvSpPr>
          <p:cNvPr id="5" name="Нижний колонтитул 4">
            <a:extLst>
              <a:ext uri="{FF2B5EF4-FFF2-40B4-BE49-F238E27FC236}">
                <a16:creationId xmlns:a16="http://schemas.microsoft.com/office/drawing/2014/main" id="{8A062A09-3457-4C8C-BCBB-CF0B39327B45}"/>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9DC36F51-43B7-4A51-BF9F-2F94359887F5}"/>
              </a:ext>
            </a:extLst>
          </p:cNvPr>
          <p:cNvSpPr>
            <a:spLocks noGrp="1"/>
          </p:cNvSpPr>
          <p:nvPr>
            <p:ph type="sldNum" sz="quarter" idx="12"/>
          </p:nvPr>
        </p:nvSpPr>
        <p:spPr/>
        <p:txBody>
          <a:bodyPr/>
          <a:lstStyle>
            <a:lvl1pPr>
              <a:defRPr/>
            </a:lvl1pPr>
          </a:lstStyle>
          <a:p>
            <a:pPr>
              <a:defRPr/>
            </a:pPr>
            <a:fld id="{52A7C07C-E6D5-43F0-878E-A040289A72E1}" type="slidenum">
              <a:rPr lang="ru-RU" altLang="ru-RU"/>
              <a:pPr>
                <a:defRPr/>
              </a:pPr>
              <a:t>‹#›</a:t>
            </a:fld>
            <a:endParaRPr lang="ru-RU" altLang="ru-RU"/>
          </a:p>
        </p:txBody>
      </p:sp>
    </p:spTree>
    <p:extLst>
      <p:ext uri="{BB962C8B-B14F-4D97-AF65-F5344CB8AC3E}">
        <p14:creationId xmlns:p14="http://schemas.microsoft.com/office/powerpoint/2010/main" val="287038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574AE8F-E156-43D3-B6A1-65E64172316E}"/>
              </a:ext>
            </a:extLst>
          </p:cNvPr>
          <p:cNvSpPr>
            <a:spLocks noGrp="1"/>
          </p:cNvSpPr>
          <p:nvPr>
            <p:ph type="dt" sz="half" idx="10"/>
          </p:nvPr>
        </p:nvSpPr>
        <p:spPr/>
        <p:txBody>
          <a:bodyPr/>
          <a:lstStyle>
            <a:lvl1pPr>
              <a:defRPr/>
            </a:lvl1pPr>
          </a:lstStyle>
          <a:p>
            <a:pPr>
              <a:defRPr/>
            </a:pPr>
            <a:fld id="{4B241BF8-FEE3-408F-9699-8F23E18C94F4}" type="datetimeFigureOut">
              <a:rPr lang="ru-RU"/>
              <a:pPr>
                <a:defRPr/>
              </a:pPr>
              <a:t>22.10.2020</a:t>
            </a:fld>
            <a:endParaRPr lang="ru-RU"/>
          </a:p>
        </p:txBody>
      </p:sp>
      <p:sp>
        <p:nvSpPr>
          <p:cNvPr id="5" name="Нижний колонтитул 4">
            <a:extLst>
              <a:ext uri="{FF2B5EF4-FFF2-40B4-BE49-F238E27FC236}">
                <a16:creationId xmlns:a16="http://schemas.microsoft.com/office/drawing/2014/main" id="{02A7FD02-CC13-4760-BFEB-9B50F26627B6}"/>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2DBEF525-937A-4E8E-A7BE-3D15927A8348}"/>
              </a:ext>
            </a:extLst>
          </p:cNvPr>
          <p:cNvSpPr>
            <a:spLocks noGrp="1"/>
          </p:cNvSpPr>
          <p:nvPr>
            <p:ph type="sldNum" sz="quarter" idx="12"/>
          </p:nvPr>
        </p:nvSpPr>
        <p:spPr/>
        <p:txBody>
          <a:bodyPr/>
          <a:lstStyle>
            <a:lvl1pPr>
              <a:defRPr/>
            </a:lvl1pPr>
          </a:lstStyle>
          <a:p>
            <a:pPr>
              <a:defRPr/>
            </a:pPr>
            <a:fld id="{89AC3911-21F5-4916-96EB-CAB165E5E88D}" type="slidenum">
              <a:rPr lang="ru-RU" altLang="ru-RU"/>
              <a:pPr>
                <a:defRPr/>
              </a:pPr>
              <a:t>‹#›</a:t>
            </a:fld>
            <a:endParaRPr lang="ru-RU" altLang="ru-RU"/>
          </a:p>
        </p:txBody>
      </p:sp>
    </p:spTree>
    <p:extLst>
      <p:ext uri="{BB962C8B-B14F-4D97-AF65-F5344CB8AC3E}">
        <p14:creationId xmlns:p14="http://schemas.microsoft.com/office/powerpoint/2010/main" val="2933457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3"/>
            <a:ext cx="10515601"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519"/>
            <a:ext cx="105156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73BCF937-78B4-44D4-A9D1-2CC64EE0FC3B}"/>
              </a:ext>
            </a:extLst>
          </p:cNvPr>
          <p:cNvSpPr>
            <a:spLocks noGrp="1"/>
          </p:cNvSpPr>
          <p:nvPr>
            <p:ph type="dt" sz="half" idx="10"/>
          </p:nvPr>
        </p:nvSpPr>
        <p:spPr/>
        <p:txBody>
          <a:bodyPr/>
          <a:lstStyle>
            <a:lvl1pPr>
              <a:defRPr/>
            </a:lvl1pPr>
          </a:lstStyle>
          <a:p>
            <a:pPr>
              <a:defRPr/>
            </a:pPr>
            <a:fld id="{7BAAC8D8-B37D-4468-9D02-C4B1E87780D6}" type="datetimeFigureOut">
              <a:rPr lang="ru-RU"/>
              <a:pPr>
                <a:defRPr/>
              </a:pPr>
              <a:t>22.10.2020</a:t>
            </a:fld>
            <a:endParaRPr lang="ru-RU"/>
          </a:p>
        </p:txBody>
      </p:sp>
      <p:sp>
        <p:nvSpPr>
          <p:cNvPr id="5" name="Нижний колонтитул 4">
            <a:extLst>
              <a:ext uri="{FF2B5EF4-FFF2-40B4-BE49-F238E27FC236}">
                <a16:creationId xmlns:a16="http://schemas.microsoft.com/office/drawing/2014/main" id="{B6889121-532B-4FC0-ADA2-10B71860C491}"/>
              </a:ext>
            </a:extLst>
          </p:cNvPr>
          <p:cNvSpPr>
            <a:spLocks noGrp="1"/>
          </p:cNvSpPr>
          <p:nvPr>
            <p:ph type="ftr" sz="quarter" idx="11"/>
          </p:nvPr>
        </p:nvSpPr>
        <p:spPr/>
        <p:txBody>
          <a:bodyPr/>
          <a:lstStyle>
            <a:lvl1pPr>
              <a:defRPr/>
            </a:lvl1pPr>
          </a:lstStyle>
          <a:p>
            <a:pPr>
              <a:defRPr/>
            </a:pPr>
            <a:endParaRPr lang="ru-RU"/>
          </a:p>
        </p:txBody>
      </p:sp>
      <p:sp>
        <p:nvSpPr>
          <p:cNvPr id="6" name="Номер слайда 5">
            <a:extLst>
              <a:ext uri="{FF2B5EF4-FFF2-40B4-BE49-F238E27FC236}">
                <a16:creationId xmlns:a16="http://schemas.microsoft.com/office/drawing/2014/main" id="{4DA57072-787B-482C-AF11-4056E3827AA2}"/>
              </a:ext>
            </a:extLst>
          </p:cNvPr>
          <p:cNvSpPr>
            <a:spLocks noGrp="1"/>
          </p:cNvSpPr>
          <p:nvPr>
            <p:ph type="sldNum" sz="quarter" idx="12"/>
          </p:nvPr>
        </p:nvSpPr>
        <p:spPr/>
        <p:txBody>
          <a:bodyPr/>
          <a:lstStyle>
            <a:lvl1pPr>
              <a:defRPr/>
            </a:lvl1pPr>
          </a:lstStyle>
          <a:p>
            <a:pPr>
              <a:defRPr/>
            </a:pPr>
            <a:fld id="{6D04F02B-4E92-4762-B737-82EBCDDB7927}" type="slidenum">
              <a:rPr lang="ru-RU" altLang="ru-RU"/>
              <a:pPr>
                <a:defRPr/>
              </a:pPr>
              <a:t>‹#›</a:t>
            </a:fld>
            <a:endParaRPr lang="ru-RU" altLang="ru-RU"/>
          </a:p>
        </p:txBody>
      </p:sp>
    </p:spTree>
    <p:extLst>
      <p:ext uri="{BB962C8B-B14F-4D97-AF65-F5344CB8AC3E}">
        <p14:creationId xmlns:p14="http://schemas.microsoft.com/office/powerpoint/2010/main" val="2160558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3"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a16="http://schemas.microsoft.com/office/drawing/2014/main" id="{4433DD74-EBC5-4B05-8D20-4076CF0DDEEA}"/>
              </a:ext>
            </a:extLst>
          </p:cNvPr>
          <p:cNvSpPr>
            <a:spLocks noGrp="1"/>
          </p:cNvSpPr>
          <p:nvPr>
            <p:ph type="dt" sz="half" idx="10"/>
          </p:nvPr>
        </p:nvSpPr>
        <p:spPr/>
        <p:txBody>
          <a:bodyPr/>
          <a:lstStyle>
            <a:lvl1pPr>
              <a:defRPr/>
            </a:lvl1pPr>
          </a:lstStyle>
          <a:p>
            <a:pPr>
              <a:defRPr/>
            </a:pPr>
            <a:fld id="{0C929B2E-408B-4DF2-9464-54CD4F7B9458}" type="datetimeFigureOut">
              <a:rPr lang="ru-RU"/>
              <a:pPr>
                <a:defRPr/>
              </a:pPr>
              <a:t>22.10.2020</a:t>
            </a:fld>
            <a:endParaRPr lang="ru-RU"/>
          </a:p>
        </p:txBody>
      </p:sp>
      <p:sp>
        <p:nvSpPr>
          <p:cNvPr id="6" name="Нижний колонтитул 4">
            <a:extLst>
              <a:ext uri="{FF2B5EF4-FFF2-40B4-BE49-F238E27FC236}">
                <a16:creationId xmlns:a16="http://schemas.microsoft.com/office/drawing/2014/main" id="{7A3B1C9B-3A69-4F5E-A061-2B6413B1BE83}"/>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8197BF88-DFEA-40CD-84B2-2F431E8FB0FD}"/>
              </a:ext>
            </a:extLst>
          </p:cNvPr>
          <p:cNvSpPr>
            <a:spLocks noGrp="1"/>
          </p:cNvSpPr>
          <p:nvPr>
            <p:ph type="sldNum" sz="quarter" idx="12"/>
          </p:nvPr>
        </p:nvSpPr>
        <p:spPr/>
        <p:txBody>
          <a:bodyPr/>
          <a:lstStyle>
            <a:lvl1pPr>
              <a:defRPr/>
            </a:lvl1pPr>
          </a:lstStyle>
          <a:p>
            <a:pPr>
              <a:defRPr/>
            </a:pPr>
            <a:fld id="{8A3C5BB3-741E-42E8-BAD5-407F9E498AA6}" type="slidenum">
              <a:rPr lang="ru-RU" altLang="ru-RU"/>
              <a:pPr>
                <a:defRPr/>
              </a:pPr>
              <a:t>‹#›</a:t>
            </a:fld>
            <a:endParaRPr lang="ru-RU" altLang="ru-RU"/>
          </a:p>
        </p:txBody>
      </p:sp>
    </p:spTree>
    <p:extLst>
      <p:ext uri="{BB962C8B-B14F-4D97-AF65-F5344CB8AC3E}">
        <p14:creationId xmlns:p14="http://schemas.microsoft.com/office/powerpoint/2010/main" val="22238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99" y="365131"/>
            <a:ext cx="10515601" cy="1325563"/>
          </a:xfrm>
        </p:spPr>
        <p:txBody>
          <a:bodyPr/>
          <a:lstStyle/>
          <a:p>
            <a:r>
              <a:rPr lang="ru-RU"/>
              <a:t>Образец заголовка</a:t>
            </a:r>
          </a:p>
        </p:txBody>
      </p:sp>
      <p:sp>
        <p:nvSpPr>
          <p:cNvPr id="3" name="Текст 2"/>
          <p:cNvSpPr>
            <a:spLocks noGrp="1"/>
          </p:cNvSpPr>
          <p:nvPr>
            <p:ph type="body" idx="1"/>
          </p:nvPr>
        </p:nvSpPr>
        <p:spPr>
          <a:xfrm>
            <a:off x="839797"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97"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3">
            <a:extLst>
              <a:ext uri="{FF2B5EF4-FFF2-40B4-BE49-F238E27FC236}">
                <a16:creationId xmlns:a16="http://schemas.microsoft.com/office/drawing/2014/main" id="{058A929C-EC5D-4E5D-899F-D9E60ABB6726}"/>
              </a:ext>
            </a:extLst>
          </p:cNvPr>
          <p:cNvSpPr>
            <a:spLocks noGrp="1"/>
          </p:cNvSpPr>
          <p:nvPr>
            <p:ph type="dt" sz="half" idx="10"/>
          </p:nvPr>
        </p:nvSpPr>
        <p:spPr/>
        <p:txBody>
          <a:bodyPr/>
          <a:lstStyle>
            <a:lvl1pPr>
              <a:defRPr/>
            </a:lvl1pPr>
          </a:lstStyle>
          <a:p>
            <a:pPr>
              <a:defRPr/>
            </a:pPr>
            <a:fld id="{5CCCE417-D53B-496B-A479-08687E20FAC3}" type="datetimeFigureOut">
              <a:rPr lang="ru-RU"/>
              <a:pPr>
                <a:defRPr/>
              </a:pPr>
              <a:t>22.10.2020</a:t>
            </a:fld>
            <a:endParaRPr lang="ru-RU"/>
          </a:p>
        </p:txBody>
      </p:sp>
      <p:sp>
        <p:nvSpPr>
          <p:cNvPr id="8" name="Нижний колонтитул 4">
            <a:extLst>
              <a:ext uri="{FF2B5EF4-FFF2-40B4-BE49-F238E27FC236}">
                <a16:creationId xmlns:a16="http://schemas.microsoft.com/office/drawing/2014/main" id="{DAC50403-B28B-41E6-8428-DC942FAEED3E}"/>
              </a:ext>
            </a:extLst>
          </p:cNvPr>
          <p:cNvSpPr>
            <a:spLocks noGrp="1"/>
          </p:cNvSpPr>
          <p:nvPr>
            <p:ph type="ftr" sz="quarter" idx="11"/>
          </p:nvPr>
        </p:nvSpPr>
        <p:spPr/>
        <p:txBody>
          <a:bodyPr/>
          <a:lstStyle>
            <a:lvl1pPr>
              <a:defRPr/>
            </a:lvl1pPr>
          </a:lstStyle>
          <a:p>
            <a:pPr>
              <a:defRPr/>
            </a:pPr>
            <a:endParaRPr lang="ru-RU"/>
          </a:p>
        </p:txBody>
      </p:sp>
      <p:sp>
        <p:nvSpPr>
          <p:cNvPr id="9" name="Номер слайда 5">
            <a:extLst>
              <a:ext uri="{FF2B5EF4-FFF2-40B4-BE49-F238E27FC236}">
                <a16:creationId xmlns:a16="http://schemas.microsoft.com/office/drawing/2014/main" id="{BDE31E95-C7DA-4040-AE8F-A3B8AB47D544}"/>
              </a:ext>
            </a:extLst>
          </p:cNvPr>
          <p:cNvSpPr>
            <a:spLocks noGrp="1"/>
          </p:cNvSpPr>
          <p:nvPr>
            <p:ph type="sldNum" sz="quarter" idx="12"/>
          </p:nvPr>
        </p:nvSpPr>
        <p:spPr/>
        <p:txBody>
          <a:bodyPr/>
          <a:lstStyle>
            <a:lvl1pPr>
              <a:defRPr/>
            </a:lvl1pPr>
          </a:lstStyle>
          <a:p>
            <a:pPr>
              <a:defRPr/>
            </a:pPr>
            <a:fld id="{8C8EEBD2-82AD-4627-85EE-9C4FC7755C02}" type="slidenum">
              <a:rPr lang="ru-RU" altLang="ru-RU"/>
              <a:pPr>
                <a:defRPr/>
              </a:pPr>
              <a:t>‹#›</a:t>
            </a:fld>
            <a:endParaRPr lang="ru-RU" altLang="ru-RU"/>
          </a:p>
        </p:txBody>
      </p:sp>
    </p:spTree>
    <p:extLst>
      <p:ext uri="{BB962C8B-B14F-4D97-AF65-F5344CB8AC3E}">
        <p14:creationId xmlns:p14="http://schemas.microsoft.com/office/powerpoint/2010/main" val="408276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3">
            <a:extLst>
              <a:ext uri="{FF2B5EF4-FFF2-40B4-BE49-F238E27FC236}">
                <a16:creationId xmlns:a16="http://schemas.microsoft.com/office/drawing/2014/main" id="{CE5B3D3D-09D0-4091-A0A7-49E881094671}"/>
              </a:ext>
            </a:extLst>
          </p:cNvPr>
          <p:cNvSpPr>
            <a:spLocks noGrp="1"/>
          </p:cNvSpPr>
          <p:nvPr>
            <p:ph type="dt" sz="half" idx="10"/>
          </p:nvPr>
        </p:nvSpPr>
        <p:spPr/>
        <p:txBody>
          <a:bodyPr/>
          <a:lstStyle>
            <a:lvl1pPr>
              <a:defRPr/>
            </a:lvl1pPr>
          </a:lstStyle>
          <a:p>
            <a:pPr>
              <a:defRPr/>
            </a:pPr>
            <a:fld id="{A00A3A62-B1C7-4809-9A93-CA6FAF53C1B3}" type="datetimeFigureOut">
              <a:rPr lang="ru-RU"/>
              <a:pPr>
                <a:defRPr/>
              </a:pPr>
              <a:t>22.10.2020</a:t>
            </a:fld>
            <a:endParaRPr lang="ru-RU"/>
          </a:p>
        </p:txBody>
      </p:sp>
      <p:sp>
        <p:nvSpPr>
          <p:cNvPr id="4" name="Нижний колонтитул 4">
            <a:extLst>
              <a:ext uri="{FF2B5EF4-FFF2-40B4-BE49-F238E27FC236}">
                <a16:creationId xmlns:a16="http://schemas.microsoft.com/office/drawing/2014/main" id="{3A33DDE9-454A-4BF8-B124-8094EB3A4A70}"/>
              </a:ext>
            </a:extLst>
          </p:cNvPr>
          <p:cNvSpPr>
            <a:spLocks noGrp="1"/>
          </p:cNvSpPr>
          <p:nvPr>
            <p:ph type="ftr" sz="quarter" idx="11"/>
          </p:nvPr>
        </p:nvSpPr>
        <p:spPr/>
        <p:txBody>
          <a:bodyPr/>
          <a:lstStyle>
            <a:lvl1pPr>
              <a:defRPr/>
            </a:lvl1pPr>
          </a:lstStyle>
          <a:p>
            <a:pPr>
              <a:defRPr/>
            </a:pPr>
            <a:endParaRPr lang="ru-RU"/>
          </a:p>
        </p:txBody>
      </p:sp>
      <p:sp>
        <p:nvSpPr>
          <p:cNvPr id="5" name="Номер слайда 5">
            <a:extLst>
              <a:ext uri="{FF2B5EF4-FFF2-40B4-BE49-F238E27FC236}">
                <a16:creationId xmlns:a16="http://schemas.microsoft.com/office/drawing/2014/main" id="{4E36B4F6-8521-4CD2-9B15-3F78A5320A58}"/>
              </a:ext>
            </a:extLst>
          </p:cNvPr>
          <p:cNvSpPr>
            <a:spLocks noGrp="1"/>
          </p:cNvSpPr>
          <p:nvPr>
            <p:ph type="sldNum" sz="quarter" idx="12"/>
          </p:nvPr>
        </p:nvSpPr>
        <p:spPr/>
        <p:txBody>
          <a:bodyPr/>
          <a:lstStyle>
            <a:lvl1pPr>
              <a:defRPr/>
            </a:lvl1pPr>
          </a:lstStyle>
          <a:p>
            <a:pPr>
              <a:defRPr/>
            </a:pPr>
            <a:fld id="{CBB07455-751B-4CF2-959C-CAB04667F694}" type="slidenum">
              <a:rPr lang="ru-RU" altLang="ru-RU"/>
              <a:pPr>
                <a:defRPr/>
              </a:pPr>
              <a:t>‹#›</a:t>
            </a:fld>
            <a:endParaRPr lang="ru-RU" altLang="ru-RU"/>
          </a:p>
        </p:txBody>
      </p:sp>
    </p:spTree>
    <p:extLst>
      <p:ext uri="{BB962C8B-B14F-4D97-AF65-F5344CB8AC3E}">
        <p14:creationId xmlns:p14="http://schemas.microsoft.com/office/powerpoint/2010/main" val="126430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a:extLst>
              <a:ext uri="{FF2B5EF4-FFF2-40B4-BE49-F238E27FC236}">
                <a16:creationId xmlns:a16="http://schemas.microsoft.com/office/drawing/2014/main" id="{0E81F86E-7931-4B0F-9845-17FD011FC261}"/>
              </a:ext>
            </a:extLst>
          </p:cNvPr>
          <p:cNvSpPr>
            <a:spLocks noGrp="1"/>
          </p:cNvSpPr>
          <p:nvPr>
            <p:ph type="dt" sz="half" idx="10"/>
          </p:nvPr>
        </p:nvSpPr>
        <p:spPr/>
        <p:txBody>
          <a:bodyPr/>
          <a:lstStyle>
            <a:lvl1pPr>
              <a:defRPr/>
            </a:lvl1pPr>
          </a:lstStyle>
          <a:p>
            <a:pPr>
              <a:defRPr/>
            </a:pPr>
            <a:fld id="{4A2F5F3F-C8AD-4F18-BFFD-E8D7ABB536ED}" type="datetimeFigureOut">
              <a:rPr lang="ru-RU"/>
              <a:pPr>
                <a:defRPr/>
              </a:pPr>
              <a:t>22.10.2020</a:t>
            </a:fld>
            <a:endParaRPr lang="ru-RU"/>
          </a:p>
        </p:txBody>
      </p:sp>
      <p:sp>
        <p:nvSpPr>
          <p:cNvPr id="3" name="Нижний колонтитул 4">
            <a:extLst>
              <a:ext uri="{FF2B5EF4-FFF2-40B4-BE49-F238E27FC236}">
                <a16:creationId xmlns:a16="http://schemas.microsoft.com/office/drawing/2014/main" id="{60EC6B35-6DE0-463A-B32E-D542CA1A29F6}"/>
              </a:ext>
            </a:extLst>
          </p:cNvPr>
          <p:cNvSpPr>
            <a:spLocks noGrp="1"/>
          </p:cNvSpPr>
          <p:nvPr>
            <p:ph type="ftr" sz="quarter" idx="11"/>
          </p:nvPr>
        </p:nvSpPr>
        <p:spPr/>
        <p:txBody>
          <a:bodyPr/>
          <a:lstStyle>
            <a:lvl1pPr>
              <a:defRPr/>
            </a:lvl1pPr>
          </a:lstStyle>
          <a:p>
            <a:pPr>
              <a:defRPr/>
            </a:pPr>
            <a:endParaRPr lang="ru-RU"/>
          </a:p>
        </p:txBody>
      </p:sp>
      <p:sp>
        <p:nvSpPr>
          <p:cNvPr id="4" name="Номер слайда 5">
            <a:extLst>
              <a:ext uri="{FF2B5EF4-FFF2-40B4-BE49-F238E27FC236}">
                <a16:creationId xmlns:a16="http://schemas.microsoft.com/office/drawing/2014/main" id="{2E9428DD-4101-4A1F-A196-549C028647D5}"/>
              </a:ext>
            </a:extLst>
          </p:cNvPr>
          <p:cNvSpPr>
            <a:spLocks noGrp="1"/>
          </p:cNvSpPr>
          <p:nvPr>
            <p:ph type="sldNum" sz="quarter" idx="12"/>
          </p:nvPr>
        </p:nvSpPr>
        <p:spPr/>
        <p:txBody>
          <a:bodyPr/>
          <a:lstStyle>
            <a:lvl1pPr>
              <a:defRPr/>
            </a:lvl1pPr>
          </a:lstStyle>
          <a:p>
            <a:pPr>
              <a:defRPr/>
            </a:pPr>
            <a:fld id="{72E536CA-BDAB-4B79-94A3-7B489EBB8CD4}" type="slidenum">
              <a:rPr lang="ru-RU" altLang="ru-RU"/>
              <a:pPr>
                <a:defRPr/>
              </a:pPr>
              <a:t>‹#›</a:t>
            </a:fld>
            <a:endParaRPr lang="ru-RU" altLang="ru-RU"/>
          </a:p>
        </p:txBody>
      </p:sp>
    </p:spTree>
    <p:extLst>
      <p:ext uri="{BB962C8B-B14F-4D97-AF65-F5344CB8AC3E}">
        <p14:creationId xmlns:p14="http://schemas.microsoft.com/office/powerpoint/2010/main" val="367656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9"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3"/>
            <a:ext cx="393223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a16="http://schemas.microsoft.com/office/drawing/2014/main" id="{B7E787A6-6275-43D2-A488-B8E5CE9032D1}"/>
              </a:ext>
            </a:extLst>
          </p:cNvPr>
          <p:cNvSpPr>
            <a:spLocks noGrp="1"/>
          </p:cNvSpPr>
          <p:nvPr>
            <p:ph type="dt" sz="half" idx="10"/>
          </p:nvPr>
        </p:nvSpPr>
        <p:spPr/>
        <p:txBody>
          <a:bodyPr/>
          <a:lstStyle>
            <a:lvl1pPr>
              <a:defRPr/>
            </a:lvl1pPr>
          </a:lstStyle>
          <a:p>
            <a:pPr>
              <a:defRPr/>
            </a:pPr>
            <a:fld id="{6E80C210-C1B6-476D-9E02-7592084C26B7}" type="datetimeFigureOut">
              <a:rPr lang="ru-RU"/>
              <a:pPr>
                <a:defRPr/>
              </a:pPr>
              <a:t>22.10.2020</a:t>
            </a:fld>
            <a:endParaRPr lang="ru-RU"/>
          </a:p>
        </p:txBody>
      </p:sp>
      <p:sp>
        <p:nvSpPr>
          <p:cNvPr id="6" name="Нижний колонтитул 4">
            <a:extLst>
              <a:ext uri="{FF2B5EF4-FFF2-40B4-BE49-F238E27FC236}">
                <a16:creationId xmlns:a16="http://schemas.microsoft.com/office/drawing/2014/main" id="{E5EA2E97-9512-4BAF-B7B5-0A153B018857}"/>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FBA671CA-F1BC-4106-8D8C-7EFC9FF0B8F0}"/>
              </a:ext>
            </a:extLst>
          </p:cNvPr>
          <p:cNvSpPr>
            <a:spLocks noGrp="1"/>
          </p:cNvSpPr>
          <p:nvPr>
            <p:ph type="sldNum" sz="quarter" idx="12"/>
          </p:nvPr>
        </p:nvSpPr>
        <p:spPr/>
        <p:txBody>
          <a:bodyPr/>
          <a:lstStyle>
            <a:lvl1pPr>
              <a:defRPr/>
            </a:lvl1pPr>
          </a:lstStyle>
          <a:p>
            <a:pPr>
              <a:defRPr/>
            </a:pPr>
            <a:fld id="{55199F47-3417-4DA7-902B-ED70D92D87EC}" type="slidenum">
              <a:rPr lang="ru-RU" altLang="ru-RU"/>
              <a:pPr>
                <a:defRPr/>
              </a:pPr>
              <a:t>‹#›</a:t>
            </a:fld>
            <a:endParaRPr lang="ru-RU" altLang="ru-RU"/>
          </a:p>
        </p:txBody>
      </p:sp>
    </p:spTree>
    <p:extLst>
      <p:ext uri="{BB962C8B-B14F-4D97-AF65-F5344CB8AC3E}">
        <p14:creationId xmlns:p14="http://schemas.microsoft.com/office/powerpoint/2010/main" val="25033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9"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6"/>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839788" y="2057403"/>
            <a:ext cx="393223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3">
            <a:extLst>
              <a:ext uri="{FF2B5EF4-FFF2-40B4-BE49-F238E27FC236}">
                <a16:creationId xmlns:a16="http://schemas.microsoft.com/office/drawing/2014/main" id="{A2F23D79-D943-4045-8A44-A33F51D39CA1}"/>
              </a:ext>
            </a:extLst>
          </p:cNvPr>
          <p:cNvSpPr>
            <a:spLocks noGrp="1"/>
          </p:cNvSpPr>
          <p:nvPr>
            <p:ph type="dt" sz="half" idx="10"/>
          </p:nvPr>
        </p:nvSpPr>
        <p:spPr/>
        <p:txBody>
          <a:bodyPr/>
          <a:lstStyle>
            <a:lvl1pPr>
              <a:defRPr/>
            </a:lvl1pPr>
          </a:lstStyle>
          <a:p>
            <a:pPr>
              <a:defRPr/>
            </a:pPr>
            <a:fld id="{B2813E9E-FC29-4CF2-9597-626522808115}" type="datetimeFigureOut">
              <a:rPr lang="ru-RU"/>
              <a:pPr>
                <a:defRPr/>
              </a:pPr>
              <a:t>22.10.2020</a:t>
            </a:fld>
            <a:endParaRPr lang="ru-RU"/>
          </a:p>
        </p:txBody>
      </p:sp>
      <p:sp>
        <p:nvSpPr>
          <p:cNvPr id="6" name="Нижний колонтитул 4">
            <a:extLst>
              <a:ext uri="{FF2B5EF4-FFF2-40B4-BE49-F238E27FC236}">
                <a16:creationId xmlns:a16="http://schemas.microsoft.com/office/drawing/2014/main" id="{AA4EFF5F-8BAE-499F-8F20-7A4C5D2A1882}"/>
              </a:ext>
            </a:extLst>
          </p:cNvPr>
          <p:cNvSpPr>
            <a:spLocks noGrp="1"/>
          </p:cNvSpPr>
          <p:nvPr>
            <p:ph type="ftr" sz="quarter" idx="11"/>
          </p:nvPr>
        </p:nvSpPr>
        <p:spPr/>
        <p:txBody>
          <a:bodyPr/>
          <a:lstStyle>
            <a:lvl1pPr>
              <a:defRPr/>
            </a:lvl1pPr>
          </a:lstStyle>
          <a:p>
            <a:pPr>
              <a:defRPr/>
            </a:pPr>
            <a:endParaRPr lang="ru-RU"/>
          </a:p>
        </p:txBody>
      </p:sp>
      <p:sp>
        <p:nvSpPr>
          <p:cNvPr id="7" name="Номер слайда 5">
            <a:extLst>
              <a:ext uri="{FF2B5EF4-FFF2-40B4-BE49-F238E27FC236}">
                <a16:creationId xmlns:a16="http://schemas.microsoft.com/office/drawing/2014/main" id="{C859FC56-7F36-47E6-9D18-34A600F3AEE1}"/>
              </a:ext>
            </a:extLst>
          </p:cNvPr>
          <p:cNvSpPr>
            <a:spLocks noGrp="1"/>
          </p:cNvSpPr>
          <p:nvPr>
            <p:ph type="sldNum" sz="quarter" idx="12"/>
          </p:nvPr>
        </p:nvSpPr>
        <p:spPr/>
        <p:txBody>
          <a:bodyPr/>
          <a:lstStyle>
            <a:lvl1pPr>
              <a:defRPr/>
            </a:lvl1pPr>
          </a:lstStyle>
          <a:p>
            <a:pPr>
              <a:defRPr/>
            </a:pPr>
            <a:fld id="{C0CA4988-493F-4E14-9756-FFDA0186D4D0}" type="slidenum">
              <a:rPr lang="ru-RU" altLang="ru-RU"/>
              <a:pPr>
                <a:defRPr/>
              </a:pPr>
              <a:t>‹#›</a:t>
            </a:fld>
            <a:endParaRPr lang="ru-RU" altLang="ru-RU"/>
          </a:p>
        </p:txBody>
      </p:sp>
    </p:spTree>
    <p:extLst>
      <p:ext uri="{BB962C8B-B14F-4D97-AF65-F5344CB8AC3E}">
        <p14:creationId xmlns:p14="http://schemas.microsoft.com/office/powerpoint/2010/main" val="747923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Заголовок 1">
            <a:extLst>
              <a:ext uri="{FF2B5EF4-FFF2-40B4-BE49-F238E27FC236}">
                <a16:creationId xmlns:a16="http://schemas.microsoft.com/office/drawing/2014/main" id="{B861F501-D6F6-4B4B-ADE8-0A2D54941EED}"/>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Текст 2">
            <a:extLst>
              <a:ext uri="{FF2B5EF4-FFF2-40B4-BE49-F238E27FC236}">
                <a16:creationId xmlns:a16="http://schemas.microsoft.com/office/drawing/2014/main" id="{9C5BF47D-93FD-4C12-8F05-3F6D47BFAC05}"/>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4" name="Дата 3">
            <a:extLst>
              <a:ext uri="{FF2B5EF4-FFF2-40B4-BE49-F238E27FC236}">
                <a16:creationId xmlns:a16="http://schemas.microsoft.com/office/drawing/2014/main" id="{1BAC1F56-58B2-4D21-81AA-1E9650A4A4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4BA481A1-CC3E-411F-8457-3961E4AFA52A}" type="datetimeFigureOut">
              <a:rPr lang="ru-RU"/>
              <a:pPr>
                <a:defRPr/>
              </a:pPr>
              <a:t>22.10.2020</a:t>
            </a:fld>
            <a:endParaRPr lang="ru-RU"/>
          </a:p>
        </p:txBody>
      </p:sp>
      <p:sp>
        <p:nvSpPr>
          <p:cNvPr id="5" name="Нижний колонтитул 4">
            <a:extLst>
              <a:ext uri="{FF2B5EF4-FFF2-40B4-BE49-F238E27FC236}">
                <a16:creationId xmlns:a16="http://schemas.microsoft.com/office/drawing/2014/main" id="{E3805498-E222-41E0-B919-C29DFE4577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ru-RU"/>
          </a:p>
        </p:txBody>
      </p:sp>
      <p:sp>
        <p:nvSpPr>
          <p:cNvPr id="6" name="Номер слайда 5">
            <a:extLst>
              <a:ext uri="{FF2B5EF4-FFF2-40B4-BE49-F238E27FC236}">
                <a16:creationId xmlns:a16="http://schemas.microsoft.com/office/drawing/2014/main" id="{D4D9A055-12D0-4A3C-8F65-6CFE11D09D57}"/>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397A61D5-652D-4D15-945C-8EDA5927C3FD}"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1.m4a" /><Relationship Id="rId1" Type="http://schemas.microsoft.com/office/2007/relationships/media" Target="../media/media1.m4a" /><Relationship Id="rId6" Type="http://schemas.openxmlformats.org/officeDocument/2006/relationships/image" Target="../media/image2.png" /><Relationship Id="rId5" Type="http://schemas.openxmlformats.org/officeDocument/2006/relationships/image" Target="../media/image1.png" /><Relationship Id="rId4" Type="http://schemas.openxmlformats.org/officeDocument/2006/relationships/notesSlide" Target="../notesSlides/notesSlide1.xml" /></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10.m4a" /><Relationship Id="rId1" Type="http://schemas.microsoft.com/office/2007/relationships/media" Target="../media/media10.m4a" /><Relationship Id="rId6" Type="http://schemas.openxmlformats.org/officeDocument/2006/relationships/image" Target="../media/image2.png" /><Relationship Id="rId5" Type="http://schemas.openxmlformats.org/officeDocument/2006/relationships/image" Target="../media/image3.jpeg" /><Relationship Id="rId4" Type="http://schemas.openxmlformats.org/officeDocument/2006/relationships/image" Target="../media/image1.png" /></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 /><Relationship Id="rId7" Type="http://schemas.openxmlformats.org/officeDocument/2006/relationships/image" Target="../media/image2.png" /><Relationship Id="rId2" Type="http://schemas.openxmlformats.org/officeDocument/2006/relationships/audio" Target="../media/media11.m4a" /><Relationship Id="rId1" Type="http://schemas.microsoft.com/office/2007/relationships/media" Target="../media/media11.m4a" /><Relationship Id="rId6" Type="http://schemas.openxmlformats.org/officeDocument/2006/relationships/image" Target="../media/image9.jpeg" /><Relationship Id="rId5" Type="http://schemas.openxmlformats.org/officeDocument/2006/relationships/image" Target="../media/image8.jpeg" /><Relationship Id="rId4" Type="http://schemas.openxmlformats.org/officeDocument/2006/relationships/image" Target="../media/image7.jpeg" /></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 /><Relationship Id="rId7" Type="http://schemas.openxmlformats.org/officeDocument/2006/relationships/image" Target="../media/image2.png" /><Relationship Id="rId2" Type="http://schemas.openxmlformats.org/officeDocument/2006/relationships/audio" Target="../media/media12.m4a" /><Relationship Id="rId1" Type="http://schemas.microsoft.com/office/2007/relationships/media" Target="../media/media12.m4a" /><Relationship Id="rId6" Type="http://schemas.openxmlformats.org/officeDocument/2006/relationships/image" Target="../media/image8.jpeg" /><Relationship Id="rId5" Type="http://schemas.openxmlformats.org/officeDocument/2006/relationships/image" Target="../media/image9.jpeg" /><Relationship Id="rId4" Type="http://schemas.openxmlformats.org/officeDocument/2006/relationships/image" Target="../media/image7.jpeg" /></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13.m4a" /><Relationship Id="rId1" Type="http://schemas.microsoft.com/office/2007/relationships/media" Target="../media/media13.m4a" /><Relationship Id="rId5" Type="http://schemas.openxmlformats.org/officeDocument/2006/relationships/image" Target="../media/image2.png" /><Relationship Id="rId4" Type="http://schemas.openxmlformats.org/officeDocument/2006/relationships/image" Target="../media/image1.png" /></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 /><Relationship Id="rId7" Type="http://schemas.openxmlformats.org/officeDocument/2006/relationships/image" Target="../media/image2.png" /><Relationship Id="rId2" Type="http://schemas.openxmlformats.org/officeDocument/2006/relationships/audio" Target="../media/media14.m4a" /><Relationship Id="rId1" Type="http://schemas.microsoft.com/office/2007/relationships/media" Target="../media/media14.m4a" /><Relationship Id="rId6" Type="http://schemas.openxmlformats.org/officeDocument/2006/relationships/image" Target="../media/image4.jpeg" /><Relationship Id="rId5" Type="http://schemas.openxmlformats.org/officeDocument/2006/relationships/image" Target="../media/image1.png" /><Relationship Id="rId4" Type="http://schemas.openxmlformats.org/officeDocument/2006/relationships/notesSlide" Target="../notesSlides/notesSlide2.xml" /></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15.m4a" /><Relationship Id="rId1" Type="http://schemas.microsoft.com/office/2007/relationships/media" Target="../media/media15.m4a" /><Relationship Id="rId5" Type="http://schemas.openxmlformats.org/officeDocument/2006/relationships/image" Target="../media/image2.png" /><Relationship Id="rId4" Type="http://schemas.openxmlformats.org/officeDocument/2006/relationships/image" Target="../media/image1.png" /></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16.m4a" /><Relationship Id="rId1" Type="http://schemas.microsoft.com/office/2007/relationships/media" Target="../media/media16.m4a" /><Relationship Id="rId6" Type="http://schemas.openxmlformats.org/officeDocument/2006/relationships/image" Target="../media/image2.png" /><Relationship Id="rId5" Type="http://schemas.openxmlformats.org/officeDocument/2006/relationships/image" Target="../media/image10.jpeg" /><Relationship Id="rId4" Type="http://schemas.openxmlformats.org/officeDocument/2006/relationships/image" Target="../media/image1.png" /></Relationships>
</file>

<file path=ppt/slides/_rels/slide17.xml.rels><?xml version="1.0" encoding="UTF-8" standalone="yes"?>
<Relationships xmlns="http://schemas.openxmlformats.org/package/2006/relationships"><Relationship Id="rId8" Type="http://schemas.openxmlformats.org/officeDocument/2006/relationships/image" Target="../media/image2.png" /><Relationship Id="rId3" Type="http://schemas.openxmlformats.org/officeDocument/2006/relationships/slideLayout" Target="../slideLayouts/slideLayout1.xml" /><Relationship Id="rId7" Type="http://schemas.openxmlformats.org/officeDocument/2006/relationships/hyperlink" Target="https://abai.kz/post/39650" TargetMode="External" /><Relationship Id="rId2" Type="http://schemas.openxmlformats.org/officeDocument/2006/relationships/audio" Target="../media/media17.m4a" /><Relationship Id="rId1" Type="http://schemas.microsoft.com/office/2007/relationships/media" Target="../media/media17.m4a" /><Relationship Id="rId6" Type="http://schemas.openxmlformats.org/officeDocument/2006/relationships/image" Target="../media/image11.jpeg" /><Relationship Id="rId5" Type="http://schemas.openxmlformats.org/officeDocument/2006/relationships/image" Target="../media/image1.png" /><Relationship Id="rId4" Type="http://schemas.openxmlformats.org/officeDocument/2006/relationships/notesSlide" Target="../notesSlides/notesSlide3.xml" /></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2.m4a" /><Relationship Id="rId1" Type="http://schemas.microsoft.com/office/2007/relationships/media" Target="../media/media2.m4a" /><Relationship Id="rId5" Type="http://schemas.openxmlformats.org/officeDocument/2006/relationships/image" Target="../media/image2.png" /><Relationship Id="rId4" Type="http://schemas.openxmlformats.org/officeDocument/2006/relationships/image" Target="../media/image1.png" /></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3.m4a" /><Relationship Id="rId1" Type="http://schemas.microsoft.com/office/2007/relationships/media" Target="../media/media3.m4a" /><Relationship Id="rId5" Type="http://schemas.openxmlformats.org/officeDocument/2006/relationships/image" Target="../media/image2.png" /><Relationship Id="rId4" Type="http://schemas.openxmlformats.org/officeDocument/2006/relationships/image" Target="../media/image1.png" /></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4.m4a" /><Relationship Id="rId1" Type="http://schemas.microsoft.com/office/2007/relationships/media" Target="../media/media4.m4a" /><Relationship Id="rId6" Type="http://schemas.openxmlformats.org/officeDocument/2006/relationships/image" Target="../media/image2.png" /><Relationship Id="rId5" Type="http://schemas.openxmlformats.org/officeDocument/2006/relationships/image" Target="../media/image3.jpeg" /><Relationship Id="rId4" Type="http://schemas.openxmlformats.org/officeDocument/2006/relationships/image" Target="../media/image1.png" /></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5.m4a" /><Relationship Id="rId1" Type="http://schemas.microsoft.com/office/2007/relationships/media" Target="../media/media5.m4a" /><Relationship Id="rId4" Type="http://schemas.openxmlformats.org/officeDocument/2006/relationships/image" Target="../media/image2.png" /></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6.m4a" /><Relationship Id="rId1" Type="http://schemas.microsoft.com/office/2007/relationships/media" Target="../media/media6.m4a" /><Relationship Id="rId6" Type="http://schemas.openxmlformats.org/officeDocument/2006/relationships/image" Target="../media/image2.png" /><Relationship Id="rId5" Type="http://schemas.openxmlformats.org/officeDocument/2006/relationships/image" Target="../media/image4.jpeg" /><Relationship Id="rId4" Type="http://schemas.openxmlformats.org/officeDocument/2006/relationships/image" Target="../media/image1.png" /></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7.m4a" /><Relationship Id="rId1" Type="http://schemas.microsoft.com/office/2007/relationships/media" Target="../media/media7.m4a" /><Relationship Id="rId6" Type="http://schemas.openxmlformats.org/officeDocument/2006/relationships/image" Target="../media/image2.png" /><Relationship Id="rId5" Type="http://schemas.openxmlformats.org/officeDocument/2006/relationships/image" Target="../media/image5.jpeg" /><Relationship Id="rId4" Type="http://schemas.openxmlformats.org/officeDocument/2006/relationships/image" Target="../media/image1.png" /></Relationships>
</file>

<file path=ppt/slides/_rels/slide8.xml.rels><?xml version="1.0" encoding="UTF-8" standalone="yes"?>
<Relationships xmlns="http://schemas.openxmlformats.org/package/2006/relationships"><Relationship Id="rId8" Type="http://schemas.openxmlformats.org/officeDocument/2006/relationships/image" Target="../media/image2.png" /><Relationship Id="rId3" Type="http://schemas.openxmlformats.org/officeDocument/2006/relationships/audio" Target="../media/media8.m4a" /><Relationship Id="rId7" Type="http://schemas.openxmlformats.org/officeDocument/2006/relationships/image" Target="../media/image6.jpeg" /><Relationship Id="rId2" Type="http://schemas.microsoft.com/office/2007/relationships/media" Target="../media/media8.m4a" /><Relationship Id="rId1" Type="http://schemas.openxmlformats.org/officeDocument/2006/relationships/themeOverride" Target="../theme/themeOverride1.xml" /><Relationship Id="rId6" Type="http://schemas.openxmlformats.org/officeDocument/2006/relationships/image" Target="../media/image4.jpeg" /><Relationship Id="rId5" Type="http://schemas.openxmlformats.org/officeDocument/2006/relationships/image" Target="../media/image1.png" /><Relationship Id="rId4" Type="http://schemas.openxmlformats.org/officeDocument/2006/relationships/slideLayout" Target="../slideLayouts/slideLayout1.xml" /></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audio" Target="../media/media9.m4a" /><Relationship Id="rId1" Type="http://schemas.microsoft.com/office/2007/relationships/media" Target="../media/media9.m4a" /><Relationship Id="rId5" Type="http://schemas.openxmlformats.org/officeDocument/2006/relationships/image" Target="../media/image2.png" /><Relationship Id="rId4" Type="http://schemas.openxmlformats.org/officeDocument/2006/relationships/image" Target="../media/image1.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Рисунок 48">
            <a:extLst>
              <a:ext uri="{FF2B5EF4-FFF2-40B4-BE49-F238E27FC236}">
                <a16:creationId xmlns:a16="http://schemas.microsoft.com/office/drawing/2014/main" id="{575AE134-ECE1-4F58-BA98-C60E2FFAE6F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63" y="7978775"/>
            <a:ext cx="2000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object 2">
            <a:extLst>
              <a:ext uri="{FF2B5EF4-FFF2-40B4-BE49-F238E27FC236}">
                <a16:creationId xmlns:a16="http://schemas.microsoft.com/office/drawing/2014/main" id="{6332A977-0E55-48A2-B0FA-1E7762D73B34}"/>
              </a:ext>
            </a:extLst>
          </p:cNvPr>
          <p:cNvSpPr>
            <a:spLocks/>
          </p:cNvSpPr>
          <p:nvPr/>
        </p:nvSpPr>
        <p:spPr bwMode="auto">
          <a:xfrm>
            <a:off x="9525" y="28575"/>
            <a:ext cx="12190413" cy="977900"/>
          </a:xfrm>
          <a:custGeom>
            <a:avLst/>
            <a:gdLst>
              <a:gd name="T0" fmla="*/ 0 w 15238094"/>
              <a:gd name="T1" fmla="*/ 27 h 1221740"/>
              <a:gd name="T2" fmla="*/ 340 w 15238094"/>
              <a:gd name="T3" fmla="*/ 27 h 1221740"/>
              <a:gd name="T4" fmla="*/ 340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100" name="Прямоугольник 73">
            <a:extLst>
              <a:ext uri="{FF2B5EF4-FFF2-40B4-BE49-F238E27FC236}">
                <a16:creationId xmlns:a16="http://schemas.microsoft.com/office/drawing/2014/main" id="{08CB85C8-66A0-499B-B2A8-8E107D442548}"/>
              </a:ext>
            </a:extLst>
          </p:cNvPr>
          <p:cNvSpPr>
            <a:spLocks noChangeArrowheads="1"/>
          </p:cNvSpPr>
          <p:nvPr/>
        </p:nvSpPr>
        <p:spPr bwMode="auto">
          <a:xfrm>
            <a:off x="4349750" y="1343025"/>
            <a:ext cx="1573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37 </a:t>
            </a:r>
          </a:p>
          <a:p>
            <a:pPr algn="ctr" eaLnBrk="1" hangingPunct="1">
              <a:lnSpc>
                <a:spcPct val="100000"/>
              </a:lnSpc>
              <a:spcBef>
                <a:spcPct val="0"/>
              </a:spcBef>
              <a:buFontTx/>
              <a:buNone/>
            </a:pPr>
            <a:r>
              <a:rPr lang="ru-RU" altLang="ru-RU" sz="1200">
                <a:solidFill>
                  <a:srgbClr val="FFFFFF"/>
                </a:solidFill>
                <a:latin typeface="Neo Sans Cyr"/>
              </a:rPr>
              <a:t>Частных детских</a:t>
            </a:r>
          </a:p>
          <a:p>
            <a:pPr algn="ctr" eaLnBrk="1" hangingPunct="1">
              <a:lnSpc>
                <a:spcPct val="100000"/>
              </a:lnSpc>
              <a:spcBef>
                <a:spcPct val="0"/>
              </a:spcBef>
              <a:buFontTx/>
              <a:buNone/>
            </a:pPr>
            <a:r>
              <a:rPr lang="ru-RU" altLang="ru-RU" sz="1200">
                <a:solidFill>
                  <a:srgbClr val="FFFFFF"/>
                </a:solidFill>
                <a:latin typeface="Neo Sans Cyr"/>
              </a:rPr>
              <a:t>сада</a:t>
            </a:r>
          </a:p>
        </p:txBody>
      </p:sp>
      <p:sp>
        <p:nvSpPr>
          <p:cNvPr id="4101" name="Прямоугольник 74">
            <a:extLst>
              <a:ext uri="{FF2B5EF4-FFF2-40B4-BE49-F238E27FC236}">
                <a16:creationId xmlns:a16="http://schemas.microsoft.com/office/drawing/2014/main" id="{7CD2CD5A-EC79-4ADD-ABDD-BA48ACED8390}"/>
              </a:ext>
            </a:extLst>
          </p:cNvPr>
          <p:cNvSpPr>
            <a:spLocks noChangeArrowheads="1"/>
          </p:cNvSpPr>
          <p:nvPr/>
        </p:nvSpPr>
        <p:spPr bwMode="auto">
          <a:xfrm>
            <a:off x="5942013" y="1309688"/>
            <a:ext cx="1571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43</a:t>
            </a:r>
          </a:p>
          <a:p>
            <a:pPr algn="ctr" eaLnBrk="1" hangingPunct="1">
              <a:lnSpc>
                <a:spcPct val="100000"/>
              </a:lnSpc>
              <a:spcBef>
                <a:spcPct val="0"/>
              </a:spcBef>
              <a:buFontTx/>
              <a:buNone/>
            </a:pPr>
            <a:r>
              <a:rPr lang="ru-RU" altLang="ru-RU" sz="1200">
                <a:solidFill>
                  <a:srgbClr val="FFFFFF"/>
                </a:solidFill>
                <a:latin typeface="Neo Sans Cyr"/>
              </a:rPr>
              <a:t>Мини-центра</a:t>
            </a:r>
          </a:p>
        </p:txBody>
      </p:sp>
      <p:cxnSp>
        <p:nvCxnSpPr>
          <p:cNvPr id="16" name="Google Shape;77;p1">
            <a:extLst>
              <a:ext uri="{FF2B5EF4-FFF2-40B4-BE49-F238E27FC236}">
                <a16:creationId xmlns:a16="http://schemas.microsoft.com/office/drawing/2014/main" id="{FC864E1F-0D2C-4823-A86B-5C40B91ABA21}"/>
              </a:ext>
            </a:extLst>
          </p:cNvPr>
          <p:cNvCxnSpPr>
            <a:cxnSpLocks noChangeShapeType="1"/>
          </p:cNvCxnSpPr>
          <p:nvPr/>
        </p:nvCxnSpPr>
        <p:spPr bwMode="auto">
          <a:xfrm>
            <a:off x="212725" y="6621463"/>
            <a:ext cx="11728450" cy="25400"/>
          </a:xfrm>
          <a:prstGeom prst="straightConnector1">
            <a:avLst/>
          </a:prstGeom>
          <a:ln w="57150">
            <a:solidFill>
              <a:srgbClr val="33CCCC"/>
            </a:solidFill>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19" name="Google Shape;78;p1">
            <a:extLst>
              <a:ext uri="{FF2B5EF4-FFF2-40B4-BE49-F238E27FC236}">
                <a16:creationId xmlns:a16="http://schemas.microsoft.com/office/drawing/2014/main" id="{49BC7B6F-89E2-499B-87F3-18CCEC7656BB}"/>
              </a:ext>
            </a:extLst>
          </p:cNvPr>
          <p:cNvCxnSpPr>
            <a:cxnSpLocks noChangeShapeType="1"/>
          </p:cNvCxnSpPr>
          <p:nvPr/>
        </p:nvCxnSpPr>
        <p:spPr bwMode="auto">
          <a:xfrm>
            <a:off x="757238" y="6364288"/>
            <a:ext cx="10693400" cy="36512"/>
          </a:xfrm>
          <a:prstGeom prst="straightConnector1">
            <a:avLst/>
          </a:prstGeom>
          <a:ln w="57150">
            <a:headEnd type="none" w="sm" len="sm"/>
            <a:tailEnd type="none" w="sm" len="sm"/>
          </a:ln>
        </p:spPr>
        <p:style>
          <a:lnRef idx="1">
            <a:schemeClr val="accent5"/>
          </a:lnRef>
          <a:fillRef idx="0">
            <a:schemeClr val="accent5"/>
          </a:fillRef>
          <a:effectRef idx="0">
            <a:schemeClr val="accent5"/>
          </a:effectRef>
          <a:fontRef idx="minor">
            <a:schemeClr val="tx1"/>
          </a:fontRef>
        </p:style>
      </p:cxnSp>
      <p:sp>
        <p:nvSpPr>
          <p:cNvPr id="4104" name="TextBox 25">
            <a:extLst>
              <a:ext uri="{FF2B5EF4-FFF2-40B4-BE49-F238E27FC236}">
                <a16:creationId xmlns:a16="http://schemas.microsoft.com/office/drawing/2014/main" id="{62CC1B45-6F1A-400D-9679-419BC01BD517}"/>
              </a:ext>
            </a:extLst>
          </p:cNvPr>
          <p:cNvSpPr txBox="1">
            <a:spLocks noChangeArrowheads="1"/>
          </p:cNvSpPr>
          <p:nvPr/>
        </p:nvSpPr>
        <p:spPr bwMode="auto">
          <a:xfrm>
            <a:off x="852488" y="258763"/>
            <a:ext cx="4527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b="1">
                <a:solidFill>
                  <a:srgbClr val="FFFFFF"/>
                </a:solidFill>
                <a:latin typeface="Tahoma" panose="020B0604030504040204" pitchFamily="34" charset="0"/>
                <a:cs typeface="Tahoma" panose="020B0604030504040204" pitchFamily="34" charset="0"/>
              </a:rPr>
              <a:t>Бөлімнің тақырыбы</a:t>
            </a:r>
          </a:p>
        </p:txBody>
      </p:sp>
      <p:sp>
        <p:nvSpPr>
          <p:cNvPr id="4105" name="TextBox 9">
            <a:extLst>
              <a:ext uri="{FF2B5EF4-FFF2-40B4-BE49-F238E27FC236}">
                <a16:creationId xmlns:a16="http://schemas.microsoft.com/office/drawing/2014/main" id="{436418FF-578D-4620-807C-23E9EA76DEC7}"/>
              </a:ext>
            </a:extLst>
          </p:cNvPr>
          <p:cNvSpPr txBox="1">
            <a:spLocks noChangeArrowheads="1"/>
          </p:cNvSpPr>
          <p:nvPr/>
        </p:nvSpPr>
        <p:spPr bwMode="auto">
          <a:xfrm>
            <a:off x="8696325" y="173038"/>
            <a:ext cx="3190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kk-KZ" altLang="ru-RU" sz="1400" b="1">
                <a:solidFill>
                  <a:schemeClr val="bg1"/>
                </a:solidFill>
                <a:latin typeface="Tahoma" panose="020B0604030504040204" pitchFamily="34" charset="0"/>
                <a:ea typeface="Tahoma" panose="020B0604030504040204" pitchFamily="34" charset="0"/>
                <a:cs typeface="Tahoma" panose="020B0604030504040204" pitchFamily="34" charset="0"/>
              </a:rPr>
              <a:t>ҚАЗАҚ ТІЛІ МЕН ӘДЕБИЕТІ (Т2</a:t>
            </a:r>
            <a:r>
              <a:rPr lang="ru-RU" altLang="ru-RU" sz="1400" b="1">
                <a:solidFill>
                  <a:schemeClr val="bg1"/>
                </a:solidFill>
                <a:latin typeface="Tahoma" panose="020B0604030504040204" pitchFamily="34" charset="0"/>
                <a:ea typeface="Tahoma" panose="020B0604030504040204" pitchFamily="34" charset="0"/>
                <a:cs typeface="Tahoma" panose="020B0604030504040204" pitchFamily="34" charset="0"/>
              </a:rPr>
              <a:t>)</a:t>
            </a:r>
          </a:p>
          <a:p>
            <a:pPr algn="ctr" eaLnBrk="1" hangingPunct="1">
              <a:lnSpc>
                <a:spcPct val="100000"/>
              </a:lnSpc>
              <a:spcBef>
                <a:spcPct val="0"/>
              </a:spcBef>
              <a:buFontTx/>
              <a:buNone/>
            </a:pPr>
            <a:r>
              <a:rPr lang="ru-RU" altLang="ru-RU" sz="1400" b="1">
                <a:solidFill>
                  <a:schemeClr val="bg1"/>
                </a:solidFill>
                <a:latin typeface="Tahoma" panose="020B0604030504040204" pitchFamily="34" charset="0"/>
                <a:ea typeface="Tahoma" panose="020B0604030504040204" pitchFamily="34" charset="0"/>
                <a:cs typeface="Tahoma" panose="020B0604030504040204" pitchFamily="34" charset="0"/>
              </a:rPr>
              <a:t>9-СЫНЫП</a:t>
            </a:r>
          </a:p>
        </p:txBody>
      </p:sp>
      <p:sp>
        <p:nvSpPr>
          <p:cNvPr id="4106" name="Прямоугольник 3">
            <a:extLst>
              <a:ext uri="{FF2B5EF4-FFF2-40B4-BE49-F238E27FC236}">
                <a16:creationId xmlns:a16="http://schemas.microsoft.com/office/drawing/2014/main" id="{AD533DF1-D03A-4004-8DFD-E306AFBC69B4}"/>
              </a:ext>
            </a:extLst>
          </p:cNvPr>
          <p:cNvSpPr>
            <a:spLocks noChangeArrowheads="1"/>
          </p:cNvSpPr>
          <p:nvPr/>
        </p:nvSpPr>
        <p:spPr bwMode="auto">
          <a:xfrm>
            <a:off x="1387090" y="1843058"/>
            <a:ext cx="9446009" cy="954107"/>
          </a:xfrm>
          <a:prstGeom prst="rect">
            <a:avLst/>
          </a:prstGeom>
          <a:noFill/>
          <a:ln>
            <a:noFill/>
          </a:ln>
        </p:spPr>
        <p:txBody>
          <a:bodyPr wrap="square">
            <a:spAutoFit/>
          </a:bodyPr>
          <a:lstStyle/>
          <a:p>
            <a:pPr algn="ctr" eaLnBrk="1" hangingPunct="1">
              <a:buClr>
                <a:srgbClr val="5FCBEF"/>
              </a:buClr>
              <a:defRPr/>
            </a:pPr>
            <a:r>
              <a:rPr lang="ru-RU" altLang="ru-RU" sz="2800" b="1" dirty="0">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Жастар және бұқаралық ақпарат құралдары. Қасым Аманжолов «Жас дәурен».</a:t>
            </a:r>
          </a:p>
        </p:txBody>
      </p:sp>
      <p:sp>
        <p:nvSpPr>
          <p:cNvPr id="4107" name="object 2">
            <a:extLst>
              <a:ext uri="{FF2B5EF4-FFF2-40B4-BE49-F238E27FC236}">
                <a16:creationId xmlns:a16="http://schemas.microsoft.com/office/drawing/2014/main" id="{D7B9E400-0368-42AA-B3AB-0D6A8F548C93}"/>
              </a:ext>
            </a:extLst>
          </p:cNvPr>
          <p:cNvSpPr>
            <a:spLocks/>
          </p:cNvSpPr>
          <p:nvPr/>
        </p:nvSpPr>
        <p:spPr bwMode="auto">
          <a:xfrm>
            <a:off x="9525" y="3097213"/>
            <a:ext cx="12190413" cy="977900"/>
          </a:xfrm>
          <a:custGeom>
            <a:avLst/>
            <a:gdLst>
              <a:gd name="T0" fmla="*/ 0 w 15238094"/>
              <a:gd name="T1" fmla="*/ 27 h 1221740"/>
              <a:gd name="T2" fmla="*/ 340 w 15238094"/>
              <a:gd name="T3" fmla="*/ 27 h 1221740"/>
              <a:gd name="T4" fmla="*/ 340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4108" name="TextBox 25">
            <a:extLst>
              <a:ext uri="{FF2B5EF4-FFF2-40B4-BE49-F238E27FC236}">
                <a16:creationId xmlns:a16="http://schemas.microsoft.com/office/drawing/2014/main" id="{D5EDD74C-B7DD-490D-A687-1B77DC0DB6DE}"/>
              </a:ext>
            </a:extLst>
          </p:cNvPr>
          <p:cNvSpPr txBox="1">
            <a:spLocks noChangeArrowheads="1"/>
          </p:cNvSpPr>
          <p:nvPr/>
        </p:nvSpPr>
        <p:spPr bwMode="auto">
          <a:xfrm>
            <a:off x="1006475" y="3384550"/>
            <a:ext cx="4373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b="1">
                <a:solidFill>
                  <a:srgbClr val="FFFFFF"/>
                </a:solidFill>
                <a:latin typeface="Tahoma" panose="020B0604030504040204" pitchFamily="34" charset="0"/>
                <a:cs typeface="Tahoma" panose="020B0604030504040204" pitchFamily="34" charset="0"/>
              </a:rPr>
              <a:t>Сабақтың тақырыбы</a:t>
            </a:r>
          </a:p>
        </p:txBody>
      </p:sp>
      <p:sp>
        <p:nvSpPr>
          <p:cNvPr id="4109" name="Прямоугольник 2">
            <a:extLst>
              <a:ext uri="{FF2B5EF4-FFF2-40B4-BE49-F238E27FC236}">
                <a16:creationId xmlns:a16="http://schemas.microsoft.com/office/drawing/2014/main" id="{67AB17D2-91B3-4F90-B02A-C2B1E8529AE5}"/>
              </a:ext>
            </a:extLst>
          </p:cNvPr>
          <p:cNvSpPr>
            <a:spLocks noChangeArrowheads="1"/>
          </p:cNvSpPr>
          <p:nvPr/>
        </p:nvSpPr>
        <p:spPr bwMode="auto">
          <a:xfrm>
            <a:off x="1997169" y="4244975"/>
            <a:ext cx="850448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ru-RU" altLang="ru-RU"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Нәтиже сабақ. Мен не үйрендім?</a:t>
            </a:r>
          </a:p>
          <a:p>
            <a:pPr algn="ctr">
              <a:lnSpc>
                <a:spcPct val="100000"/>
              </a:lnSpc>
              <a:spcBef>
                <a:spcPct val="0"/>
              </a:spcBef>
              <a:buFontTx/>
              <a:buNone/>
            </a:pPr>
            <a:r>
              <a:rPr lang="ru-RU" altLang="ru-RU"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13-сабақ</a:t>
            </a:r>
          </a:p>
          <a:p>
            <a:pPr>
              <a:lnSpc>
                <a:spcPct val="100000"/>
              </a:lnSpc>
              <a:spcBef>
                <a:spcPct val="0"/>
              </a:spcBef>
              <a:buFontTx/>
              <a:buNone/>
            </a:pPr>
            <a:br>
              <a:rPr lang="ru-RU" altLang="ru-RU"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br>
            <a:endParaRPr lang="ru-RU" altLang="ru-RU"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5075">
        <p:fade/>
      </p:transition>
    </mc:Choice>
    <mc:Fallback xmlns="">
      <p:transition spd="med" advTm="2507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Прямоугольник 14">
            <a:extLst>
              <a:ext uri="{FF2B5EF4-FFF2-40B4-BE49-F238E27FC236}">
                <a16:creationId xmlns:a16="http://schemas.microsoft.com/office/drawing/2014/main" id="{DAADD1DE-80E3-40D5-B620-921BD89F8165}"/>
              </a:ext>
            </a:extLst>
          </p:cNvPr>
          <p:cNvSpPr>
            <a:spLocks noChangeArrowheads="1"/>
          </p:cNvSpPr>
          <p:nvPr/>
        </p:nvSpPr>
        <p:spPr bwMode="auto">
          <a:xfrm>
            <a:off x="872098" y="517012"/>
            <a:ext cx="6917985" cy="438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15000"/>
              </a:lnSpc>
              <a:spcBef>
                <a:spcPct val="0"/>
              </a:spcBef>
              <a:spcAft>
                <a:spcPts val="1000"/>
              </a:spcAft>
              <a:buFontTx/>
              <a:buNone/>
            </a:pPr>
            <a:r>
              <a:rPr lang="kk-KZ" altLang="ru-RU" sz="2400">
                <a:solidFill>
                  <a:srgbClr val="000000"/>
                </a:solidFill>
                <a:latin typeface="Tahoma" panose="020B0604030504040204" pitchFamily="34" charset="0"/>
                <a:cs typeface="Tahoma" panose="020B0604030504040204" pitchFamily="34" charset="0"/>
              </a:rPr>
              <a:t>               </a:t>
            </a:r>
          </a:p>
          <a:p>
            <a:pPr eaLnBrk="1" hangingPunct="1">
              <a:lnSpc>
                <a:spcPct val="115000"/>
              </a:lnSpc>
              <a:spcBef>
                <a:spcPct val="0"/>
              </a:spcBef>
              <a:spcAft>
                <a:spcPts val="1000"/>
              </a:spcAft>
              <a:buFontTx/>
              <a:buNone/>
            </a:pPr>
            <a:r>
              <a:rPr lang="kk-KZ" altLang="ru-RU" sz="2400">
                <a:solidFill>
                  <a:srgbClr val="000000"/>
                </a:solidFill>
                <a:latin typeface="Tahoma" panose="020B0604030504040204" pitchFamily="34" charset="0"/>
                <a:cs typeface="Tahoma" panose="020B0604030504040204" pitchFamily="34" charset="0"/>
              </a:rPr>
              <a:t>       </a:t>
            </a:r>
            <a:r>
              <a:rPr lang="kk-KZ" altLang="ru-RU" sz="2400">
                <a:solidFill>
                  <a:srgbClr val="236292"/>
                </a:solidFill>
                <a:latin typeface="Tahoma" panose="020B0604030504040204" pitchFamily="34" charset="0"/>
                <a:cs typeface="Tahoma" panose="020B0604030504040204" pitchFamily="34" charset="0"/>
              </a:rPr>
              <a:t> </a:t>
            </a:r>
            <a:endParaRPr lang="ru-RU" altLang="ru-RU" sz="2400" i="1">
              <a:solidFill>
                <a:srgbClr val="000000"/>
              </a:solidFill>
              <a:latin typeface="Tahoma" panose="020B0604030504040204" pitchFamily="34" charset="0"/>
              <a:cs typeface="Tahoma" panose="020B0604030504040204" pitchFamily="34" charset="0"/>
            </a:endParaRPr>
          </a:p>
          <a:p>
            <a:pPr eaLnBrk="1" hangingPunct="1">
              <a:lnSpc>
                <a:spcPct val="115000"/>
              </a:lnSpc>
              <a:spcBef>
                <a:spcPct val="0"/>
              </a:spcBef>
              <a:spcAft>
                <a:spcPts val="1000"/>
              </a:spcAft>
              <a:buFontTx/>
              <a:buNone/>
            </a:pPr>
            <a:endParaRPr lang="ru-RU" altLang="ru-RU" sz="2400" i="1">
              <a:solidFill>
                <a:srgbClr val="000000"/>
              </a:solidFill>
              <a:latin typeface="Tahoma" panose="020B0604030504040204" pitchFamily="34" charset="0"/>
              <a:cs typeface="Tahoma" panose="020B0604030504040204" pitchFamily="34" charset="0"/>
            </a:endParaRPr>
          </a:p>
          <a:p>
            <a:pPr eaLnBrk="1" hangingPunct="1">
              <a:lnSpc>
                <a:spcPct val="115000"/>
              </a:lnSpc>
              <a:spcBef>
                <a:spcPct val="0"/>
              </a:spcBef>
              <a:spcAft>
                <a:spcPts val="1000"/>
              </a:spcAft>
              <a:buFontTx/>
              <a:buNone/>
            </a:pPr>
            <a:r>
              <a:rPr lang="kk-KZ" altLang="ru-RU" sz="2400">
                <a:solidFill>
                  <a:srgbClr val="000000"/>
                </a:solidFill>
                <a:latin typeface="Tahoma" panose="020B0604030504040204" pitchFamily="34" charset="0"/>
                <a:cs typeface="Tahoma" panose="020B0604030504040204" pitchFamily="34" charset="0"/>
              </a:rPr>
              <a:t> </a:t>
            </a:r>
            <a:r>
              <a:rPr lang="ru-RU" altLang="ru-RU" sz="2400">
                <a:solidFill>
                  <a:srgbClr val="000000"/>
                </a:solidFill>
                <a:latin typeface="Tahoma" panose="020B0604030504040204" pitchFamily="34" charset="0"/>
                <a:cs typeface="Tahoma" panose="020B0604030504040204" pitchFamily="34" charset="0"/>
              </a:rPr>
              <a:t>Журналист Сауық Жақанованың пікірімен келісемін, себебі кейбір тілшілер қазақ тілінің заңдылығын сақтамайды, екі сөздің басын қоса  алмайды, ізденбейді, материалдарды дайын интернеттен алады, сәл өңдейді.</a:t>
            </a:r>
          </a:p>
          <a:p>
            <a:pPr eaLnBrk="1" hangingPunct="1">
              <a:lnSpc>
                <a:spcPct val="115000"/>
              </a:lnSpc>
              <a:spcBef>
                <a:spcPct val="0"/>
              </a:spcBef>
              <a:spcAft>
                <a:spcPts val="1000"/>
              </a:spcAft>
              <a:buFontTx/>
              <a:buNone/>
            </a:pPr>
            <a:endParaRPr lang="ru-RU" altLang="ru-RU" sz="2400">
              <a:solidFill>
                <a:srgbClr val="000000"/>
              </a:solidFill>
              <a:latin typeface="Tahoma" panose="020B0604030504040204" pitchFamily="34" charset="0"/>
              <a:cs typeface="Tahoma" panose="020B0604030504040204" pitchFamily="34" charset="0"/>
            </a:endParaRPr>
          </a:p>
        </p:txBody>
      </p:sp>
      <p:pic>
        <p:nvPicPr>
          <p:cNvPr id="14339" name="Рисунок 48">
            <a:extLst>
              <a:ext uri="{FF2B5EF4-FFF2-40B4-BE49-F238E27FC236}">
                <a16:creationId xmlns:a16="http://schemas.microsoft.com/office/drawing/2014/main" id="{A1F18F89-DD78-446B-AED3-2000ED871B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63" y="7978775"/>
            <a:ext cx="2000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object 2">
            <a:extLst>
              <a:ext uri="{FF2B5EF4-FFF2-40B4-BE49-F238E27FC236}">
                <a16:creationId xmlns:a16="http://schemas.microsoft.com/office/drawing/2014/main" id="{2D5697DB-5267-44AE-86F8-B957608B83B8}"/>
              </a:ext>
            </a:extLst>
          </p:cNvPr>
          <p:cNvSpPr>
            <a:spLocks/>
          </p:cNvSpPr>
          <p:nvPr/>
        </p:nvSpPr>
        <p:spPr bwMode="auto">
          <a:xfrm>
            <a:off x="1588" y="-12700"/>
            <a:ext cx="12190412" cy="977900"/>
          </a:xfrm>
          <a:custGeom>
            <a:avLst/>
            <a:gdLst>
              <a:gd name="T0" fmla="*/ 0 w 15238094"/>
              <a:gd name="T1" fmla="*/ 27 h 1221740"/>
              <a:gd name="T2" fmla="*/ 340 w 15238094"/>
              <a:gd name="T3" fmla="*/ 27 h 1221740"/>
              <a:gd name="T4" fmla="*/ 340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4341" name="Прямоугольник 73">
            <a:extLst>
              <a:ext uri="{FF2B5EF4-FFF2-40B4-BE49-F238E27FC236}">
                <a16:creationId xmlns:a16="http://schemas.microsoft.com/office/drawing/2014/main" id="{B90A6C72-1837-4C5E-A073-AA1D9F85305F}"/>
              </a:ext>
            </a:extLst>
          </p:cNvPr>
          <p:cNvSpPr>
            <a:spLocks noChangeArrowheads="1"/>
          </p:cNvSpPr>
          <p:nvPr/>
        </p:nvSpPr>
        <p:spPr bwMode="auto">
          <a:xfrm>
            <a:off x="4349750" y="1343025"/>
            <a:ext cx="1573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37 </a:t>
            </a:r>
          </a:p>
          <a:p>
            <a:pPr algn="ctr" eaLnBrk="1" hangingPunct="1">
              <a:lnSpc>
                <a:spcPct val="100000"/>
              </a:lnSpc>
              <a:spcBef>
                <a:spcPct val="0"/>
              </a:spcBef>
              <a:buFontTx/>
              <a:buNone/>
            </a:pPr>
            <a:r>
              <a:rPr lang="ru-RU" altLang="ru-RU" sz="1200">
                <a:solidFill>
                  <a:srgbClr val="FFFFFF"/>
                </a:solidFill>
                <a:latin typeface="Neo Sans Cyr"/>
              </a:rPr>
              <a:t>Частных детских</a:t>
            </a:r>
          </a:p>
          <a:p>
            <a:pPr algn="ctr" eaLnBrk="1" hangingPunct="1">
              <a:lnSpc>
                <a:spcPct val="100000"/>
              </a:lnSpc>
              <a:spcBef>
                <a:spcPct val="0"/>
              </a:spcBef>
              <a:buFontTx/>
              <a:buNone/>
            </a:pPr>
            <a:r>
              <a:rPr lang="ru-RU" altLang="ru-RU" sz="1200">
                <a:solidFill>
                  <a:srgbClr val="FFFFFF"/>
                </a:solidFill>
                <a:latin typeface="Neo Sans Cyr"/>
              </a:rPr>
              <a:t>сада</a:t>
            </a:r>
          </a:p>
        </p:txBody>
      </p:sp>
      <p:sp>
        <p:nvSpPr>
          <p:cNvPr id="14342" name="Прямоугольник 74">
            <a:extLst>
              <a:ext uri="{FF2B5EF4-FFF2-40B4-BE49-F238E27FC236}">
                <a16:creationId xmlns:a16="http://schemas.microsoft.com/office/drawing/2014/main" id="{339556D6-8500-4425-A5B8-BED6AE3E7148}"/>
              </a:ext>
            </a:extLst>
          </p:cNvPr>
          <p:cNvSpPr>
            <a:spLocks noChangeArrowheads="1"/>
          </p:cNvSpPr>
          <p:nvPr/>
        </p:nvSpPr>
        <p:spPr bwMode="auto">
          <a:xfrm>
            <a:off x="5942013" y="1309688"/>
            <a:ext cx="1571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43</a:t>
            </a:r>
          </a:p>
          <a:p>
            <a:pPr algn="ctr" eaLnBrk="1" hangingPunct="1">
              <a:lnSpc>
                <a:spcPct val="100000"/>
              </a:lnSpc>
              <a:spcBef>
                <a:spcPct val="0"/>
              </a:spcBef>
              <a:buFontTx/>
              <a:buNone/>
            </a:pPr>
            <a:r>
              <a:rPr lang="ru-RU" altLang="ru-RU" sz="1200">
                <a:solidFill>
                  <a:srgbClr val="FFFFFF"/>
                </a:solidFill>
                <a:latin typeface="Neo Sans Cyr"/>
              </a:rPr>
              <a:t>Мини-центра</a:t>
            </a:r>
          </a:p>
        </p:txBody>
      </p:sp>
      <p:cxnSp>
        <p:nvCxnSpPr>
          <p:cNvPr id="16" name="Google Shape;77;p1">
            <a:extLst>
              <a:ext uri="{FF2B5EF4-FFF2-40B4-BE49-F238E27FC236}">
                <a16:creationId xmlns:a16="http://schemas.microsoft.com/office/drawing/2014/main" id="{BCE83238-1811-4DA3-8DC7-FB13FD6B2E61}"/>
              </a:ext>
            </a:extLst>
          </p:cNvPr>
          <p:cNvCxnSpPr>
            <a:cxnSpLocks noChangeShapeType="1"/>
          </p:cNvCxnSpPr>
          <p:nvPr/>
        </p:nvCxnSpPr>
        <p:spPr bwMode="auto">
          <a:xfrm>
            <a:off x="212725" y="6621463"/>
            <a:ext cx="11728450" cy="25400"/>
          </a:xfrm>
          <a:prstGeom prst="straightConnector1">
            <a:avLst/>
          </a:prstGeom>
          <a:ln w="57150">
            <a:solidFill>
              <a:srgbClr val="33CCCC"/>
            </a:solidFill>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19" name="Google Shape;78;p1">
            <a:extLst>
              <a:ext uri="{FF2B5EF4-FFF2-40B4-BE49-F238E27FC236}">
                <a16:creationId xmlns:a16="http://schemas.microsoft.com/office/drawing/2014/main" id="{9D1A33D8-03DD-432C-8FB2-84F147679192}"/>
              </a:ext>
            </a:extLst>
          </p:cNvPr>
          <p:cNvCxnSpPr>
            <a:cxnSpLocks noChangeShapeType="1"/>
          </p:cNvCxnSpPr>
          <p:nvPr/>
        </p:nvCxnSpPr>
        <p:spPr bwMode="auto">
          <a:xfrm>
            <a:off x="757238" y="6364288"/>
            <a:ext cx="10693400" cy="36512"/>
          </a:xfrm>
          <a:prstGeom prst="straightConnector1">
            <a:avLst/>
          </a:prstGeom>
          <a:ln w="38100">
            <a:headEnd type="none" w="sm" len="sm"/>
            <a:tailEnd type="none" w="sm" len="sm"/>
          </a:ln>
        </p:spPr>
        <p:style>
          <a:lnRef idx="1">
            <a:schemeClr val="accent5"/>
          </a:lnRef>
          <a:fillRef idx="0">
            <a:schemeClr val="accent5"/>
          </a:fillRef>
          <a:effectRef idx="0">
            <a:schemeClr val="accent5"/>
          </a:effectRef>
          <a:fontRef idx="minor">
            <a:schemeClr val="tx1"/>
          </a:fontRef>
        </p:style>
      </p:cxnSp>
      <p:sp>
        <p:nvSpPr>
          <p:cNvPr id="14345" name="TextBox 8">
            <a:extLst>
              <a:ext uri="{FF2B5EF4-FFF2-40B4-BE49-F238E27FC236}">
                <a16:creationId xmlns:a16="http://schemas.microsoft.com/office/drawing/2014/main" id="{F82068A3-CD6D-4C3A-8375-25F007BCE349}"/>
              </a:ext>
            </a:extLst>
          </p:cNvPr>
          <p:cNvSpPr txBox="1">
            <a:spLocks noChangeArrowheads="1"/>
          </p:cNvSpPr>
          <p:nvPr/>
        </p:nvSpPr>
        <p:spPr bwMode="auto">
          <a:xfrm>
            <a:off x="1127125" y="250825"/>
            <a:ext cx="42037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FontTx/>
              <a:buNone/>
            </a:pPr>
            <a:r>
              <a:rPr lang="ru-RU" altLang="ru-RU" b="1">
                <a:solidFill>
                  <a:schemeClr val="bg1"/>
                </a:solidFill>
                <a:latin typeface="Tahoma" panose="020B0604030504040204" pitchFamily="34" charset="0"/>
                <a:cs typeface="Tahoma" panose="020B0604030504040204" pitchFamily="34" charset="0"/>
              </a:rPr>
              <a:t>Өзіңізді тексеріңіз </a:t>
            </a:r>
            <a:endParaRPr lang="ru-RU" altLang="ru-RU">
              <a:solidFill>
                <a:schemeClr val="bg1"/>
              </a:solidFill>
              <a:latin typeface="Tahoma" panose="020B0604030504040204" pitchFamily="34" charset="0"/>
              <a:cs typeface="Tahoma" panose="020B0604030504040204" pitchFamily="34" charset="0"/>
            </a:endParaRPr>
          </a:p>
        </p:txBody>
      </p:sp>
      <p:pic>
        <p:nvPicPr>
          <p:cNvPr id="2" name="Рисунок 2">
            <a:extLst>
              <a:ext uri="{FF2B5EF4-FFF2-40B4-BE49-F238E27FC236}">
                <a16:creationId xmlns:a16="http://schemas.microsoft.com/office/drawing/2014/main" id="{8134F58C-3C54-344A-8DD4-8B3AFC42F6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5023" y="1787695"/>
            <a:ext cx="2243109" cy="3113881"/>
          </a:xfrm>
          <a:prstGeom prst="roundRect">
            <a:avLst/>
          </a:prstGeom>
          <a:ln w="88900" cap="sq">
            <a:solidFill>
              <a:srgbClr val="FFFFFF"/>
            </a:solidFill>
            <a:miter lim="800000"/>
          </a:ln>
          <a:effectLst>
            <a:outerShdw blurRad="254000" algn="tl" rotWithShape="0">
              <a:srgbClr val="000000">
                <a:alpha val="43000"/>
              </a:srgbClr>
            </a:outerShdw>
          </a:effectLst>
        </p:spPr>
      </p:pic>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4355">
        <p:fade/>
      </p:transition>
    </mc:Choice>
    <mc:Fallback xmlns="">
      <p:transition spd="med" advTm="243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object 2">
            <a:extLst>
              <a:ext uri="{FF2B5EF4-FFF2-40B4-BE49-F238E27FC236}">
                <a16:creationId xmlns:a16="http://schemas.microsoft.com/office/drawing/2014/main" id="{E1CDCF1A-C760-4ED6-B409-4C378570B1B0}"/>
              </a:ext>
            </a:extLst>
          </p:cNvPr>
          <p:cNvSpPr>
            <a:spLocks/>
          </p:cNvSpPr>
          <p:nvPr/>
        </p:nvSpPr>
        <p:spPr bwMode="auto">
          <a:xfrm>
            <a:off x="0" y="-28575"/>
            <a:ext cx="12192000" cy="1238698"/>
          </a:xfrm>
          <a:custGeom>
            <a:avLst/>
            <a:gdLst>
              <a:gd name="T0" fmla="*/ 0 w 15238094"/>
              <a:gd name="T1" fmla="*/ 27 h 1221740"/>
              <a:gd name="T2" fmla="*/ 341 w 15238094"/>
              <a:gd name="T3" fmla="*/ 27 h 1221740"/>
              <a:gd name="T4" fmla="*/ 341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ru-RU" altLang="ru-RU" b="1">
                <a:solidFill>
                  <a:srgbClr val="FFFFFF"/>
                </a:solidFill>
                <a:latin typeface="Tahoma" panose="020B0604030504040204" pitchFamily="34" charset="0"/>
                <a:cs typeface="Tahoma" panose="020B0604030504040204" pitchFamily="34" charset="0"/>
              </a:rPr>
              <a:t>          </a:t>
            </a:r>
          </a:p>
          <a:p>
            <a:pPr>
              <a:lnSpc>
                <a:spcPct val="100000"/>
              </a:lnSpc>
              <a:spcBef>
                <a:spcPct val="0"/>
              </a:spcBef>
              <a:buFontTx/>
              <a:buNone/>
            </a:pPr>
            <a:r>
              <a:rPr lang="ru-RU" altLang="ru-RU" b="1">
                <a:solidFill>
                  <a:srgbClr val="FFFFFF"/>
                </a:solidFill>
                <a:latin typeface="Tahoma" panose="020B0604030504040204" pitchFamily="34" charset="0"/>
                <a:cs typeface="Tahoma" panose="020B0604030504040204" pitchFamily="34" charset="0"/>
              </a:rPr>
              <a:t>             </a:t>
            </a:r>
          </a:p>
        </p:txBody>
      </p:sp>
      <p:sp>
        <p:nvSpPr>
          <p:cNvPr id="2" name="TextBox 8">
            <a:extLst>
              <a:ext uri="{FF2B5EF4-FFF2-40B4-BE49-F238E27FC236}">
                <a16:creationId xmlns:a16="http://schemas.microsoft.com/office/drawing/2014/main" id="{3AD4F21F-ACE9-794F-AEF1-B6A68F153C0E}"/>
              </a:ext>
            </a:extLst>
          </p:cNvPr>
          <p:cNvSpPr txBox="1">
            <a:spLocks noChangeArrowheads="1"/>
          </p:cNvSpPr>
          <p:nvPr/>
        </p:nvSpPr>
        <p:spPr bwMode="auto">
          <a:xfrm>
            <a:off x="522065" y="79086"/>
            <a:ext cx="11567567" cy="107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FontTx/>
              <a:buNone/>
            </a:pPr>
            <a:r>
              <a:rPr lang="kk-KZ" altLang="ru-RU" b="1">
                <a:solidFill>
                  <a:srgbClr val="FFFFFF"/>
                </a:solidFill>
                <a:latin typeface="Tahoma" panose="020B0604030504040204" pitchFamily="34" charset="0"/>
                <a:cs typeface="Tahoma" panose="020B0604030504040204" pitchFamily="34" charset="0"/>
              </a:rPr>
              <a:t>Тауып көріңіз.</a:t>
            </a:r>
          </a:p>
          <a:p>
            <a:pPr>
              <a:lnSpc>
                <a:spcPct val="107000"/>
              </a:lnSpc>
              <a:spcBef>
                <a:spcPct val="0"/>
              </a:spcBef>
              <a:spcAft>
                <a:spcPts val="800"/>
              </a:spcAft>
              <a:buFontTx/>
              <a:buNone/>
            </a:pPr>
            <a:r>
              <a:rPr lang="kk-KZ" altLang="ru-RU" b="1">
                <a:solidFill>
                  <a:srgbClr val="FFFFFF"/>
                </a:solidFill>
                <a:latin typeface="Tahoma" panose="020B0604030504040204" pitchFamily="34" charset="0"/>
                <a:cs typeface="Tahoma" panose="020B0604030504040204" pitchFamily="34" charset="0"/>
              </a:rPr>
              <a:t>Қазақстанның белгілі журналистерін атап шығыңыз</a:t>
            </a:r>
            <a:endParaRPr lang="ru-RU" altLang="ru-RU">
              <a:solidFill>
                <a:srgbClr val="FFFFFF"/>
              </a:solidFill>
              <a:latin typeface="Tahoma" panose="020B0604030504040204" pitchFamily="34" charset="0"/>
              <a:cs typeface="Tahoma" panose="020B0604030504040204" pitchFamily="34" charset="0"/>
            </a:endParaRPr>
          </a:p>
        </p:txBody>
      </p:sp>
      <p:pic>
        <p:nvPicPr>
          <p:cNvPr id="5" name="Рисунок 6">
            <a:extLst>
              <a:ext uri="{FF2B5EF4-FFF2-40B4-BE49-F238E27FC236}">
                <a16:creationId xmlns:a16="http://schemas.microsoft.com/office/drawing/2014/main" id="{8DFA444E-3B87-A543-8AC5-C1228E8E52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1150" y="1484317"/>
            <a:ext cx="4174850" cy="2654734"/>
          </a:xfrm>
          <a:prstGeom prst="roundRect">
            <a:avLst/>
          </a:prstGeom>
          <a:ln w="88900" cap="sq">
            <a:solidFill>
              <a:srgbClr val="FFFFFF"/>
            </a:solidFill>
            <a:miter lim="800000"/>
          </a:ln>
          <a:effectLst>
            <a:outerShdw blurRad="254000" algn="tl" rotWithShape="0">
              <a:srgbClr val="000000">
                <a:alpha val="43000"/>
              </a:srgbClr>
            </a:outerShdw>
          </a:effectLst>
        </p:spPr>
      </p:pic>
      <p:pic>
        <p:nvPicPr>
          <p:cNvPr id="7" name="Рисунок 7">
            <a:extLst>
              <a:ext uri="{FF2B5EF4-FFF2-40B4-BE49-F238E27FC236}">
                <a16:creationId xmlns:a16="http://schemas.microsoft.com/office/drawing/2014/main" id="{A213F365-FDE8-6646-BE0E-0F5825EB04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3469" y="1585666"/>
            <a:ext cx="3990043" cy="4713156"/>
          </a:xfrm>
          <a:prstGeom prst="roundRect">
            <a:avLst/>
          </a:prstGeom>
          <a:ln w="88900" cap="sq">
            <a:solidFill>
              <a:srgbClr val="FFFFFF"/>
            </a:solidFill>
            <a:miter lim="800000"/>
          </a:ln>
          <a:effectLst>
            <a:outerShdw blurRad="254000" algn="tl" rotWithShape="0">
              <a:srgbClr val="000000">
                <a:alpha val="43000"/>
              </a:srgbClr>
            </a:outerShdw>
          </a:effectLst>
        </p:spPr>
      </p:pic>
      <p:pic>
        <p:nvPicPr>
          <p:cNvPr id="8" name="Рисунок 8">
            <a:extLst>
              <a:ext uri="{FF2B5EF4-FFF2-40B4-BE49-F238E27FC236}">
                <a16:creationId xmlns:a16="http://schemas.microsoft.com/office/drawing/2014/main" id="{49AAEEFC-37BA-9540-B794-E75C0A7DD2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306" y="4413246"/>
            <a:ext cx="5442859" cy="2218787"/>
          </a:xfrm>
          <a:prstGeom prst="roundRect">
            <a:avLst/>
          </a:prstGeom>
          <a:ln w="88900" cap="sq">
            <a:solidFill>
              <a:srgbClr val="FFFFFF"/>
            </a:solidFill>
            <a:miter lim="800000"/>
          </a:ln>
          <a:effectLst>
            <a:outerShdw blurRad="254000" algn="tl" rotWithShape="0">
              <a:srgbClr val="000000">
                <a:alpha val="43000"/>
              </a:srgbClr>
            </a:outerShdw>
          </a:effectLst>
        </p:spPr>
      </p:pic>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6456">
        <p:fade/>
      </p:transition>
    </mc:Choice>
    <mc:Fallback xmlns="">
      <p:transition spd="med" advTm="164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object 2">
            <a:extLst>
              <a:ext uri="{FF2B5EF4-FFF2-40B4-BE49-F238E27FC236}">
                <a16:creationId xmlns:a16="http://schemas.microsoft.com/office/drawing/2014/main" id="{6CD813C7-9143-48CC-A31C-52187E922897}"/>
              </a:ext>
            </a:extLst>
          </p:cNvPr>
          <p:cNvSpPr>
            <a:spLocks/>
          </p:cNvSpPr>
          <p:nvPr/>
        </p:nvSpPr>
        <p:spPr bwMode="auto">
          <a:xfrm>
            <a:off x="0" y="-28575"/>
            <a:ext cx="12192000" cy="977900"/>
          </a:xfrm>
          <a:custGeom>
            <a:avLst/>
            <a:gdLst>
              <a:gd name="T0" fmla="*/ 0 w 15238094"/>
              <a:gd name="T1" fmla="*/ 27 h 1221740"/>
              <a:gd name="T2" fmla="*/ 341 w 15238094"/>
              <a:gd name="T3" fmla="*/ 27 h 1221740"/>
              <a:gd name="T4" fmla="*/ 341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endParaRPr lang="ru-RU" altLang="ru-RU" b="1">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ct val="100000"/>
              </a:lnSpc>
              <a:spcBef>
                <a:spcPct val="0"/>
              </a:spcBef>
              <a:buFontTx/>
              <a:buNone/>
            </a:pPr>
            <a:r>
              <a:rPr lang="ru-RU" altLang="ru-RU" b="1">
                <a:solidFill>
                  <a:schemeClr val="bg1"/>
                </a:solidFill>
                <a:latin typeface="Tahoma" panose="020B0604030504040204" pitchFamily="34" charset="0"/>
                <a:ea typeface="Tahoma" panose="020B0604030504040204" pitchFamily="34" charset="0"/>
                <a:cs typeface="Tahoma" panose="020B0604030504040204" pitchFamily="34" charset="0"/>
              </a:rPr>
              <a:t>              </a:t>
            </a:r>
            <a:r>
              <a:rPr lang="kk-KZ" altLang="ru-RU" b="1">
                <a:solidFill>
                  <a:schemeClr val="bg1"/>
                </a:solidFill>
                <a:latin typeface="Tahoma" panose="020B0604030504040204" pitchFamily="34" charset="0"/>
                <a:ea typeface="Tahoma" panose="020B0604030504040204" pitchFamily="34" charset="0"/>
                <a:cs typeface="Tahoma" panose="020B0604030504040204" pitchFamily="34" charset="0"/>
              </a:rPr>
              <a:t>Жауабы:</a:t>
            </a:r>
            <a:endParaRPr lang="ru-RU" altLang="ru-RU"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4" name="Рисунок 6">
            <a:extLst>
              <a:ext uri="{FF2B5EF4-FFF2-40B4-BE49-F238E27FC236}">
                <a16:creationId xmlns:a16="http://schemas.microsoft.com/office/drawing/2014/main" id="{E22114BA-7AFD-144F-B23A-917A87308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6207" y="1040722"/>
            <a:ext cx="3497782" cy="2463443"/>
          </a:xfrm>
          <a:prstGeom prst="roundRect">
            <a:avLst/>
          </a:prstGeom>
          <a:ln w="88900" cap="sq">
            <a:solidFill>
              <a:srgbClr val="FFFFFF"/>
            </a:solidFill>
            <a:miter lim="800000"/>
          </a:ln>
          <a:effectLst>
            <a:outerShdw blurRad="254000" algn="tl" rotWithShape="0">
              <a:srgbClr val="000000">
                <a:alpha val="43000"/>
              </a:srgbClr>
            </a:outerShdw>
          </a:effectLst>
        </p:spPr>
      </p:pic>
      <p:pic>
        <p:nvPicPr>
          <p:cNvPr id="5" name="Рисунок 8">
            <a:extLst>
              <a:ext uri="{FF2B5EF4-FFF2-40B4-BE49-F238E27FC236}">
                <a16:creationId xmlns:a16="http://schemas.microsoft.com/office/drawing/2014/main" id="{6C7796DA-981D-0148-B351-8F76E61FE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9279" y="3834810"/>
            <a:ext cx="5442859" cy="2218787"/>
          </a:xfrm>
          <a:prstGeom prst="roundRect">
            <a:avLst/>
          </a:prstGeom>
          <a:ln w="88900" cap="sq">
            <a:solidFill>
              <a:srgbClr val="FFFFFF"/>
            </a:solidFill>
            <a:miter lim="800000"/>
          </a:ln>
          <a:effectLst>
            <a:outerShdw blurRad="254000" algn="tl" rotWithShape="0">
              <a:srgbClr val="000000">
                <a:alpha val="43000"/>
              </a:srgbClr>
            </a:outerShdw>
          </a:effectLst>
        </p:spPr>
      </p:pic>
      <p:pic>
        <p:nvPicPr>
          <p:cNvPr id="6" name="Рисунок 7">
            <a:extLst>
              <a:ext uri="{FF2B5EF4-FFF2-40B4-BE49-F238E27FC236}">
                <a16:creationId xmlns:a16="http://schemas.microsoft.com/office/drawing/2014/main" id="{C98867AB-BAA3-A045-85D2-CF89A5DE1F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3736" y="1279969"/>
            <a:ext cx="3188562" cy="3564771"/>
          </a:xfrm>
          <a:prstGeom prst="roundRect">
            <a:avLst/>
          </a:prstGeom>
          <a:ln w="88900" cap="sq">
            <a:solidFill>
              <a:srgbClr val="FFFFFF"/>
            </a:solidFill>
            <a:miter lim="800000"/>
          </a:ln>
          <a:effectLst>
            <a:outerShdw blurRad="254000" algn="tl" rotWithShape="0">
              <a:srgbClr val="000000">
                <a:alpha val="43000"/>
              </a:srgbClr>
            </a:outerShdw>
          </a:effectLst>
        </p:spPr>
      </p:pic>
      <p:sp>
        <p:nvSpPr>
          <p:cNvPr id="7" name="TextBox 6">
            <a:extLst>
              <a:ext uri="{FF2B5EF4-FFF2-40B4-BE49-F238E27FC236}">
                <a16:creationId xmlns:a16="http://schemas.microsoft.com/office/drawing/2014/main" id="{CAF14B54-0FAE-B547-8E02-7908AEFB5477}"/>
              </a:ext>
            </a:extLst>
          </p:cNvPr>
          <p:cNvSpPr txBox="1"/>
          <p:nvPr/>
        </p:nvSpPr>
        <p:spPr>
          <a:xfrm>
            <a:off x="8098492" y="5175384"/>
            <a:ext cx="2643674" cy="830997"/>
          </a:xfrm>
          <a:prstGeom prst="rect">
            <a:avLst/>
          </a:prstGeom>
          <a:noFill/>
        </p:spPr>
        <p:txBody>
          <a:bodyPr wrap="square" rtlCol="0">
            <a:spAutoFit/>
          </a:bodyPr>
          <a:lstStyle/>
          <a:p>
            <a:pPr algn="l"/>
            <a:r>
              <a:rPr lang="kk-KZ"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Дина Төлепберген</a:t>
            </a:r>
            <a:endParaRPr lang=""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3A272D2F-2A3A-7F49-AF40-12904E6F3C93}"/>
              </a:ext>
            </a:extLst>
          </p:cNvPr>
          <p:cNvSpPr txBox="1"/>
          <p:nvPr/>
        </p:nvSpPr>
        <p:spPr>
          <a:xfrm>
            <a:off x="1120587" y="1660984"/>
            <a:ext cx="1915620" cy="830997"/>
          </a:xfrm>
          <a:prstGeom prst="rect">
            <a:avLst/>
          </a:prstGeom>
          <a:noFill/>
        </p:spPr>
        <p:txBody>
          <a:bodyPr wrap="square" rtlCol="0">
            <a:spAutoFit/>
          </a:bodyPr>
          <a:lstStyle/>
          <a:p>
            <a:pPr algn="l"/>
            <a:r>
              <a:rPr lang="kk-KZ"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Артур Платонов </a:t>
            </a:r>
            <a:endParaRPr lang=""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E7E5D07F-6890-FE44-B291-108D5A3BC663}"/>
              </a:ext>
            </a:extLst>
          </p:cNvPr>
          <p:cNvSpPr txBox="1"/>
          <p:nvPr/>
        </p:nvSpPr>
        <p:spPr>
          <a:xfrm>
            <a:off x="784719" y="6199576"/>
            <a:ext cx="4813648" cy="461665"/>
          </a:xfrm>
          <a:prstGeom prst="rect">
            <a:avLst/>
          </a:prstGeom>
          <a:noFill/>
        </p:spPr>
        <p:txBody>
          <a:bodyPr wrap="square" rtlCol="0">
            <a:spAutoFit/>
          </a:bodyPr>
          <a:lstStyle/>
          <a:p>
            <a:pPr algn="l"/>
            <a:r>
              <a:rPr lang="kk-KZ"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Қымбат Досжан</a:t>
            </a:r>
            <a:endParaRPr lang=""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6136">
        <p:fade/>
      </p:transition>
    </mc:Choice>
    <mc:Fallback xmlns="">
      <p:transition spd="med" advTm="2613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Рисунок 48">
            <a:extLst>
              <a:ext uri="{FF2B5EF4-FFF2-40B4-BE49-F238E27FC236}">
                <a16:creationId xmlns:a16="http://schemas.microsoft.com/office/drawing/2014/main" id="{19F6F9A5-141D-44C6-99A1-B3985C979E9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63" y="7978775"/>
            <a:ext cx="2000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object 2">
            <a:extLst>
              <a:ext uri="{FF2B5EF4-FFF2-40B4-BE49-F238E27FC236}">
                <a16:creationId xmlns:a16="http://schemas.microsoft.com/office/drawing/2014/main" id="{3DEA10D1-A278-4946-ACBB-34D4FA07B17E}"/>
              </a:ext>
            </a:extLst>
          </p:cNvPr>
          <p:cNvSpPr>
            <a:spLocks/>
          </p:cNvSpPr>
          <p:nvPr/>
        </p:nvSpPr>
        <p:spPr bwMode="auto">
          <a:xfrm>
            <a:off x="-19050" y="-31750"/>
            <a:ext cx="12190413" cy="977900"/>
          </a:xfrm>
          <a:custGeom>
            <a:avLst/>
            <a:gdLst>
              <a:gd name="T0" fmla="*/ 0 w 15238094"/>
              <a:gd name="T1" fmla="*/ 27 h 1221740"/>
              <a:gd name="T2" fmla="*/ 340 w 15238094"/>
              <a:gd name="T3" fmla="*/ 27 h 1221740"/>
              <a:gd name="T4" fmla="*/ 340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5364" name="Прямоугольник 73">
            <a:extLst>
              <a:ext uri="{FF2B5EF4-FFF2-40B4-BE49-F238E27FC236}">
                <a16:creationId xmlns:a16="http://schemas.microsoft.com/office/drawing/2014/main" id="{D1AEDF43-4D9E-4C52-9C83-11C63633D113}"/>
              </a:ext>
            </a:extLst>
          </p:cNvPr>
          <p:cNvSpPr>
            <a:spLocks noChangeArrowheads="1"/>
          </p:cNvSpPr>
          <p:nvPr/>
        </p:nvSpPr>
        <p:spPr bwMode="auto">
          <a:xfrm>
            <a:off x="4349750" y="1343025"/>
            <a:ext cx="1573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37 </a:t>
            </a:r>
          </a:p>
          <a:p>
            <a:pPr algn="ctr" eaLnBrk="1" hangingPunct="1">
              <a:lnSpc>
                <a:spcPct val="100000"/>
              </a:lnSpc>
              <a:spcBef>
                <a:spcPct val="0"/>
              </a:spcBef>
              <a:buFontTx/>
              <a:buNone/>
            </a:pPr>
            <a:r>
              <a:rPr lang="ru-RU" altLang="ru-RU" sz="1200">
                <a:solidFill>
                  <a:srgbClr val="FFFFFF"/>
                </a:solidFill>
                <a:latin typeface="Neo Sans Cyr"/>
              </a:rPr>
              <a:t>Частных детских</a:t>
            </a:r>
          </a:p>
          <a:p>
            <a:pPr algn="ctr" eaLnBrk="1" hangingPunct="1">
              <a:lnSpc>
                <a:spcPct val="100000"/>
              </a:lnSpc>
              <a:spcBef>
                <a:spcPct val="0"/>
              </a:spcBef>
              <a:buFontTx/>
              <a:buNone/>
            </a:pPr>
            <a:r>
              <a:rPr lang="ru-RU" altLang="ru-RU" sz="1200">
                <a:solidFill>
                  <a:srgbClr val="FFFFFF"/>
                </a:solidFill>
                <a:latin typeface="Neo Sans Cyr"/>
              </a:rPr>
              <a:t>сада</a:t>
            </a:r>
          </a:p>
        </p:txBody>
      </p:sp>
      <p:sp>
        <p:nvSpPr>
          <p:cNvPr id="15365" name="Прямоугольник 74">
            <a:extLst>
              <a:ext uri="{FF2B5EF4-FFF2-40B4-BE49-F238E27FC236}">
                <a16:creationId xmlns:a16="http://schemas.microsoft.com/office/drawing/2014/main" id="{2474EB33-C8DD-499C-8F8A-4E1CADD8C3C5}"/>
              </a:ext>
            </a:extLst>
          </p:cNvPr>
          <p:cNvSpPr>
            <a:spLocks noChangeArrowheads="1"/>
          </p:cNvSpPr>
          <p:nvPr/>
        </p:nvSpPr>
        <p:spPr bwMode="auto">
          <a:xfrm>
            <a:off x="5942013" y="1309688"/>
            <a:ext cx="1571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43</a:t>
            </a:r>
          </a:p>
          <a:p>
            <a:pPr algn="ctr" eaLnBrk="1" hangingPunct="1">
              <a:lnSpc>
                <a:spcPct val="100000"/>
              </a:lnSpc>
              <a:spcBef>
                <a:spcPct val="0"/>
              </a:spcBef>
              <a:buFontTx/>
              <a:buNone/>
            </a:pPr>
            <a:r>
              <a:rPr lang="ru-RU" altLang="ru-RU" sz="1200">
                <a:solidFill>
                  <a:srgbClr val="FFFFFF"/>
                </a:solidFill>
                <a:latin typeface="Neo Sans Cyr"/>
              </a:rPr>
              <a:t>Мини-центра</a:t>
            </a:r>
          </a:p>
        </p:txBody>
      </p:sp>
      <p:cxnSp>
        <p:nvCxnSpPr>
          <p:cNvPr id="16" name="Google Shape;77;p1">
            <a:extLst>
              <a:ext uri="{FF2B5EF4-FFF2-40B4-BE49-F238E27FC236}">
                <a16:creationId xmlns:a16="http://schemas.microsoft.com/office/drawing/2014/main" id="{F0A532B7-5A95-4798-96F0-EF4E2A4AB3BF}"/>
              </a:ext>
            </a:extLst>
          </p:cNvPr>
          <p:cNvCxnSpPr>
            <a:cxnSpLocks noChangeShapeType="1"/>
          </p:cNvCxnSpPr>
          <p:nvPr/>
        </p:nvCxnSpPr>
        <p:spPr bwMode="auto">
          <a:xfrm>
            <a:off x="212725" y="6621463"/>
            <a:ext cx="11728450" cy="25400"/>
          </a:xfrm>
          <a:prstGeom prst="straightConnector1">
            <a:avLst/>
          </a:prstGeom>
          <a:ln w="57150">
            <a:solidFill>
              <a:srgbClr val="33CCCC"/>
            </a:solidFill>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19" name="Google Shape;78;p1">
            <a:extLst>
              <a:ext uri="{FF2B5EF4-FFF2-40B4-BE49-F238E27FC236}">
                <a16:creationId xmlns:a16="http://schemas.microsoft.com/office/drawing/2014/main" id="{27F32E26-B900-4995-8DAC-74909DCCFBB4}"/>
              </a:ext>
            </a:extLst>
          </p:cNvPr>
          <p:cNvCxnSpPr>
            <a:cxnSpLocks noChangeShapeType="1"/>
          </p:cNvCxnSpPr>
          <p:nvPr/>
        </p:nvCxnSpPr>
        <p:spPr bwMode="auto">
          <a:xfrm>
            <a:off x="757238" y="6364288"/>
            <a:ext cx="10693400" cy="36512"/>
          </a:xfrm>
          <a:prstGeom prst="straightConnector1">
            <a:avLst/>
          </a:prstGeom>
          <a:ln w="38100">
            <a:headEnd type="none" w="sm" len="sm"/>
            <a:tailEnd type="none" w="sm" len="sm"/>
          </a:ln>
        </p:spPr>
        <p:style>
          <a:lnRef idx="1">
            <a:schemeClr val="accent5"/>
          </a:lnRef>
          <a:fillRef idx="0">
            <a:schemeClr val="accent5"/>
          </a:fillRef>
          <a:effectRef idx="0">
            <a:schemeClr val="accent5"/>
          </a:effectRef>
          <a:fontRef idx="minor">
            <a:schemeClr val="tx1"/>
          </a:fontRef>
        </p:style>
      </p:cxnSp>
      <p:sp>
        <p:nvSpPr>
          <p:cNvPr id="2" name="TextBox 8">
            <a:extLst>
              <a:ext uri="{FF2B5EF4-FFF2-40B4-BE49-F238E27FC236}">
                <a16:creationId xmlns:a16="http://schemas.microsoft.com/office/drawing/2014/main" id="{E989D3A7-77EE-AA48-9994-83255683A8D0}"/>
              </a:ext>
            </a:extLst>
          </p:cNvPr>
          <p:cNvSpPr txBox="1">
            <a:spLocks noChangeArrowheads="1"/>
          </p:cNvSpPr>
          <p:nvPr/>
        </p:nvSpPr>
        <p:spPr bwMode="auto">
          <a:xfrm>
            <a:off x="1341438" y="282575"/>
            <a:ext cx="6296025" cy="51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800"/>
              </a:spcAft>
              <a:buFontTx/>
              <a:buNone/>
            </a:pPr>
            <a:r>
              <a:rPr lang="kk-KZ" altLang="ru-RU" b="1">
                <a:solidFill>
                  <a:srgbClr val="FFFFFF"/>
                </a:solidFill>
                <a:latin typeface="Tahoma" panose="020B0604030504040204" pitchFamily="34" charset="0"/>
                <a:cs typeface="Tahoma" panose="020B0604030504040204" pitchFamily="34" charset="0"/>
              </a:rPr>
              <a:t>4</a:t>
            </a:r>
            <a:r>
              <a:rPr lang="ru-RU" altLang="ru-RU" b="1">
                <a:solidFill>
                  <a:srgbClr val="FFFFFF"/>
                </a:solidFill>
                <a:latin typeface="Tahoma" panose="020B0604030504040204" pitchFamily="34" charset="0"/>
                <a:cs typeface="Tahoma" panose="020B0604030504040204" pitchFamily="34" charset="0"/>
              </a:rPr>
              <a:t>-тапсырма</a:t>
            </a:r>
            <a:endParaRPr lang="ru-RU" altLang="ru-RU">
              <a:solidFill>
                <a:srgbClr val="FFFFFF"/>
              </a:solidFill>
              <a:latin typeface="Tahoma" panose="020B0604030504040204" pitchFamily="34" charset="0"/>
              <a:cs typeface="Tahoma" panose="020B0604030504040204" pitchFamily="34" charset="0"/>
            </a:endParaRPr>
          </a:p>
        </p:txBody>
      </p:sp>
      <p:sp>
        <p:nvSpPr>
          <p:cNvPr id="5" name="Свиток: горизонтальный 4">
            <a:extLst>
              <a:ext uri="{FF2B5EF4-FFF2-40B4-BE49-F238E27FC236}">
                <a16:creationId xmlns:a16="http://schemas.microsoft.com/office/drawing/2014/main" id="{AF4E9D03-B9AE-1F4E-A0FD-BD5F35F35849}"/>
              </a:ext>
            </a:extLst>
          </p:cNvPr>
          <p:cNvSpPr/>
          <p:nvPr/>
        </p:nvSpPr>
        <p:spPr>
          <a:xfrm>
            <a:off x="464177" y="1908873"/>
            <a:ext cx="4751395" cy="3471099"/>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kk-KZ" b="1"/>
              <a:t>Артықшылықтары:</a:t>
            </a:r>
            <a:endParaRPr lang="" b="1"/>
          </a:p>
        </p:txBody>
      </p:sp>
      <p:sp>
        <p:nvSpPr>
          <p:cNvPr id="6" name="Свиток: горизонтальный 5">
            <a:extLst>
              <a:ext uri="{FF2B5EF4-FFF2-40B4-BE49-F238E27FC236}">
                <a16:creationId xmlns:a16="http://schemas.microsoft.com/office/drawing/2014/main" id="{B0725D5F-7E56-064D-B12A-E8CC548C307D}"/>
              </a:ext>
            </a:extLst>
          </p:cNvPr>
          <p:cNvSpPr/>
          <p:nvPr/>
        </p:nvSpPr>
        <p:spPr>
          <a:xfrm>
            <a:off x="6420924" y="1958133"/>
            <a:ext cx="4751395" cy="34241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kk-KZ" b="1"/>
              <a:t>Кемшіліктері:</a:t>
            </a:r>
            <a:endParaRPr lang="" b="1"/>
          </a:p>
        </p:txBody>
      </p:sp>
      <p:sp>
        <p:nvSpPr>
          <p:cNvPr id="7" name="TextBox 6">
            <a:extLst>
              <a:ext uri="{FF2B5EF4-FFF2-40B4-BE49-F238E27FC236}">
                <a16:creationId xmlns:a16="http://schemas.microsoft.com/office/drawing/2014/main" id="{7802468C-3080-D64A-9079-0B92E79267B1}"/>
              </a:ext>
            </a:extLst>
          </p:cNvPr>
          <p:cNvSpPr txBox="1"/>
          <p:nvPr/>
        </p:nvSpPr>
        <p:spPr>
          <a:xfrm>
            <a:off x="752475" y="1101227"/>
            <a:ext cx="9750445" cy="461665"/>
          </a:xfrm>
          <a:prstGeom prst="rect">
            <a:avLst/>
          </a:prstGeom>
          <a:noFill/>
        </p:spPr>
        <p:txBody>
          <a:bodyPr wrap="square" rtlCol="0">
            <a:spAutoFit/>
          </a:bodyPr>
          <a:lstStyle/>
          <a:p>
            <a:pPr algn="l"/>
            <a:r>
              <a:rPr lang="kk-KZ" sz="2400">
                <a:latin typeface="Tahoma" panose="020B0604030504040204" pitchFamily="34" charset="0"/>
                <a:ea typeface="Tahoma" panose="020B0604030504040204" pitchFamily="34" charset="0"/>
                <a:cs typeface="Tahoma" panose="020B0604030504040204" pitchFamily="34" charset="0"/>
              </a:rPr>
              <a:t>Журналист болудың артықшылықтары мен кемшіліктерін жазыңыз </a:t>
            </a:r>
            <a:endParaRPr lang="" sz="2400">
              <a:latin typeface="Tahoma" panose="020B0604030504040204" pitchFamily="34" charset="0"/>
              <a:ea typeface="Tahoma" panose="020B0604030504040204" pitchFamily="34" charset="0"/>
              <a:cs typeface="Tahoma" panose="020B0604030504040204" pitchFamily="34" charset="0"/>
            </a:endParaRPr>
          </a:p>
        </p:txBody>
      </p:sp>
      <p:sp>
        <p:nvSpPr>
          <p:cNvPr id="8" name="Прямоугольник 7">
            <a:extLst>
              <a:ext uri="{FF2B5EF4-FFF2-40B4-BE49-F238E27FC236}">
                <a16:creationId xmlns:a16="http://schemas.microsoft.com/office/drawing/2014/main" id="{00BC182F-0903-DF4B-A313-D3B6215FAA13}"/>
              </a:ext>
            </a:extLst>
          </p:cNvPr>
          <p:cNvSpPr>
            <a:spLocks noChangeArrowheads="1"/>
          </p:cNvSpPr>
          <p:nvPr/>
        </p:nvSpPr>
        <p:spPr bwMode="auto">
          <a:xfrm>
            <a:off x="752475" y="5451346"/>
            <a:ext cx="9881809" cy="91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7000"/>
              </a:lnSpc>
              <a:spcBef>
                <a:spcPct val="0"/>
              </a:spcBef>
              <a:buFontTx/>
              <a:buNone/>
            </a:pPr>
            <a:r>
              <a:rPr lang="kk-KZ" altLang="ru-RU">
                <a:solidFill>
                  <a:srgbClr val="000000"/>
                </a:solidFill>
                <a:latin typeface="Tahoma" panose="020B0604030504040204" pitchFamily="34" charset="0"/>
                <a:ea typeface="Tahoma" panose="020B0604030504040204" pitchFamily="34" charset="0"/>
                <a:cs typeface="Tahoma" panose="020B0604030504040204" pitchFamily="34" charset="0"/>
              </a:rPr>
              <a:t>Дескриптор:</a:t>
            </a:r>
            <a:endParaRPr lang="ru-RU" altLang="ru-RU" sz="2400">
              <a:solidFill>
                <a:srgbClr val="00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107000"/>
              </a:lnSpc>
              <a:spcBef>
                <a:spcPct val="0"/>
              </a:spcBef>
              <a:buFontTx/>
              <a:buNone/>
            </a:pPr>
            <a:r>
              <a:rPr lang="ru-RU" altLang="ru-RU" sz="2400">
                <a:solidFill>
                  <a:srgbClr val="000000"/>
                </a:solidFill>
                <a:latin typeface="Tahoma" panose="020B0604030504040204" pitchFamily="34" charset="0"/>
                <a:ea typeface="Tahoma" panose="020B0604030504040204" pitchFamily="34" charset="0"/>
                <a:cs typeface="Tahoma" panose="020B0604030504040204" pitchFamily="34" charset="0"/>
              </a:rPr>
              <a:t> </a:t>
            </a:r>
            <a:r>
              <a:rPr lang="kk-KZ" altLang="ru-RU" sz="2400">
                <a:solidFill>
                  <a:srgbClr val="000000"/>
                </a:solidFill>
                <a:latin typeface="Tahoma" panose="020B0604030504040204" pitchFamily="34" charset="0"/>
                <a:ea typeface="Tahoma" panose="020B0604030504040204" pitchFamily="34" charset="0"/>
                <a:cs typeface="Tahoma" panose="020B0604030504040204" pitchFamily="34" charset="0"/>
              </a:rPr>
              <a:t>Журналист болудың артықшылығы мен кемшілігін дұрыс жазады.</a:t>
            </a:r>
            <a:endParaRPr lang="ru-RU" altLang="ru-RU" sz="240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4" name="Звук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8958">
        <p:fade/>
      </p:transition>
    </mc:Choice>
    <mc:Fallback xmlns="">
      <p:transition spd="med" advTm="289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Рисунок 48">
            <a:extLst>
              <a:ext uri="{FF2B5EF4-FFF2-40B4-BE49-F238E27FC236}">
                <a16:creationId xmlns:a16="http://schemas.microsoft.com/office/drawing/2014/main" id="{125346EC-723B-4AE4-BB89-ADBF234E16F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63" y="7978775"/>
            <a:ext cx="2000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object 2">
            <a:extLst>
              <a:ext uri="{FF2B5EF4-FFF2-40B4-BE49-F238E27FC236}">
                <a16:creationId xmlns:a16="http://schemas.microsoft.com/office/drawing/2014/main" id="{B7540B89-323B-42CC-B723-7A7F4229D9C9}"/>
              </a:ext>
            </a:extLst>
          </p:cNvPr>
          <p:cNvSpPr>
            <a:spLocks/>
          </p:cNvSpPr>
          <p:nvPr/>
        </p:nvSpPr>
        <p:spPr bwMode="auto">
          <a:xfrm>
            <a:off x="1588" y="-12700"/>
            <a:ext cx="12190412" cy="977900"/>
          </a:xfrm>
          <a:custGeom>
            <a:avLst/>
            <a:gdLst>
              <a:gd name="T0" fmla="*/ 0 w 15238094"/>
              <a:gd name="T1" fmla="*/ 27 h 1221740"/>
              <a:gd name="T2" fmla="*/ 340 w 15238094"/>
              <a:gd name="T3" fmla="*/ 27 h 1221740"/>
              <a:gd name="T4" fmla="*/ 340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1508" name="Прямоугольник 73">
            <a:extLst>
              <a:ext uri="{FF2B5EF4-FFF2-40B4-BE49-F238E27FC236}">
                <a16:creationId xmlns:a16="http://schemas.microsoft.com/office/drawing/2014/main" id="{318E3A16-F784-425F-A888-C8A601B81645}"/>
              </a:ext>
            </a:extLst>
          </p:cNvPr>
          <p:cNvSpPr>
            <a:spLocks noChangeArrowheads="1"/>
          </p:cNvSpPr>
          <p:nvPr/>
        </p:nvSpPr>
        <p:spPr bwMode="auto">
          <a:xfrm>
            <a:off x="4349750" y="1343025"/>
            <a:ext cx="1573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37 </a:t>
            </a:r>
          </a:p>
          <a:p>
            <a:pPr algn="ctr" eaLnBrk="1" hangingPunct="1">
              <a:lnSpc>
                <a:spcPct val="100000"/>
              </a:lnSpc>
              <a:spcBef>
                <a:spcPct val="0"/>
              </a:spcBef>
              <a:buFontTx/>
              <a:buNone/>
            </a:pPr>
            <a:r>
              <a:rPr lang="ru-RU" altLang="ru-RU" sz="1200">
                <a:solidFill>
                  <a:srgbClr val="FFFFFF"/>
                </a:solidFill>
                <a:latin typeface="Neo Sans Cyr"/>
              </a:rPr>
              <a:t>Частных детских</a:t>
            </a:r>
          </a:p>
          <a:p>
            <a:pPr algn="ctr" eaLnBrk="1" hangingPunct="1">
              <a:lnSpc>
                <a:spcPct val="100000"/>
              </a:lnSpc>
              <a:spcBef>
                <a:spcPct val="0"/>
              </a:spcBef>
              <a:buFontTx/>
              <a:buNone/>
            </a:pPr>
            <a:r>
              <a:rPr lang="ru-RU" altLang="ru-RU" sz="1200">
                <a:solidFill>
                  <a:srgbClr val="FFFFFF"/>
                </a:solidFill>
                <a:latin typeface="Neo Sans Cyr"/>
              </a:rPr>
              <a:t>сада</a:t>
            </a:r>
          </a:p>
        </p:txBody>
      </p:sp>
      <p:cxnSp>
        <p:nvCxnSpPr>
          <p:cNvPr id="16" name="Google Shape;77;p1">
            <a:extLst>
              <a:ext uri="{FF2B5EF4-FFF2-40B4-BE49-F238E27FC236}">
                <a16:creationId xmlns:a16="http://schemas.microsoft.com/office/drawing/2014/main" id="{C6D7A511-9E61-404D-B2DB-7D906D4ACA16}"/>
              </a:ext>
            </a:extLst>
          </p:cNvPr>
          <p:cNvCxnSpPr>
            <a:cxnSpLocks noChangeShapeType="1"/>
          </p:cNvCxnSpPr>
          <p:nvPr/>
        </p:nvCxnSpPr>
        <p:spPr bwMode="auto">
          <a:xfrm>
            <a:off x="212725" y="6621463"/>
            <a:ext cx="11728450" cy="25400"/>
          </a:xfrm>
          <a:prstGeom prst="straightConnector1">
            <a:avLst/>
          </a:prstGeom>
          <a:ln w="57150">
            <a:solidFill>
              <a:srgbClr val="33CCCC"/>
            </a:solidFill>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19" name="Google Shape;78;p1">
            <a:extLst>
              <a:ext uri="{FF2B5EF4-FFF2-40B4-BE49-F238E27FC236}">
                <a16:creationId xmlns:a16="http://schemas.microsoft.com/office/drawing/2014/main" id="{B6EF0A7A-CB49-4635-83AE-A2885581F0E8}"/>
              </a:ext>
            </a:extLst>
          </p:cNvPr>
          <p:cNvCxnSpPr>
            <a:cxnSpLocks noChangeShapeType="1"/>
          </p:cNvCxnSpPr>
          <p:nvPr/>
        </p:nvCxnSpPr>
        <p:spPr bwMode="auto">
          <a:xfrm>
            <a:off x="757238" y="6364288"/>
            <a:ext cx="10693400" cy="36512"/>
          </a:xfrm>
          <a:prstGeom prst="straightConnector1">
            <a:avLst/>
          </a:prstGeom>
          <a:ln w="57150">
            <a:solidFill>
              <a:srgbClr val="0070C0"/>
            </a:solidFill>
            <a:headEnd type="none" w="sm" len="sm"/>
            <a:tailEnd type="none" w="sm" len="sm"/>
          </a:ln>
        </p:spPr>
        <p:style>
          <a:lnRef idx="1">
            <a:schemeClr val="accent5"/>
          </a:lnRef>
          <a:fillRef idx="0">
            <a:schemeClr val="accent5"/>
          </a:fillRef>
          <a:effectRef idx="0">
            <a:schemeClr val="accent5"/>
          </a:effectRef>
          <a:fontRef idx="minor">
            <a:schemeClr val="tx1"/>
          </a:fontRef>
        </p:style>
      </p:cxnSp>
      <p:sp>
        <p:nvSpPr>
          <p:cNvPr id="2" name="TextBox 8">
            <a:extLst>
              <a:ext uri="{FF2B5EF4-FFF2-40B4-BE49-F238E27FC236}">
                <a16:creationId xmlns:a16="http://schemas.microsoft.com/office/drawing/2014/main" id="{0EDABDC6-15ED-2141-B525-58F49FEAF62D}"/>
              </a:ext>
            </a:extLst>
          </p:cNvPr>
          <p:cNvSpPr txBox="1">
            <a:spLocks noChangeArrowheads="1"/>
          </p:cNvSpPr>
          <p:nvPr/>
        </p:nvSpPr>
        <p:spPr bwMode="auto">
          <a:xfrm>
            <a:off x="1127125" y="250825"/>
            <a:ext cx="42037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FontTx/>
              <a:buNone/>
            </a:pPr>
            <a:r>
              <a:rPr lang="ru-RU" altLang="ru-RU" b="1">
                <a:solidFill>
                  <a:schemeClr val="bg1"/>
                </a:solidFill>
                <a:latin typeface="Tahoma" panose="020B0604030504040204" pitchFamily="34" charset="0"/>
                <a:cs typeface="Tahoma" panose="020B0604030504040204" pitchFamily="34" charset="0"/>
              </a:rPr>
              <a:t>Өзіңізді тексеріңіз </a:t>
            </a:r>
            <a:endParaRPr lang="ru-RU" altLang="ru-RU">
              <a:solidFill>
                <a:schemeClr val="bg1"/>
              </a:solidFill>
              <a:latin typeface="Tahoma" panose="020B0604030504040204" pitchFamily="34" charset="0"/>
              <a:cs typeface="Tahoma" panose="020B0604030504040204" pitchFamily="34" charset="0"/>
            </a:endParaRPr>
          </a:p>
        </p:txBody>
      </p:sp>
      <p:sp>
        <p:nvSpPr>
          <p:cNvPr id="3" name="Свиток: горизонтальный 2">
            <a:extLst>
              <a:ext uri="{FF2B5EF4-FFF2-40B4-BE49-F238E27FC236}">
                <a16:creationId xmlns:a16="http://schemas.microsoft.com/office/drawing/2014/main" id="{A85D571A-3D50-0547-9B82-A6216C088AE3}"/>
              </a:ext>
            </a:extLst>
          </p:cNvPr>
          <p:cNvSpPr/>
          <p:nvPr/>
        </p:nvSpPr>
        <p:spPr>
          <a:xfrm>
            <a:off x="464177" y="1908873"/>
            <a:ext cx="4751395" cy="3471099"/>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kk-KZ" b="1">
                <a:latin typeface="Tahoma" panose="020B0604030504040204" pitchFamily="34" charset="0"/>
                <a:ea typeface="Tahoma" panose="020B0604030504040204" pitchFamily="34" charset="0"/>
                <a:cs typeface="Tahoma" panose="020B0604030504040204" pitchFamily="34" charset="0"/>
              </a:rPr>
              <a:t>Артықшылықтары:</a:t>
            </a:r>
          </a:p>
          <a:p>
            <a:pPr algn="ctr"/>
            <a:endParaRPr lang="kk-KZ" b="1">
              <a:latin typeface="Tahoma" panose="020B0604030504040204" pitchFamily="34" charset="0"/>
              <a:ea typeface="Tahoma" panose="020B0604030504040204" pitchFamily="34" charset="0"/>
              <a:cs typeface="Tahoma" panose="020B0604030504040204" pitchFamily="34" charset="0"/>
            </a:endParaRPr>
          </a:p>
          <a:p>
            <a:r>
              <a:rPr lang="" b="0" i="0">
                <a:solidFill>
                  <a:srgbClr val="000000"/>
                </a:solidFill>
                <a:effectLst/>
                <a:latin typeface="Tahoma" panose="020B0604030504040204" pitchFamily="34" charset="0"/>
                <a:ea typeface="Tahoma" panose="020B0604030504040204" pitchFamily="34" charset="0"/>
                <a:cs typeface="Tahoma" panose="020B0604030504040204" pitchFamily="34" charset="0"/>
              </a:rPr>
              <a:t>Алғыр, жіті идеялы, ізденімпаз, жылдам, интеллекті жоғары</a:t>
            </a:r>
            <a:r>
              <a:rPr lang="kk-KZ" b="0" i="0">
                <a:solidFill>
                  <a:srgbClr val="000000"/>
                </a:solidFill>
                <a:effectLst/>
                <a:latin typeface="Tahoma" panose="020B0604030504040204" pitchFamily="34" charset="0"/>
                <a:ea typeface="Tahoma" panose="020B0604030504040204" pitchFamily="34" charset="0"/>
                <a:cs typeface="Tahoma" panose="020B0604030504040204" pitchFamily="34" charset="0"/>
              </a:rPr>
              <a:t>, заман ағымына сай, зерек, сауатты -  </a:t>
            </a:r>
            <a:r>
              <a:rPr lang="" b="0" i="0">
                <a:solidFill>
                  <a:srgbClr val="000000"/>
                </a:solidFill>
                <a:effectLst/>
                <a:latin typeface="Tahoma" panose="020B0604030504040204" pitchFamily="34" charset="0"/>
                <a:ea typeface="Tahoma" panose="020B0604030504040204" pitchFamily="34" charset="0"/>
                <a:cs typeface="Tahoma" panose="020B0604030504040204" pitchFamily="34" charset="0"/>
              </a:rPr>
              <a:t>осы қасиеттің бәрі бір тұлғаның бойында </a:t>
            </a:r>
            <a:r>
              <a:rPr lang="kk-KZ" b="0" i="0">
                <a:solidFill>
                  <a:srgbClr val="000000"/>
                </a:solidFill>
                <a:effectLst/>
                <a:latin typeface="Tahoma" panose="020B0604030504040204" pitchFamily="34" charset="0"/>
                <a:ea typeface="Tahoma" panose="020B0604030504040204" pitchFamily="34" charset="0"/>
                <a:cs typeface="Tahoma" panose="020B0604030504040204" pitchFamily="34" charset="0"/>
              </a:rPr>
              <a:t>тоғысады.</a:t>
            </a:r>
            <a:endParaRPr lang="" b="0" i="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4" name="Свиток: горизонтальный 3">
            <a:extLst>
              <a:ext uri="{FF2B5EF4-FFF2-40B4-BE49-F238E27FC236}">
                <a16:creationId xmlns:a16="http://schemas.microsoft.com/office/drawing/2014/main" id="{A2C46320-828C-134F-B47C-5800E0BA79C8}"/>
              </a:ext>
            </a:extLst>
          </p:cNvPr>
          <p:cNvSpPr/>
          <p:nvPr/>
        </p:nvSpPr>
        <p:spPr>
          <a:xfrm>
            <a:off x="6397000" y="1871545"/>
            <a:ext cx="4751395" cy="3424172"/>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kk-KZ" sz="1600" b="1" i="0">
                <a:solidFill>
                  <a:srgbClr val="FFFFFF"/>
                </a:solidFill>
                <a:effectLst/>
                <a:latin typeface="Tahoma" panose="020B0604030504040204" pitchFamily="34" charset="0"/>
                <a:ea typeface="Tahoma" panose="020B0604030504040204" pitchFamily="34" charset="0"/>
                <a:cs typeface="Tahoma" panose="020B0604030504040204" pitchFamily="34" charset="0"/>
              </a:rPr>
              <a:t>Кемшіліктері:</a:t>
            </a:r>
          </a:p>
          <a:p>
            <a:endParaRPr lang="kk-KZ" sz="1600">
              <a:solidFill>
                <a:srgbClr val="000000"/>
              </a:solidFill>
              <a:latin typeface="Tahoma" panose="020B0604030504040204" pitchFamily="34" charset="0"/>
              <a:ea typeface="Tahoma" panose="020B0604030504040204" pitchFamily="34" charset="0"/>
              <a:cs typeface="Tahoma" panose="020B0604030504040204" pitchFamily="34" charset="0"/>
            </a:endParaRPr>
          </a:p>
          <a:p>
            <a:r>
              <a:rPr lang="kk-KZ" sz="1600" b="0" i="0">
                <a:solidFill>
                  <a:srgbClr val="000000"/>
                </a:solidFill>
                <a:effectLst/>
                <a:latin typeface="Tahoma" panose="020B0604030504040204" pitchFamily="34" charset="0"/>
                <a:ea typeface="Tahoma" panose="020B0604030504040204" pitchFamily="34" charset="0"/>
                <a:cs typeface="Tahoma" panose="020B0604030504040204" pitchFamily="34" charset="0"/>
              </a:rPr>
              <a:t>Т</a:t>
            </a:r>
            <a:r>
              <a:rPr lang="" sz="1600" b="0" i="0">
                <a:solidFill>
                  <a:srgbClr val="000000"/>
                </a:solidFill>
                <a:effectLst/>
                <a:latin typeface="Tahoma" panose="020B0604030504040204" pitchFamily="34" charset="0"/>
                <a:ea typeface="Tahoma" panose="020B0604030504040204" pitchFamily="34" charset="0"/>
                <a:cs typeface="Tahoma" panose="020B0604030504040204" pitchFamily="34" charset="0"/>
              </a:rPr>
              <a:t>ұрақты әрі белгілі бір уақытқа жұмыс жасамайды.</a:t>
            </a:r>
          </a:p>
          <a:p>
            <a:r>
              <a:rPr lang="" sz="1600" b="0" i="0">
                <a:solidFill>
                  <a:srgbClr val="000000"/>
                </a:solidFill>
                <a:effectLst/>
                <a:latin typeface="Tahoma" panose="020B0604030504040204" pitchFamily="34" charset="0"/>
                <a:ea typeface="Tahoma" panose="020B0604030504040204" pitchFamily="34" charset="0"/>
                <a:cs typeface="Tahoma" panose="020B0604030504040204" pitchFamily="34" charset="0"/>
              </a:rPr>
              <a:t>Қауіпті жағдайларға тап болуы мүмкін. Тіпті жиі.</a:t>
            </a:r>
          </a:p>
          <a:p>
            <a:r>
              <a:rPr lang="" sz="1600" b="0" i="0">
                <a:solidFill>
                  <a:srgbClr val="000000"/>
                </a:solidFill>
                <a:effectLst/>
                <a:latin typeface="Tahoma" panose="020B0604030504040204" pitchFamily="34" charset="0"/>
                <a:ea typeface="Tahoma" panose="020B0604030504040204" pitchFamily="34" charset="0"/>
                <a:cs typeface="Tahoma" panose="020B0604030504040204" pitchFamily="34" charset="0"/>
              </a:rPr>
              <a:t>Күйзеліске әкелетін ең ауыр мамандық.</a:t>
            </a:r>
          </a:p>
        </p:txBody>
      </p:sp>
      <p:pic>
        <p:nvPicPr>
          <p:cNvPr id="5" name="Рисунок 13">
            <a:extLst>
              <a:ext uri="{FF2B5EF4-FFF2-40B4-BE49-F238E27FC236}">
                <a16:creationId xmlns:a16="http://schemas.microsoft.com/office/drawing/2014/main" id="{AE217069-28A3-8D4E-BB10-6EDA7F9865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85041" y="5349081"/>
            <a:ext cx="2419475" cy="90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Звук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7245">
        <p:fade/>
      </p:transition>
    </mc:Choice>
    <mc:Fallback xmlns="">
      <p:transition spd="med" advTm="37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Рисунок 48">
            <a:extLst>
              <a:ext uri="{FF2B5EF4-FFF2-40B4-BE49-F238E27FC236}">
                <a16:creationId xmlns:a16="http://schemas.microsoft.com/office/drawing/2014/main" id="{CB19FF79-8BDD-4C40-8C0E-DD771F9C5CE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63" y="7978775"/>
            <a:ext cx="2000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object 2">
            <a:extLst>
              <a:ext uri="{FF2B5EF4-FFF2-40B4-BE49-F238E27FC236}">
                <a16:creationId xmlns:a16="http://schemas.microsoft.com/office/drawing/2014/main" id="{C7BE24F8-30B5-4026-8777-0232046F64B2}"/>
              </a:ext>
            </a:extLst>
          </p:cNvPr>
          <p:cNvSpPr>
            <a:spLocks/>
          </p:cNvSpPr>
          <p:nvPr/>
        </p:nvSpPr>
        <p:spPr bwMode="auto">
          <a:xfrm>
            <a:off x="1588" y="-12700"/>
            <a:ext cx="12190412" cy="977900"/>
          </a:xfrm>
          <a:custGeom>
            <a:avLst/>
            <a:gdLst>
              <a:gd name="T0" fmla="*/ 0 w 15238094"/>
              <a:gd name="T1" fmla="*/ 27 h 1221740"/>
              <a:gd name="T2" fmla="*/ 340 w 15238094"/>
              <a:gd name="T3" fmla="*/ 27 h 1221740"/>
              <a:gd name="T4" fmla="*/ 340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3556" name="Прямоугольник 73">
            <a:extLst>
              <a:ext uri="{FF2B5EF4-FFF2-40B4-BE49-F238E27FC236}">
                <a16:creationId xmlns:a16="http://schemas.microsoft.com/office/drawing/2014/main" id="{FD9205D2-42DD-43A7-AE4E-397CCBF9558F}"/>
              </a:ext>
            </a:extLst>
          </p:cNvPr>
          <p:cNvSpPr>
            <a:spLocks noChangeArrowheads="1"/>
          </p:cNvSpPr>
          <p:nvPr/>
        </p:nvSpPr>
        <p:spPr bwMode="auto">
          <a:xfrm>
            <a:off x="4349750" y="1343025"/>
            <a:ext cx="1573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37 </a:t>
            </a:r>
          </a:p>
          <a:p>
            <a:pPr algn="ctr" eaLnBrk="1" hangingPunct="1">
              <a:lnSpc>
                <a:spcPct val="100000"/>
              </a:lnSpc>
              <a:spcBef>
                <a:spcPct val="0"/>
              </a:spcBef>
              <a:buFontTx/>
              <a:buNone/>
            </a:pPr>
            <a:r>
              <a:rPr lang="ru-RU" altLang="ru-RU" sz="1200">
                <a:solidFill>
                  <a:srgbClr val="FFFFFF"/>
                </a:solidFill>
                <a:latin typeface="Neo Sans Cyr"/>
              </a:rPr>
              <a:t>Частных детских</a:t>
            </a:r>
          </a:p>
          <a:p>
            <a:pPr algn="ctr" eaLnBrk="1" hangingPunct="1">
              <a:lnSpc>
                <a:spcPct val="100000"/>
              </a:lnSpc>
              <a:spcBef>
                <a:spcPct val="0"/>
              </a:spcBef>
              <a:buFontTx/>
              <a:buNone/>
            </a:pPr>
            <a:r>
              <a:rPr lang="ru-RU" altLang="ru-RU" sz="1200">
                <a:solidFill>
                  <a:srgbClr val="FFFFFF"/>
                </a:solidFill>
                <a:latin typeface="Neo Sans Cyr"/>
              </a:rPr>
              <a:t>сада</a:t>
            </a:r>
          </a:p>
        </p:txBody>
      </p:sp>
      <p:cxnSp>
        <p:nvCxnSpPr>
          <p:cNvPr id="16" name="Google Shape;77;p1">
            <a:extLst>
              <a:ext uri="{FF2B5EF4-FFF2-40B4-BE49-F238E27FC236}">
                <a16:creationId xmlns:a16="http://schemas.microsoft.com/office/drawing/2014/main" id="{182B3FFF-4A9E-4406-A9C0-140C76F94BA4}"/>
              </a:ext>
            </a:extLst>
          </p:cNvPr>
          <p:cNvCxnSpPr>
            <a:cxnSpLocks noChangeShapeType="1"/>
          </p:cNvCxnSpPr>
          <p:nvPr/>
        </p:nvCxnSpPr>
        <p:spPr bwMode="auto">
          <a:xfrm>
            <a:off x="212725" y="6621463"/>
            <a:ext cx="11728450" cy="25400"/>
          </a:xfrm>
          <a:prstGeom prst="straightConnector1">
            <a:avLst/>
          </a:prstGeom>
          <a:ln w="57150">
            <a:solidFill>
              <a:srgbClr val="33CCCC"/>
            </a:solidFill>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19" name="Google Shape;78;p1">
            <a:extLst>
              <a:ext uri="{FF2B5EF4-FFF2-40B4-BE49-F238E27FC236}">
                <a16:creationId xmlns:a16="http://schemas.microsoft.com/office/drawing/2014/main" id="{6916A707-E90F-42AC-9BC2-7629E23D4BC7}"/>
              </a:ext>
            </a:extLst>
          </p:cNvPr>
          <p:cNvCxnSpPr>
            <a:cxnSpLocks noChangeShapeType="1"/>
          </p:cNvCxnSpPr>
          <p:nvPr/>
        </p:nvCxnSpPr>
        <p:spPr bwMode="auto">
          <a:xfrm>
            <a:off x="757238" y="6364288"/>
            <a:ext cx="10693400" cy="36512"/>
          </a:xfrm>
          <a:prstGeom prst="straightConnector1">
            <a:avLst/>
          </a:prstGeom>
          <a:ln w="57150">
            <a:solidFill>
              <a:srgbClr val="0070C0"/>
            </a:solidFill>
            <a:headEnd type="none" w="sm" len="sm"/>
            <a:tailEnd type="none" w="sm" len="sm"/>
          </a:ln>
        </p:spPr>
        <p:style>
          <a:lnRef idx="1">
            <a:schemeClr val="accent5"/>
          </a:lnRef>
          <a:fillRef idx="0">
            <a:schemeClr val="accent5"/>
          </a:fillRef>
          <a:effectRef idx="0">
            <a:schemeClr val="accent5"/>
          </a:effectRef>
          <a:fontRef idx="minor">
            <a:schemeClr val="tx1"/>
          </a:fontRef>
        </p:style>
      </p:cxnSp>
      <p:sp>
        <p:nvSpPr>
          <p:cNvPr id="23559" name="TextBox 8">
            <a:extLst>
              <a:ext uri="{FF2B5EF4-FFF2-40B4-BE49-F238E27FC236}">
                <a16:creationId xmlns:a16="http://schemas.microsoft.com/office/drawing/2014/main" id="{542A1003-96D4-41A5-92AA-5B3079980E32}"/>
              </a:ext>
            </a:extLst>
          </p:cNvPr>
          <p:cNvSpPr txBox="1">
            <a:spLocks noChangeArrowheads="1"/>
          </p:cNvSpPr>
          <p:nvPr/>
        </p:nvSpPr>
        <p:spPr bwMode="auto">
          <a:xfrm>
            <a:off x="1127125" y="166688"/>
            <a:ext cx="7013236" cy="51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7000"/>
              </a:lnSpc>
              <a:spcBef>
                <a:spcPct val="0"/>
              </a:spcBef>
              <a:spcAft>
                <a:spcPts val="800"/>
              </a:spcAft>
              <a:buFontTx/>
              <a:buNone/>
            </a:pPr>
            <a:r>
              <a:rPr lang="kk-KZ" altLang="ru-RU" b="1">
                <a:solidFill>
                  <a:srgbClr val="FFFFFF"/>
                </a:solidFill>
                <a:latin typeface="Tahoma" panose="020B0604030504040204" pitchFamily="34" charset="0"/>
                <a:cs typeface="Tahoma" panose="020B0604030504040204" pitchFamily="34" charset="0"/>
              </a:rPr>
              <a:t>Бүгінгі сабақтан меңгергеніңіз</a:t>
            </a:r>
            <a:endParaRPr lang="ru-RU" altLang="ru-RU">
              <a:solidFill>
                <a:srgbClr val="FFFFFF"/>
              </a:solidFill>
              <a:latin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441791C7-FF85-EB48-8FFD-7F96E16BAF71}"/>
              </a:ext>
            </a:extLst>
          </p:cNvPr>
          <p:cNvSpPr txBox="1"/>
          <p:nvPr/>
        </p:nvSpPr>
        <p:spPr>
          <a:xfrm>
            <a:off x="1680590" y="1935872"/>
            <a:ext cx="9176897" cy="1938992"/>
          </a:xfrm>
          <a:prstGeom prst="rect">
            <a:avLst/>
          </a:prstGeom>
          <a:noFill/>
        </p:spPr>
        <p:txBody>
          <a:bodyPr wrap="square">
            <a:spAutoFit/>
          </a:bodyPr>
          <a:lstStyle/>
          <a:p>
            <a:pPr marL="285750" lvl="0" indent="-285750">
              <a:buFont typeface="Arial" panose="020B0604020202020204" pitchFamily="34" charset="0"/>
              <a:buChar char="•"/>
            </a:pPr>
            <a:r>
              <a:rPr lang="kk-KZ" sz="2400" b="1">
                <a:solidFill>
                  <a:srgbClr val="002060"/>
                </a:solidFill>
                <a:effectLst/>
                <a:latin typeface="Tahoma" panose="020B0604030504040204" pitchFamily="34" charset="0"/>
                <a:ea typeface="Tahoma" panose="020B0604030504040204" pitchFamily="34" charset="0"/>
                <a:cs typeface="Tahoma" panose="020B0604030504040204" pitchFamily="34" charset="0"/>
              </a:rPr>
              <a:t>Журналист Сауық Жақановамен сұқбат мәтінінің мазмұнын түсіндіңіз;</a:t>
            </a:r>
          </a:p>
          <a:p>
            <a:pPr marL="285750" lvl="0" indent="-285750">
              <a:buFont typeface="Arial" panose="020B0604020202020204" pitchFamily="34" charset="0"/>
              <a:buChar char="•"/>
            </a:pPr>
            <a:r>
              <a:rPr lang="kk-KZ" sz="2400" b="1">
                <a:solidFill>
                  <a:srgbClr val="002060"/>
                </a:solidFill>
                <a:effectLst/>
                <a:latin typeface="Tahoma" panose="020B0604030504040204" pitchFamily="34" charset="0"/>
                <a:ea typeface="Tahoma" panose="020B0604030504040204" pitchFamily="34" charset="0"/>
                <a:cs typeface="Tahoma" panose="020B0604030504040204" pitchFamily="34" charset="0"/>
              </a:rPr>
              <a:t>Мәтіндегі пікірді анықтадыңыз;</a:t>
            </a:r>
          </a:p>
          <a:p>
            <a:pPr marL="285750" indent="-285750">
              <a:buFont typeface="Arial" panose="020B0604020202020204" pitchFamily="34" charset="0"/>
              <a:buChar char="•"/>
            </a:pPr>
            <a:r>
              <a:rPr lang="kk-KZ" sz="2400" b="1">
                <a:solidFill>
                  <a:srgbClr val="002060"/>
                </a:solidFill>
                <a:effectLst/>
                <a:latin typeface="Tahoma" panose="020B0604030504040204" pitchFamily="34" charset="0"/>
                <a:ea typeface="Tahoma" panose="020B0604030504040204" pitchFamily="34" charset="0"/>
                <a:cs typeface="Tahoma" panose="020B0604030504040204" pitchFamily="34" charset="0"/>
              </a:rPr>
              <a:t>Автордың көзқарасын өз ойыңызбен салыстырдыңыз.</a:t>
            </a:r>
            <a:endParaRPr lang="" sz="24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9756">
        <p:fade/>
      </p:transition>
    </mc:Choice>
    <mc:Fallback xmlns="">
      <p:transition spd="med" advTm="197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Рисунок 48">
            <a:extLst>
              <a:ext uri="{FF2B5EF4-FFF2-40B4-BE49-F238E27FC236}">
                <a16:creationId xmlns:a16="http://schemas.microsoft.com/office/drawing/2014/main" id="{0B613075-BC05-4D44-9C4F-036A7DFBBB8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63" y="7978775"/>
            <a:ext cx="2000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object 2">
            <a:extLst>
              <a:ext uri="{FF2B5EF4-FFF2-40B4-BE49-F238E27FC236}">
                <a16:creationId xmlns:a16="http://schemas.microsoft.com/office/drawing/2014/main" id="{426C661C-367A-44A1-96E6-CA8CB46522F9}"/>
              </a:ext>
            </a:extLst>
          </p:cNvPr>
          <p:cNvSpPr>
            <a:spLocks/>
          </p:cNvSpPr>
          <p:nvPr/>
        </p:nvSpPr>
        <p:spPr bwMode="auto">
          <a:xfrm>
            <a:off x="1588" y="-12700"/>
            <a:ext cx="12190412" cy="977900"/>
          </a:xfrm>
          <a:custGeom>
            <a:avLst/>
            <a:gdLst>
              <a:gd name="T0" fmla="*/ 0 w 15238094"/>
              <a:gd name="T1" fmla="*/ 27 h 1221740"/>
              <a:gd name="T2" fmla="*/ 340 w 15238094"/>
              <a:gd name="T3" fmla="*/ 27 h 1221740"/>
              <a:gd name="T4" fmla="*/ 340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7652" name="Прямоугольник 73">
            <a:extLst>
              <a:ext uri="{FF2B5EF4-FFF2-40B4-BE49-F238E27FC236}">
                <a16:creationId xmlns:a16="http://schemas.microsoft.com/office/drawing/2014/main" id="{1DAF3453-4204-42A7-9C75-1114B565A2C1}"/>
              </a:ext>
            </a:extLst>
          </p:cNvPr>
          <p:cNvSpPr>
            <a:spLocks noChangeArrowheads="1"/>
          </p:cNvSpPr>
          <p:nvPr/>
        </p:nvSpPr>
        <p:spPr bwMode="auto">
          <a:xfrm>
            <a:off x="4349750" y="1343025"/>
            <a:ext cx="1573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37 </a:t>
            </a:r>
          </a:p>
          <a:p>
            <a:pPr algn="ctr" eaLnBrk="1" hangingPunct="1">
              <a:lnSpc>
                <a:spcPct val="100000"/>
              </a:lnSpc>
              <a:spcBef>
                <a:spcPct val="0"/>
              </a:spcBef>
              <a:buFontTx/>
              <a:buNone/>
            </a:pPr>
            <a:r>
              <a:rPr lang="ru-RU" altLang="ru-RU" sz="1200">
                <a:solidFill>
                  <a:srgbClr val="FFFFFF"/>
                </a:solidFill>
                <a:latin typeface="Neo Sans Cyr"/>
              </a:rPr>
              <a:t>Частных детских</a:t>
            </a:r>
          </a:p>
          <a:p>
            <a:pPr algn="ctr" eaLnBrk="1" hangingPunct="1">
              <a:lnSpc>
                <a:spcPct val="100000"/>
              </a:lnSpc>
              <a:spcBef>
                <a:spcPct val="0"/>
              </a:spcBef>
              <a:buFontTx/>
              <a:buNone/>
            </a:pPr>
            <a:r>
              <a:rPr lang="ru-RU" altLang="ru-RU" sz="1200">
                <a:solidFill>
                  <a:srgbClr val="FFFFFF"/>
                </a:solidFill>
                <a:latin typeface="Neo Sans Cyr"/>
              </a:rPr>
              <a:t>сада</a:t>
            </a:r>
          </a:p>
        </p:txBody>
      </p:sp>
      <p:cxnSp>
        <p:nvCxnSpPr>
          <p:cNvPr id="16" name="Google Shape;77;p1">
            <a:extLst>
              <a:ext uri="{FF2B5EF4-FFF2-40B4-BE49-F238E27FC236}">
                <a16:creationId xmlns:a16="http://schemas.microsoft.com/office/drawing/2014/main" id="{81797FA0-29D9-429D-80BA-520F2D397A82}"/>
              </a:ext>
            </a:extLst>
          </p:cNvPr>
          <p:cNvCxnSpPr>
            <a:cxnSpLocks noChangeShapeType="1"/>
          </p:cNvCxnSpPr>
          <p:nvPr/>
        </p:nvCxnSpPr>
        <p:spPr bwMode="auto">
          <a:xfrm>
            <a:off x="212725" y="6621463"/>
            <a:ext cx="11728450" cy="25400"/>
          </a:xfrm>
          <a:prstGeom prst="straightConnector1">
            <a:avLst/>
          </a:prstGeom>
          <a:ln w="57150">
            <a:solidFill>
              <a:srgbClr val="33CCCC"/>
            </a:solidFill>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19" name="Google Shape;78;p1">
            <a:extLst>
              <a:ext uri="{FF2B5EF4-FFF2-40B4-BE49-F238E27FC236}">
                <a16:creationId xmlns:a16="http://schemas.microsoft.com/office/drawing/2014/main" id="{8F3DF48A-A3DA-44B5-89E4-DA83D4393E9E}"/>
              </a:ext>
            </a:extLst>
          </p:cNvPr>
          <p:cNvCxnSpPr>
            <a:cxnSpLocks noChangeShapeType="1"/>
          </p:cNvCxnSpPr>
          <p:nvPr/>
        </p:nvCxnSpPr>
        <p:spPr bwMode="auto">
          <a:xfrm>
            <a:off x="757238" y="6364288"/>
            <a:ext cx="10693400" cy="36512"/>
          </a:xfrm>
          <a:prstGeom prst="straightConnector1">
            <a:avLst/>
          </a:prstGeom>
          <a:ln w="57150">
            <a:solidFill>
              <a:srgbClr val="0070C0"/>
            </a:solidFill>
            <a:headEnd type="none" w="sm" len="sm"/>
            <a:tailEnd type="none" w="sm" len="sm"/>
          </a:ln>
        </p:spPr>
        <p:style>
          <a:lnRef idx="1">
            <a:schemeClr val="accent5"/>
          </a:lnRef>
          <a:fillRef idx="0">
            <a:schemeClr val="accent5"/>
          </a:fillRef>
          <a:effectRef idx="0">
            <a:schemeClr val="accent5"/>
          </a:effectRef>
          <a:fontRef idx="minor">
            <a:schemeClr val="tx1"/>
          </a:fontRef>
        </p:style>
      </p:cxnSp>
      <p:sp>
        <p:nvSpPr>
          <p:cNvPr id="27655" name="TextBox 8">
            <a:extLst>
              <a:ext uri="{FF2B5EF4-FFF2-40B4-BE49-F238E27FC236}">
                <a16:creationId xmlns:a16="http://schemas.microsoft.com/office/drawing/2014/main" id="{B3C27422-D35F-4D82-A3F6-ED75A2E3BF3A}"/>
              </a:ext>
            </a:extLst>
          </p:cNvPr>
          <p:cNvSpPr txBox="1">
            <a:spLocks noChangeArrowheads="1"/>
          </p:cNvSpPr>
          <p:nvPr/>
        </p:nvSpPr>
        <p:spPr bwMode="auto">
          <a:xfrm>
            <a:off x="1279525" y="293688"/>
            <a:ext cx="67056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7000"/>
              </a:lnSpc>
              <a:spcBef>
                <a:spcPct val="0"/>
              </a:spcBef>
              <a:spcAft>
                <a:spcPts val="800"/>
              </a:spcAft>
              <a:buFontTx/>
              <a:buNone/>
            </a:pPr>
            <a:r>
              <a:rPr lang="kk-KZ" altLang="ru-RU" b="1">
                <a:solidFill>
                  <a:srgbClr val="FFFFFF"/>
                </a:solidFill>
                <a:latin typeface="Tahoma" panose="020B0604030504040204" pitchFamily="34" charset="0"/>
                <a:cs typeface="Tahoma" panose="020B0604030504040204" pitchFamily="34" charset="0"/>
              </a:rPr>
              <a:t>Сабақты</a:t>
            </a:r>
            <a:r>
              <a:rPr lang="kk-KZ" altLang="ru-RU" sz="2400" b="1">
                <a:solidFill>
                  <a:srgbClr val="FFFFFF"/>
                </a:solidFill>
                <a:latin typeface="Tahoma" panose="020B0604030504040204" pitchFamily="34" charset="0"/>
                <a:cs typeface="Tahoma" panose="020B0604030504040204" pitchFamily="34" charset="0"/>
              </a:rPr>
              <a:t> </a:t>
            </a:r>
            <a:r>
              <a:rPr lang="kk-KZ" altLang="ru-RU" b="1">
                <a:solidFill>
                  <a:srgbClr val="FFFFFF"/>
                </a:solidFill>
                <a:latin typeface="Tahoma" panose="020B0604030504040204" pitchFamily="34" charset="0"/>
                <a:cs typeface="Tahoma" panose="020B0604030504040204" pitchFamily="34" charset="0"/>
              </a:rPr>
              <a:t>қорыту</a:t>
            </a:r>
            <a:endParaRPr lang="ru-RU" altLang="ru-RU">
              <a:solidFill>
                <a:srgbClr val="FFFFFF"/>
              </a:solidFill>
              <a:latin typeface="Tahoma" panose="020B0604030504040204" pitchFamily="34" charset="0"/>
              <a:cs typeface="Tahoma" panose="020B0604030504040204" pitchFamily="34" charset="0"/>
            </a:endParaRPr>
          </a:p>
        </p:txBody>
      </p:sp>
      <p:sp>
        <p:nvSpPr>
          <p:cNvPr id="2" name="Прямоугольник 1">
            <a:extLst>
              <a:ext uri="{FF2B5EF4-FFF2-40B4-BE49-F238E27FC236}">
                <a16:creationId xmlns:a16="http://schemas.microsoft.com/office/drawing/2014/main" id="{36DD013C-AB40-4DA5-B872-2FEBD03FCFC4}"/>
              </a:ext>
            </a:extLst>
          </p:cNvPr>
          <p:cNvSpPr/>
          <p:nvPr/>
        </p:nvSpPr>
        <p:spPr>
          <a:xfrm>
            <a:off x="581025" y="1595438"/>
            <a:ext cx="9109075" cy="461962"/>
          </a:xfrm>
          <a:prstGeom prst="rect">
            <a:avLst/>
          </a:prstGeom>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r>
              <a:rPr lang="kk-KZ" altLang="ru-RU" sz="2400" b="1" dirty="0">
                <a:solidFill>
                  <a:srgbClr val="1F4E79"/>
                </a:solidFill>
                <a:latin typeface="Tahoma" panose="020B0604030504040204" pitchFamily="34" charset="0"/>
                <a:cs typeface="Tahoma" panose="020B0604030504040204" pitchFamily="34" charset="0"/>
              </a:rPr>
              <a:t>    </a:t>
            </a:r>
            <a:r>
              <a:rPr lang="kk-KZ" altLang="ru-RU" sz="2400" b="1" dirty="0">
                <a:solidFill>
                  <a:schemeClr val="accent1">
                    <a:lumMod val="50000"/>
                  </a:schemeClr>
                </a:solidFill>
                <a:latin typeface="Tahoma" panose="020B0604030504040204" pitchFamily="34" charset="0"/>
                <a:cs typeface="Tahoma" panose="020B0604030504040204" pitchFamily="34" charset="0"/>
              </a:rPr>
              <a:t> </a:t>
            </a:r>
            <a:endParaRPr lang="ru-RU" altLang="ru-RU" sz="2400" b="1" dirty="0">
              <a:solidFill>
                <a:schemeClr val="accent1">
                  <a:lumMod val="50000"/>
                </a:schemeClr>
              </a:solidFill>
              <a:latin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E6C3CE59-1A91-0A45-B715-1DEEEE05F90E}"/>
              </a:ext>
            </a:extLst>
          </p:cNvPr>
          <p:cNvSpPr txBox="1"/>
          <p:nvPr/>
        </p:nvSpPr>
        <p:spPr>
          <a:xfrm>
            <a:off x="3904306" y="3052762"/>
            <a:ext cx="7388127" cy="1569660"/>
          </a:xfrm>
          <a:prstGeom prst="rect">
            <a:avLst/>
          </a:prstGeom>
          <a:noFill/>
        </p:spPr>
        <p:txBody>
          <a:bodyPr wrap="square">
            <a:spAutoFit/>
          </a:bodyPr>
          <a:lstStyle/>
          <a:p>
            <a:r>
              <a:rPr lang="kk-KZ"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Ә</a:t>
            </a:r>
            <a:r>
              <a:rPr lang=""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дебиет </a:t>
            </a:r>
            <a:r>
              <a:rPr lang="kk-KZ"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тілінің</a:t>
            </a:r>
            <a:r>
              <a:rPr lang=""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kk-KZ"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қа</a:t>
            </a:r>
            <a:r>
              <a:rPr lang=""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руы — баспа мен мектеп. </a:t>
            </a:r>
          </a:p>
          <a:p>
            <a:r>
              <a:rPr lang=""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Баспа мен мектеп — өте </a:t>
            </a:r>
            <a:r>
              <a:rPr lang="kk-KZ"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қ</a:t>
            </a:r>
            <a:r>
              <a:rPr lang=""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айратты </a:t>
            </a:r>
            <a:r>
              <a:rPr lang="kk-KZ"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қ</a:t>
            </a:r>
            <a:r>
              <a:rPr lang=""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ару. </a:t>
            </a:r>
            <a:endParaRPr lang="kk-KZ"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endParaRPr lang=""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endParaRPr>
          </a:p>
          <a:p>
            <a:r>
              <a:rPr lang="kk-KZ"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                             </a:t>
            </a:r>
            <a:r>
              <a:rPr lang=""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Халел Досм</a:t>
            </a:r>
            <a:r>
              <a:rPr lang="kk-KZ"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ұ</a:t>
            </a:r>
            <a:r>
              <a:rPr lang=""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хамед</a:t>
            </a:r>
            <a:r>
              <a:rPr lang="kk-KZ"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ұ</a:t>
            </a:r>
            <a:r>
              <a:rPr lang="" sz="2400" b="1">
                <a:solidFill>
                  <a:schemeClr val="accent5">
                    <a:lumMod val="50000"/>
                  </a:schemeClr>
                </a:solidFill>
                <a:latin typeface="Tahoma" panose="020B0604030504040204" pitchFamily="34" charset="0"/>
                <a:ea typeface="Tahoma" panose="020B0604030504040204" pitchFamily="34" charset="0"/>
                <a:cs typeface="Tahoma" panose="020B0604030504040204" pitchFamily="34" charset="0"/>
              </a:rPr>
              <a:t>лы</a:t>
            </a:r>
          </a:p>
        </p:txBody>
      </p:sp>
      <p:pic>
        <p:nvPicPr>
          <p:cNvPr id="4" name="Рисунок 4">
            <a:extLst>
              <a:ext uri="{FF2B5EF4-FFF2-40B4-BE49-F238E27FC236}">
                <a16:creationId xmlns:a16="http://schemas.microsoft.com/office/drawing/2014/main" id="{91E7D3B7-F303-8E4F-A482-AF8F5D3670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514" y="1900112"/>
            <a:ext cx="2753658" cy="3468814"/>
          </a:xfrm>
          <a:prstGeom prst="roundRect">
            <a:avLst/>
          </a:prstGeom>
          <a:ln w="88900" cap="sq">
            <a:solidFill>
              <a:srgbClr val="FFFFFF"/>
            </a:solidFill>
            <a:miter lim="800000"/>
          </a:ln>
          <a:effectLst>
            <a:outerShdw blurRad="254000" algn="tl" rotWithShape="0">
              <a:srgbClr val="000000">
                <a:alpha val="43000"/>
              </a:srgbClr>
            </a:outerShdw>
          </a:effectLst>
        </p:spPr>
      </p:pic>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9816">
        <p:fade/>
      </p:transition>
    </mc:Choice>
    <mc:Fallback xmlns="">
      <p:transition spd="med" advTm="198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Рисунок 48">
            <a:extLst>
              <a:ext uri="{FF2B5EF4-FFF2-40B4-BE49-F238E27FC236}">
                <a16:creationId xmlns:a16="http://schemas.microsoft.com/office/drawing/2014/main" id="{F06AB310-20DA-4283-BFDD-EE03FAC51A8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63" y="7978775"/>
            <a:ext cx="2000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object 2">
            <a:extLst>
              <a:ext uri="{FF2B5EF4-FFF2-40B4-BE49-F238E27FC236}">
                <a16:creationId xmlns:a16="http://schemas.microsoft.com/office/drawing/2014/main" id="{79D1AD1C-5ECE-4974-B37A-D620F1728475}"/>
              </a:ext>
            </a:extLst>
          </p:cNvPr>
          <p:cNvSpPr>
            <a:spLocks/>
          </p:cNvSpPr>
          <p:nvPr/>
        </p:nvSpPr>
        <p:spPr bwMode="auto">
          <a:xfrm>
            <a:off x="1588" y="-12700"/>
            <a:ext cx="12190412" cy="977900"/>
          </a:xfrm>
          <a:custGeom>
            <a:avLst/>
            <a:gdLst>
              <a:gd name="T0" fmla="*/ 0 w 15238094"/>
              <a:gd name="T1" fmla="*/ 27 h 1221740"/>
              <a:gd name="T2" fmla="*/ 340 w 15238094"/>
              <a:gd name="T3" fmla="*/ 27 h 1221740"/>
              <a:gd name="T4" fmla="*/ 340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28676" name="Прямоугольник 73">
            <a:extLst>
              <a:ext uri="{FF2B5EF4-FFF2-40B4-BE49-F238E27FC236}">
                <a16:creationId xmlns:a16="http://schemas.microsoft.com/office/drawing/2014/main" id="{94226B44-8BF2-47CD-B597-A8286016D70A}"/>
              </a:ext>
            </a:extLst>
          </p:cNvPr>
          <p:cNvSpPr>
            <a:spLocks noChangeArrowheads="1"/>
          </p:cNvSpPr>
          <p:nvPr/>
        </p:nvSpPr>
        <p:spPr bwMode="auto">
          <a:xfrm>
            <a:off x="4349750" y="1343025"/>
            <a:ext cx="1573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37 </a:t>
            </a:r>
          </a:p>
          <a:p>
            <a:pPr algn="ctr" eaLnBrk="1" hangingPunct="1">
              <a:lnSpc>
                <a:spcPct val="100000"/>
              </a:lnSpc>
              <a:spcBef>
                <a:spcPct val="0"/>
              </a:spcBef>
              <a:buFontTx/>
              <a:buNone/>
            </a:pPr>
            <a:r>
              <a:rPr lang="ru-RU" altLang="ru-RU" sz="1200">
                <a:solidFill>
                  <a:srgbClr val="FFFFFF"/>
                </a:solidFill>
                <a:latin typeface="Neo Sans Cyr"/>
              </a:rPr>
              <a:t>Частных детских</a:t>
            </a:r>
          </a:p>
          <a:p>
            <a:pPr algn="ctr" eaLnBrk="1" hangingPunct="1">
              <a:lnSpc>
                <a:spcPct val="100000"/>
              </a:lnSpc>
              <a:spcBef>
                <a:spcPct val="0"/>
              </a:spcBef>
              <a:buFontTx/>
              <a:buNone/>
            </a:pPr>
            <a:r>
              <a:rPr lang="ru-RU" altLang="ru-RU" sz="1200">
                <a:solidFill>
                  <a:srgbClr val="FFFFFF"/>
                </a:solidFill>
                <a:latin typeface="Neo Sans Cyr"/>
              </a:rPr>
              <a:t>сада</a:t>
            </a:r>
          </a:p>
        </p:txBody>
      </p:sp>
      <p:cxnSp>
        <p:nvCxnSpPr>
          <p:cNvPr id="16" name="Google Shape;77;p1">
            <a:extLst>
              <a:ext uri="{FF2B5EF4-FFF2-40B4-BE49-F238E27FC236}">
                <a16:creationId xmlns:a16="http://schemas.microsoft.com/office/drawing/2014/main" id="{F524F8CF-DE5C-4FB1-B662-A8FDF2983C69}"/>
              </a:ext>
            </a:extLst>
          </p:cNvPr>
          <p:cNvCxnSpPr>
            <a:cxnSpLocks noChangeShapeType="1"/>
          </p:cNvCxnSpPr>
          <p:nvPr/>
        </p:nvCxnSpPr>
        <p:spPr bwMode="auto">
          <a:xfrm>
            <a:off x="212725" y="6621463"/>
            <a:ext cx="11728450" cy="25400"/>
          </a:xfrm>
          <a:prstGeom prst="straightConnector1">
            <a:avLst/>
          </a:prstGeom>
          <a:ln w="57150">
            <a:solidFill>
              <a:srgbClr val="33CCCC"/>
            </a:solidFill>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19" name="Google Shape;78;p1">
            <a:extLst>
              <a:ext uri="{FF2B5EF4-FFF2-40B4-BE49-F238E27FC236}">
                <a16:creationId xmlns:a16="http://schemas.microsoft.com/office/drawing/2014/main" id="{D6C977F2-777C-4950-B194-146C105879B7}"/>
              </a:ext>
            </a:extLst>
          </p:cNvPr>
          <p:cNvCxnSpPr>
            <a:cxnSpLocks noChangeShapeType="1"/>
          </p:cNvCxnSpPr>
          <p:nvPr/>
        </p:nvCxnSpPr>
        <p:spPr bwMode="auto">
          <a:xfrm>
            <a:off x="757238" y="6364288"/>
            <a:ext cx="10693400" cy="36512"/>
          </a:xfrm>
          <a:prstGeom prst="straightConnector1">
            <a:avLst/>
          </a:prstGeom>
          <a:ln w="57150">
            <a:solidFill>
              <a:srgbClr val="0070C0"/>
            </a:solidFill>
            <a:headEnd type="none" w="sm" len="sm"/>
            <a:tailEnd type="none" w="sm" len="sm"/>
          </a:ln>
        </p:spPr>
        <p:style>
          <a:lnRef idx="1">
            <a:schemeClr val="accent5"/>
          </a:lnRef>
          <a:fillRef idx="0">
            <a:schemeClr val="accent5"/>
          </a:fillRef>
          <a:effectRef idx="0">
            <a:schemeClr val="accent5"/>
          </a:effectRef>
          <a:fontRef idx="minor">
            <a:schemeClr val="tx1"/>
          </a:fontRef>
        </p:style>
      </p:cxnSp>
      <p:sp>
        <p:nvSpPr>
          <p:cNvPr id="28679" name="TextBox 8">
            <a:extLst>
              <a:ext uri="{FF2B5EF4-FFF2-40B4-BE49-F238E27FC236}">
                <a16:creationId xmlns:a16="http://schemas.microsoft.com/office/drawing/2014/main" id="{DD822C5C-A758-4CBC-89A7-61C0207AAD54}"/>
              </a:ext>
            </a:extLst>
          </p:cNvPr>
          <p:cNvSpPr txBox="1">
            <a:spLocks noChangeArrowheads="1"/>
          </p:cNvSpPr>
          <p:nvPr/>
        </p:nvSpPr>
        <p:spPr bwMode="auto">
          <a:xfrm>
            <a:off x="1522413" y="301625"/>
            <a:ext cx="62960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7000"/>
              </a:lnSpc>
              <a:spcBef>
                <a:spcPct val="0"/>
              </a:spcBef>
              <a:spcAft>
                <a:spcPts val="800"/>
              </a:spcAft>
              <a:buFontTx/>
              <a:buNone/>
            </a:pPr>
            <a:r>
              <a:rPr lang="kk-KZ" altLang="ru-RU" b="1">
                <a:solidFill>
                  <a:srgbClr val="FFFFFF"/>
                </a:solidFill>
                <a:latin typeface="Tahoma" panose="020B0604030504040204" pitchFamily="34" charset="0"/>
                <a:cs typeface="Tahoma" panose="020B0604030504040204" pitchFamily="34" charset="0"/>
              </a:rPr>
              <a:t>Қосымша тапсырма</a:t>
            </a:r>
            <a:endParaRPr lang="ru-RU" altLang="ru-RU">
              <a:solidFill>
                <a:srgbClr val="FFFFFF"/>
              </a:solidFill>
              <a:latin typeface="Tahoma" panose="020B0604030504040204" pitchFamily="34" charset="0"/>
              <a:cs typeface="Tahoma" panose="020B0604030504040204" pitchFamily="34" charset="0"/>
            </a:endParaRPr>
          </a:p>
        </p:txBody>
      </p:sp>
      <p:pic>
        <p:nvPicPr>
          <p:cNvPr id="28681" name="Picture 11" descr="C:\Users\Пользователь\Downloads\vbvbv.jpg">
            <a:extLst>
              <a:ext uri="{FF2B5EF4-FFF2-40B4-BE49-F238E27FC236}">
                <a16:creationId xmlns:a16="http://schemas.microsoft.com/office/drawing/2014/main" id="{DB9A2587-05A8-4AC6-8BEA-B38016F006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22039" y="2865094"/>
            <a:ext cx="3014663" cy="2178050"/>
          </a:xfrm>
          <a:prstGeom prst="roundRect">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E1F4AB1-9AF1-D045-9E21-581CF5F0B75F}"/>
              </a:ext>
            </a:extLst>
          </p:cNvPr>
          <p:cNvSpPr txBox="1"/>
          <p:nvPr/>
        </p:nvSpPr>
        <p:spPr>
          <a:xfrm>
            <a:off x="883925" y="2029641"/>
            <a:ext cx="7003424" cy="1569660"/>
          </a:xfrm>
          <a:prstGeom prst="rect">
            <a:avLst/>
          </a:prstGeom>
          <a:noFill/>
        </p:spPr>
        <p:txBody>
          <a:bodyPr wrap="square" rtlCol="0">
            <a:spAutoFit/>
          </a:bodyPr>
          <a:lstStyle/>
          <a:p>
            <a:pPr algn="l"/>
            <a:r>
              <a:rPr lang="kk-KZ" sz="2400">
                <a:latin typeface="Tahoma" panose="020B0604030504040204" pitchFamily="34" charset="0"/>
                <a:ea typeface="Tahoma" panose="020B0604030504040204" pitchFamily="34" charset="0"/>
                <a:cs typeface="Tahoma" panose="020B0604030504040204" pitchFamily="34" charset="0"/>
              </a:rPr>
              <a:t>Берілген сілтеме бойынша журналистер туралы ақпараттармен танысыңыз.</a:t>
            </a:r>
          </a:p>
          <a:p>
            <a:pPr algn="l"/>
            <a:r>
              <a:rPr lang="kk-KZ" sz="2400">
                <a:latin typeface="Tahoma" panose="020B0604030504040204" pitchFamily="34" charset="0"/>
                <a:ea typeface="Tahoma" panose="020B0604030504040204" pitchFamily="34" charset="0"/>
                <a:cs typeface="Tahoma" panose="020B0604030504040204" pitchFamily="34" charset="0"/>
              </a:rPr>
              <a:t> Сұқбатта көтерілген мәселе жайында  қысқаша баяндаңыз.</a:t>
            </a:r>
            <a:endParaRPr lang="" sz="2400">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8AD7B8CD-0B86-D04D-A9D4-3AB12851F501}"/>
              </a:ext>
            </a:extLst>
          </p:cNvPr>
          <p:cNvSpPr txBox="1"/>
          <p:nvPr/>
        </p:nvSpPr>
        <p:spPr>
          <a:xfrm>
            <a:off x="1307943" y="3684355"/>
            <a:ext cx="6486570" cy="830997"/>
          </a:xfrm>
          <a:prstGeom prst="rect">
            <a:avLst/>
          </a:prstGeom>
          <a:noFill/>
        </p:spPr>
        <p:txBody>
          <a:bodyPr wrap="square">
            <a:spAutoFit/>
          </a:bodyPr>
          <a:lstStyle/>
          <a:p>
            <a:r>
              <a:rPr lang="" sz="2400">
                <a:hlinkClick r:id="rId7"/>
              </a:rPr>
              <a:t>https://abai.kz/post/39650</a:t>
            </a:r>
            <a:endParaRPr lang="kk-KZ" sz="2400"/>
          </a:p>
          <a:p>
            <a:endParaRPr lang="" sz="2400"/>
          </a:p>
        </p:txBody>
      </p:sp>
      <p:sp>
        <p:nvSpPr>
          <p:cNvPr id="5" name="Прямоугольник 4">
            <a:extLst>
              <a:ext uri="{FF2B5EF4-FFF2-40B4-BE49-F238E27FC236}">
                <a16:creationId xmlns:a16="http://schemas.microsoft.com/office/drawing/2014/main" id="{58C44301-B6DF-6A44-A59F-30D77402B707}"/>
              </a:ext>
            </a:extLst>
          </p:cNvPr>
          <p:cNvSpPr>
            <a:spLocks noChangeArrowheads="1"/>
          </p:cNvSpPr>
          <p:nvPr/>
        </p:nvSpPr>
        <p:spPr bwMode="auto">
          <a:xfrm>
            <a:off x="752475" y="5451346"/>
            <a:ext cx="9881809" cy="91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7000"/>
              </a:lnSpc>
              <a:spcBef>
                <a:spcPct val="0"/>
              </a:spcBef>
              <a:buFontTx/>
              <a:buNone/>
            </a:pPr>
            <a:r>
              <a:rPr lang="kk-KZ" altLang="ru-RU">
                <a:solidFill>
                  <a:srgbClr val="000000"/>
                </a:solidFill>
                <a:latin typeface="Tahoma" panose="020B0604030504040204" pitchFamily="34" charset="0"/>
                <a:ea typeface="Tahoma" panose="020B0604030504040204" pitchFamily="34" charset="0"/>
                <a:cs typeface="Tahoma" panose="020B0604030504040204" pitchFamily="34" charset="0"/>
              </a:rPr>
              <a:t>Дескриптор:</a:t>
            </a:r>
          </a:p>
          <a:p>
            <a:pPr eaLnBrk="1" hangingPunct="1">
              <a:lnSpc>
                <a:spcPct val="107000"/>
              </a:lnSpc>
              <a:spcBef>
                <a:spcPct val="0"/>
              </a:spcBef>
              <a:buFontTx/>
              <a:buNone/>
            </a:pPr>
            <a:r>
              <a:rPr lang="ru-RU" altLang="ru-RU" sz="2400">
                <a:solidFill>
                  <a:srgbClr val="000000"/>
                </a:solidFill>
                <a:latin typeface="Tahoma" panose="020B0604030504040204" pitchFamily="34" charset="0"/>
                <a:ea typeface="Tahoma" panose="020B0604030504040204" pitchFamily="34" charset="0"/>
                <a:cs typeface="Tahoma" panose="020B0604030504040204" pitchFamily="34" charset="0"/>
              </a:rPr>
              <a:t> </a:t>
            </a:r>
            <a:r>
              <a:rPr lang="kk-KZ" altLang="ru-RU" sz="2400">
                <a:solidFill>
                  <a:srgbClr val="000000"/>
                </a:solidFill>
                <a:latin typeface="Tahoma" panose="020B0604030504040204" pitchFamily="34" charset="0"/>
                <a:ea typeface="Tahoma" panose="020B0604030504040204" pitchFamily="34" charset="0"/>
                <a:cs typeface="Tahoma" panose="020B0604030504040204" pitchFamily="34" charset="0"/>
              </a:rPr>
              <a:t>Сұқбатта көтерілген мәселені дұрыс анықтайды, баяндап жазады.</a:t>
            </a:r>
            <a:endParaRPr lang="ru-RU" altLang="ru-RU" sz="240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pic>
        <p:nvPicPr>
          <p:cNvPr id="2" name="Звук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3117">
        <p:fade/>
      </p:transition>
    </mc:Choice>
    <mc:Fallback xmlns="">
      <p:transition spd="med" advTm="231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Рисунок 48">
            <a:extLst>
              <a:ext uri="{FF2B5EF4-FFF2-40B4-BE49-F238E27FC236}">
                <a16:creationId xmlns:a16="http://schemas.microsoft.com/office/drawing/2014/main" id="{04818B90-1D65-4CC0-A33A-742B58B76A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63" y="7978775"/>
            <a:ext cx="2000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object 2">
            <a:extLst>
              <a:ext uri="{FF2B5EF4-FFF2-40B4-BE49-F238E27FC236}">
                <a16:creationId xmlns:a16="http://schemas.microsoft.com/office/drawing/2014/main" id="{998AF44E-2663-45EA-AAE9-FC907EC15AF8}"/>
              </a:ext>
            </a:extLst>
          </p:cNvPr>
          <p:cNvSpPr>
            <a:spLocks/>
          </p:cNvSpPr>
          <p:nvPr/>
        </p:nvSpPr>
        <p:spPr bwMode="auto">
          <a:xfrm>
            <a:off x="1588" y="-12700"/>
            <a:ext cx="12190412" cy="977900"/>
          </a:xfrm>
          <a:custGeom>
            <a:avLst/>
            <a:gdLst>
              <a:gd name="T0" fmla="*/ 0 w 15238094"/>
              <a:gd name="T1" fmla="*/ 27 h 1221740"/>
              <a:gd name="T2" fmla="*/ 340 w 15238094"/>
              <a:gd name="T3" fmla="*/ 27 h 1221740"/>
              <a:gd name="T4" fmla="*/ 340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148" name="Прямоугольник 73">
            <a:extLst>
              <a:ext uri="{FF2B5EF4-FFF2-40B4-BE49-F238E27FC236}">
                <a16:creationId xmlns:a16="http://schemas.microsoft.com/office/drawing/2014/main" id="{F18BD8E8-EE18-4FAA-BF4D-875B229BA159}"/>
              </a:ext>
            </a:extLst>
          </p:cNvPr>
          <p:cNvSpPr>
            <a:spLocks noChangeArrowheads="1"/>
          </p:cNvSpPr>
          <p:nvPr/>
        </p:nvSpPr>
        <p:spPr bwMode="auto">
          <a:xfrm>
            <a:off x="4349750" y="1343025"/>
            <a:ext cx="1573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37 </a:t>
            </a:r>
          </a:p>
          <a:p>
            <a:pPr algn="ctr" eaLnBrk="1" hangingPunct="1">
              <a:lnSpc>
                <a:spcPct val="100000"/>
              </a:lnSpc>
              <a:spcBef>
                <a:spcPct val="0"/>
              </a:spcBef>
              <a:buFontTx/>
              <a:buNone/>
            </a:pPr>
            <a:r>
              <a:rPr lang="ru-RU" altLang="ru-RU" sz="1200">
                <a:solidFill>
                  <a:srgbClr val="FFFFFF"/>
                </a:solidFill>
                <a:latin typeface="Neo Sans Cyr"/>
              </a:rPr>
              <a:t>Частных детских</a:t>
            </a:r>
          </a:p>
          <a:p>
            <a:pPr algn="ctr" eaLnBrk="1" hangingPunct="1">
              <a:lnSpc>
                <a:spcPct val="100000"/>
              </a:lnSpc>
              <a:spcBef>
                <a:spcPct val="0"/>
              </a:spcBef>
              <a:buFontTx/>
              <a:buNone/>
            </a:pPr>
            <a:r>
              <a:rPr lang="ru-RU" altLang="ru-RU" sz="1200">
                <a:solidFill>
                  <a:srgbClr val="FFFFFF"/>
                </a:solidFill>
                <a:latin typeface="Neo Sans Cyr"/>
              </a:rPr>
              <a:t>сада</a:t>
            </a:r>
          </a:p>
        </p:txBody>
      </p:sp>
      <p:sp>
        <p:nvSpPr>
          <p:cNvPr id="6149" name="Прямоугольник 74">
            <a:extLst>
              <a:ext uri="{FF2B5EF4-FFF2-40B4-BE49-F238E27FC236}">
                <a16:creationId xmlns:a16="http://schemas.microsoft.com/office/drawing/2014/main" id="{097187DE-02A9-4C8B-9CC3-DF14589BF51B}"/>
              </a:ext>
            </a:extLst>
          </p:cNvPr>
          <p:cNvSpPr>
            <a:spLocks noChangeArrowheads="1"/>
          </p:cNvSpPr>
          <p:nvPr/>
        </p:nvSpPr>
        <p:spPr bwMode="auto">
          <a:xfrm>
            <a:off x="5942013" y="1309688"/>
            <a:ext cx="1571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43</a:t>
            </a:r>
          </a:p>
          <a:p>
            <a:pPr algn="ctr" eaLnBrk="1" hangingPunct="1">
              <a:lnSpc>
                <a:spcPct val="100000"/>
              </a:lnSpc>
              <a:spcBef>
                <a:spcPct val="0"/>
              </a:spcBef>
              <a:buFontTx/>
              <a:buNone/>
            </a:pPr>
            <a:r>
              <a:rPr lang="ru-RU" altLang="ru-RU" sz="1200">
                <a:solidFill>
                  <a:srgbClr val="FFFFFF"/>
                </a:solidFill>
                <a:latin typeface="Neo Sans Cyr"/>
              </a:rPr>
              <a:t>Мини-центра</a:t>
            </a:r>
          </a:p>
        </p:txBody>
      </p:sp>
      <p:cxnSp>
        <p:nvCxnSpPr>
          <p:cNvPr id="16" name="Google Shape;77;p1">
            <a:extLst>
              <a:ext uri="{FF2B5EF4-FFF2-40B4-BE49-F238E27FC236}">
                <a16:creationId xmlns:a16="http://schemas.microsoft.com/office/drawing/2014/main" id="{9BEE6DEB-BCB3-4B8B-82AA-475CC8F3DA9B}"/>
              </a:ext>
            </a:extLst>
          </p:cNvPr>
          <p:cNvCxnSpPr>
            <a:cxnSpLocks noChangeShapeType="1"/>
          </p:cNvCxnSpPr>
          <p:nvPr/>
        </p:nvCxnSpPr>
        <p:spPr bwMode="auto">
          <a:xfrm>
            <a:off x="212725" y="6621463"/>
            <a:ext cx="11728450" cy="25400"/>
          </a:xfrm>
          <a:prstGeom prst="straightConnector1">
            <a:avLst/>
          </a:prstGeom>
          <a:ln w="57150">
            <a:solidFill>
              <a:srgbClr val="33CCCC"/>
            </a:solidFill>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19" name="Google Shape;78;p1">
            <a:extLst>
              <a:ext uri="{FF2B5EF4-FFF2-40B4-BE49-F238E27FC236}">
                <a16:creationId xmlns:a16="http://schemas.microsoft.com/office/drawing/2014/main" id="{B73AE616-B0BD-4C70-AA4F-D4AD5F05F349}"/>
              </a:ext>
            </a:extLst>
          </p:cNvPr>
          <p:cNvCxnSpPr>
            <a:cxnSpLocks noChangeShapeType="1"/>
          </p:cNvCxnSpPr>
          <p:nvPr/>
        </p:nvCxnSpPr>
        <p:spPr bwMode="auto">
          <a:xfrm>
            <a:off x="757238" y="6364288"/>
            <a:ext cx="10693400" cy="36512"/>
          </a:xfrm>
          <a:prstGeom prst="straightConnector1">
            <a:avLst/>
          </a:prstGeom>
          <a:ln w="38100">
            <a:headEnd type="none" w="sm" len="sm"/>
            <a:tailEnd type="none" w="sm" len="sm"/>
          </a:ln>
        </p:spPr>
        <p:style>
          <a:lnRef idx="1">
            <a:schemeClr val="accent5"/>
          </a:lnRef>
          <a:fillRef idx="0">
            <a:schemeClr val="accent5"/>
          </a:fillRef>
          <a:effectRef idx="0">
            <a:schemeClr val="accent5"/>
          </a:effectRef>
          <a:fontRef idx="minor">
            <a:schemeClr val="tx1"/>
          </a:fontRef>
        </p:style>
      </p:cxnSp>
      <p:sp>
        <p:nvSpPr>
          <p:cNvPr id="6152" name="TextBox 8">
            <a:extLst>
              <a:ext uri="{FF2B5EF4-FFF2-40B4-BE49-F238E27FC236}">
                <a16:creationId xmlns:a16="http://schemas.microsoft.com/office/drawing/2014/main" id="{ABE14711-9842-4A79-BB5F-152184A546E4}"/>
              </a:ext>
            </a:extLst>
          </p:cNvPr>
          <p:cNvSpPr txBox="1">
            <a:spLocks noChangeArrowheads="1"/>
          </p:cNvSpPr>
          <p:nvPr/>
        </p:nvSpPr>
        <p:spPr bwMode="auto">
          <a:xfrm>
            <a:off x="1006475" y="258763"/>
            <a:ext cx="4373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b="1">
                <a:solidFill>
                  <a:srgbClr val="FFFFFF"/>
                </a:solidFill>
                <a:latin typeface="Tahoma" panose="020B0604030504040204" pitchFamily="34" charset="0"/>
                <a:cs typeface="Tahoma" panose="020B0604030504040204" pitchFamily="34" charset="0"/>
              </a:rPr>
              <a:t>Оқу мақсаты:</a:t>
            </a:r>
          </a:p>
        </p:txBody>
      </p:sp>
      <p:sp>
        <p:nvSpPr>
          <p:cNvPr id="6153" name="Прямоугольник 1">
            <a:extLst>
              <a:ext uri="{FF2B5EF4-FFF2-40B4-BE49-F238E27FC236}">
                <a16:creationId xmlns:a16="http://schemas.microsoft.com/office/drawing/2014/main" id="{09A4B077-13BE-48A1-AAAC-E19BA7CD7708}"/>
              </a:ext>
            </a:extLst>
          </p:cNvPr>
          <p:cNvSpPr>
            <a:spLocks noChangeArrowheads="1"/>
          </p:cNvSpPr>
          <p:nvPr/>
        </p:nvSpPr>
        <p:spPr bwMode="auto">
          <a:xfrm>
            <a:off x="1133475" y="1309688"/>
            <a:ext cx="112379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ru-RU" altLang="ru-RU" b="1">
                <a:solidFill>
                  <a:srgbClr val="1F4E79"/>
                </a:solidFill>
                <a:latin typeface="Tahoma" panose="020B0604030504040204" pitchFamily="34" charset="0"/>
                <a:cs typeface="Tahoma" panose="020B0604030504040204" pitchFamily="34" charset="0"/>
              </a:rPr>
              <a:t>9.3.3.</a:t>
            </a:r>
            <a:r>
              <a:rPr lang="kk-KZ" sz="1800">
                <a:effectLst/>
                <a:latin typeface="Times New Roman" panose="02020603050405020304" pitchFamily="18" charset="0"/>
                <a:ea typeface="Times New Roman" panose="02020603050405020304" pitchFamily="18" charset="0"/>
                <a:cs typeface="Times New Roman" panose="02020603050405020304" pitchFamily="18" charset="0"/>
              </a:rPr>
              <a:t> </a:t>
            </a:r>
            <a:r>
              <a:rPr lang="kk-KZ" b="1">
                <a:solidFill>
                  <a:srgbClr val="002060"/>
                </a:solidFill>
                <a:effectLst/>
                <a:latin typeface="Tahoma" panose="020B0604030504040204" pitchFamily="34" charset="0"/>
                <a:ea typeface="Tahoma" panose="020B0604030504040204" pitchFamily="34" charset="0"/>
                <a:cs typeface="Tahoma" panose="020B0604030504040204" pitchFamily="34" charset="0"/>
              </a:rPr>
              <a:t>1 - прозалық және поэзиялық шығармалардағы автордың ойы мен көтерілген мәселені анықтап, оқырманға әсерін бағалау</a:t>
            </a:r>
            <a:endParaRPr lang="kk-KZ" altLang="ru-RU" b="1">
              <a:solidFill>
                <a:srgbClr val="1F4E79"/>
              </a:solidFill>
              <a:latin typeface="Tahoma" panose="020B0604030504040204" pitchFamily="34" charset="0"/>
              <a:cs typeface="Tahoma" panose="020B0604030504040204" pitchFamily="34" charset="0"/>
            </a:endParaRPr>
          </a:p>
          <a:p>
            <a:pPr eaLnBrk="1" hangingPunct="1">
              <a:lnSpc>
                <a:spcPct val="100000"/>
              </a:lnSpc>
              <a:spcBef>
                <a:spcPct val="0"/>
              </a:spcBef>
              <a:buFontTx/>
              <a:buNone/>
            </a:pPr>
            <a:r>
              <a:rPr lang="kk-KZ" altLang="ru-RU" b="1">
                <a:solidFill>
                  <a:srgbClr val="FF0000"/>
                </a:solidFill>
                <a:latin typeface="Tahoma" panose="020B0604030504040204" pitchFamily="34" charset="0"/>
                <a:cs typeface="Tahoma" panose="020B0604030504040204" pitchFamily="34" charset="0"/>
              </a:rPr>
              <a:t> </a:t>
            </a:r>
            <a:endParaRPr lang="ru-RU" altLang="ru-RU" b="1">
              <a:solidFill>
                <a:srgbClr val="FF0000"/>
              </a:solidFill>
              <a:latin typeface="Tahoma" panose="020B0604030504040204" pitchFamily="34" charset="0"/>
              <a:cs typeface="Tahoma" panose="020B0604030504040204" pitchFamily="34" charset="0"/>
            </a:endParaRPr>
          </a:p>
        </p:txBody>
      </p:sp>
      <p:sp>
        <p:nvSpPr>
          <p:cNvPr id="6154" name="object 2">
            <a:extLst>
              <a:ext uri="{FF2B5EF4-FFF2-40B4-BE49-F238E27FC236}">
                <a16:creationId xmlns:a16="http://schemas.microsoft.com/office/drawing/2014/main" id="{DF53697F-A1E9-453D-8FBE-4DFFC1A97C3F}"/>
              </a:ext>
            </a:extLst>
          </p:cNvPr>
          <p:cNvSpPr>
            <a:spLocks/>
          </p:cNvSpPr>
          <p:nvPr/>
        </p:nvSpPr>
        <p:spPr bwMode="auto">
          <a:xfrm>
            <a:off x="0" y="3203575"/>
            <a:ext cx="12190413" cy="977900"/>
          </a:xfrm>
          <a:custGeom>
            <a:avLst/>
            <a:gdLst>
              <a:gd name="T0" fmla="*/ 0 w 15238094"/>
              <a:gd name="T1" fmla="*/ 27 h 1221740"/>
              <a:gd name="T2" fmla="*/ 340 w 15238094"/>
              <a:gd name="T3" fmla="*/ 27 h 1221740"/>
              <a:gd name="T4" fmla="*/ 340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155" name="TextBox 8">
            <a:extLst>
              <a:ext uri="{FF2B5EF4-FFF2-40B4-BE49-F238E27FC236}">
                <a16:creationId xmlns:a16="http://schemas.microsoft.com/office/drawing/2014/main" id="{E3F77F66-0127-4575-8C29-FBE4BE6D3768}"/>
              </a:ext>
            </a:extLst>
          </p:cNvPr>
          <p:cNvSpPr txBox="1">
            <a:spLocks noChangeArrowheads="1"/>
          </p:cNvSpPr>
          <p:nvPr/>
        </p:nvSpPr>
        <p:spPr bwMode="auto">
          <a:xfrm>
            <a:off x="1133475" y="3325813"/>
            <a:ext cx="57832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kk-KZ" altLang="ru-RU" b="1">
                <a:solidFill>
                  <a:srgbClr val="FFFFFF"/>
                </a:solidFill>
                <a:latin typeface="Tahoma" panose="020B0604030504040204" pitchFamily="34" charset="0"/>
                <a:cs typeface="Tahoma" panose="020B0604030504040204" pitchFamily="34" charset="0"/>
              </a:rPr>
              <a:t>Сабақтың</a:t>
            </a:r>
            <a:r>
              <a:rPr lang="ru-RU" altLang="ru-RU" b="1">
                <a:solidFill>
                  <a:srgbClr val="FFFFFF"/>
                </a:solidFill>
                <a:latin typeface="Tahoma" panose="020B0604030504040204" pitchFamily="34" charset="0"/>
                <a:cs typeface="Tahoma" panose="020B0604030504040204" pitchFamily="34" charset="0"/>
              </a:rPr>
              <a:t> мақсаттары:</a:t>
            </a:r>
          </a:p>
        </p:txBody>
      </p:sp>
      <p:sp>
        <p:nvSpPr>
          <p:cNvPr id="3084" name="Прямоугольник 2">
            <a:extLst>
              <a:ext uri="{FF2B5EF4-FFF2-40B4-BE49-F238E27FC236}">
                <a16:creationId xmlns:a16="http://schemas.microsoft.com/office/drawing/2014/main" id="{2DE617A9-84E1-4A4F-BD7A-31CDC4D27AE4}"/>
              </a:ext>
            </a:extLst>
          </p:cNvPr>
          <p:cNvSpPr>
            <a:spLocks noChangeArrowheads="1"/>
          </p:cNvSpPr>
          <p:nvPr/>
        </p:nvSpPr>
        <p:spPr bwMode="auto">
          <a:xfrm>
            <a:off x="1366868" y="4437857"/>
            <a:ext cx="10334625" cy="954107"/>
          </a:xfrm>
          <a:prstGeom prst="rect">
            <a:avLst/>
          </a:prstGeom>
          <a:noFill/>
          <a:ln>
            <a:noFill/>
          </a:ln>
        </p:spPr>
        <p:txBody>
          <a:bodyPr>
            <a:spAutoFit/>
          </a:bodyPr>
          <a:lstStyle/>
          <a:p>
            <a:pPr algn="just">
              <a:defRPr/>
            </a:pPr>
            <a:r>
              <a:rPr lang="ru-RU" altLang="ru-RU" sz="2800" b="1" dirty="0">
                <a:solidFill>
                  <a:schemeClr val="accent5">
                    <a:lumMod val="50000"/>
                  </a:schemeClr>
                </a:solidFill>
                <a:latin typeface="Tahoma" pitchFamily="34" charset="0"/>
                <a:cs typeface="Tahoma" pitchFamily="34" charset="0"/>
              </a:rPr>
              <a:t>Мәселенің артықшылығы мен кемшілігін салыстыру;</a:t>
            </a:r>
          </a:p>
          <a:p>
            <a:pPr algn="just">
              <a:defRPr/>
            </a:pPr>
            <a:r>
              <a:rPr lang="ru-RU" altLang="ru-RU" sz="2800" b="1" dirty="0">
                <a:solidFill>
                  <a:schemeClr val="accent5">
                    <a:lumMod val="50000"/>
                  </a:schemeClr>
                </a:solidFill>
                <a:latin typeface="Tahoma" pitchFamily="34" charset="0"/>
                <a:cs typeface="Tahoma" pitchFamily="34" charset="0"/>
              </a:rPr>
              <a:t>Өз ойын дәлелдеп жазу.</a:t>
            </a:r>
            <a:endParaRPr lang="kk-KZ" altLang="ru-RU" sz="2800" b="1" dirty="0">
              <a:solidFill>
                <a:schemeClr val="accent5">
                  <a:lumMod val="50000"/>
                </a:schemeClr>
              </a:solidFill>
              <a:latin typeface="Tahoma" pitchFamily="34" charset="0"/>
              <a:cs typeface="Tahoma"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2437">
        <p:fade/>
      </p:transition>
    </mc:Choice>
    <mc:Fallback xmlns="">
      <p:transition spd="med" advTm="2243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Рисунок 48">
            <a:extLst>
              <a:ext uri="{FF2B5EF4-FFF2-40B4-BE49-F238E27FC236}">
                <a16:creationId xmlns:a16="http://schemas.microsoft.com/office/drawing/2014/main" id="{EF28446C-CEB0-4F5D-B81F-4D0B80FB66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63" y="7978775"/>
            <a:ext cx="2000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object 2">
            <a:extLst>
              <a:ext uri="{FF2B5EF4-FFF2-40B4-BE49-F238E27FC236}">
                <a16:creationId xmlns:a16="http://schemas.microsoft.com/office/drawing/2014/main" id="{378C7FB0-A034-4871-9E64-5838B83B3AE4}"/>
              </a:ext>
            </a:extLst>
          </p:cNvPr>
          <p:cNvSpPr>
            <a:spLocks/>
          </p:cNvSpPr>
          <p:nvPr/>
        </p:nvSpPr>
        <p:spPr bwMode="auto">
          <a:xfrm>
            <a:off x="8731" y="31750"/>
            <a:ext cx="12190413" cy="977900"/>
          </a:xfrm>
          <a:custGeom>
            <a:avLst/>
            <a:gdLst>
              <a:gd name="T0" fmla="*/ 0 w 15238094"/>
              <a:gd name="T1" fmla="*/ 27 h 1221740"/>
              <a:gd name="T2" fmla="*/ 340 w 15238094"/>
              <a:gd name="T3" fmla="*/ 27 h 1221740"/>
              <a:gd name="T4" fmla="*/ 340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7172" name="Прямоугольник 73">
            <a:extLst>
              <a:ext uri="{FF2B5EF4-FFF2-40B4-BE49-F238E27FC236}">
                <a16:creationId xmlns:a16="http://schemas.microsoft.com/office/drawing/2014/main" id="{3719BEFF-E052-4468-964A-6BC4778C0E77}"/>
              </a:ext>
            </a:extLst>
          </p:cNvPr>
          <p:cNvSpPr>
            <a:spLocks noChangeArrowheads="1"/>
          </p:cNvSpPr>
          <p:nvPr/>
        </p:nvSpPr>
        <p:spPr bwMode="auto">
          <a:xfrm>
            <a:off x="4349750" y="1343025"/>
            <a:ext cx="1573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37 </a:t>
            </a:r>
          </a:p>
          <a:p>
            <a:pPr algn="ctr" eaLnBrk="1" hangingPunct="1">
              <a:lnSpc>
                <a:spcPct val="100000"/>
              </a:lnSpc>
              <a:spcBef>
                <a:spcPct val="0"/>
              </a:spcBef>
              <a:buFontTx/>
              <a:buNone/>
            </a:pPr>
            <a:r>
              <a:rPr lang="ru-RU" altLang="ru-RU" sz="1200">
                <a:solidFill>
                  <a:srgbClr val="FFFFFF"/>
                </a:solidFill>
                <a:latin typeface="Neo Sans Cyr"/>
              </a:rPr>
              <a:t>Частных детских</a:t>
            </a:r>
          </a:p>
          <a:p>
            <a:pPr algn="ctr" eaLnBrk="1" hangingPunct="1">
              <a:lnSpc>
                <a:spcPct val="100000"/>
              </a:lnSpc>
              <a:spcBef>
                <a:spcPct val="0"/>
              </a:spcBef>
              <a:buFontTx/>
              <a:buNone/>
            </a:pPr>
            <a:r>
              <a:rPr lang="ru-RU" altLang="ru-RU" sz="1200">
                <a:solidFill>
                  <a:srgbClr val="FFFFFF"/>
                </a:solidFill>
                <a:latin typeface="Neo Sans Cyr"/>
              </a:rPr>
              <a:t>сада</a:t>
            </a:r>
          </a:p>
        </p:txBody>
      </p:sp>
      <p:sp>
        <p:nvSpPr>
          <p:cNvPr id="7173" name="Прямоугольник 74">
            <a:extLst>
              <a:ext uri="{FF2B5EF4-FFF2-40B4-BE49-F238E27FC236}">
                <a16:creationId xmlns:a16="http://schemas.microsoft.com/office/drawing/2014/main" id="{C0513564-6C04-4E69-877E-46AFEC982A6C}"/>
              </a:ext>
            </a:extLst>
          </p:cNvPr>
          <p:cNvSpPr>
            <a:spLocks noChangeArrowheads="1"/>
          </p:cNvSpPr>
          <p:nvPr/>
        </p:nvSpPr>
        <p:spPr bwMode="auto">
          <a:xfrm>
            <a:off x="5942013" y="1309688"/>
            <a:ext cx="1571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43</a:t>
            </a:r>
          </a:p>
          <a:p>
            <a:pPr algn="ctr" eaLnBrk="1" hangingPunct="1">
              <a:lnSpc>
                <a:spcPct val="100000"/>
              </a:lnSpc>
              <a:spcBef>
                <a:spcPct val="0"/>
              </a:spcBef>
              <a:buFontTx/>
              <a:buNone/>
            </a:pPr>
            <a:r>
              <a:rPr lang="ru-RU" altLang="ru-RU" sz="1200">
                <a:solidFill>
                  <a:srgbClr val="FFFFFF"/>
                </a:solidFill>
                <a:latin typeface="Neo Sans Cyr"/>
              </a:rPr>
              <a:t>Мини-центра</a:t>
            </a:r>
          </a:p>
        </p:txBody>
      </p:sp>
      <p:cxnSp>
        <p:nvCxnSpPr>
          <p:cNvPr id="16" name="Google Shape;77;p1">
            <a:extLst>
              <a:ext uri="{FF2B5EF4-FFF2-40B4-BE49-F238E27FC236}">
                <a16:creationId xmlns:a16="http://schemas.microsoft.com/office/drawing/2014/main" id="{72DB80D6-DA1B-4B37-B816-20DB3E70F275}"/>
              </a:ext>
            </a:extLst>
          </p:cNvPr>
          <p:cNvCxnSpPr>
            <a:cxnSpLocks noChangeShapeType="1"/>
          </p:cNvCxnSpPr>
          <p:nvPr/>
        </p:nvCxnSpPr>
        <p:spPr bwMode="auto">
          <a:xfrm>
            <a:off x="212725" y="6621463"/>
            <a:ext cx="11728450" cy="25400"/>
          </a:xfrm>
          <a:prstGeom prst="straightConnector1">
            <a:avLst/>
          </a:prstGeom>
          <a:ln w="57150">
            <a:solidFill>
              <a:srgbClr val="33CCCC"/>
            </a:solidFill>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19" name="Google Shape;78;p1">
            <a:extLst>
              <a:ext uri="{FF2B5EF4-FFF2-40B4-BE49-F238E27FC236}">
                <a16:creationId xmlns:a16="http://schemas.microsoft.com/office/drawing/2014/main" id="{AEAE4B81-0FB9-4564-8666-01960E595A1D}"/>
              </a:ext>
            </a:extLst>
          </p:cNvPr>
          <p:cNvCxnSpPr>
            <a:cxnSpLocks noChangeShapeType="1"/>
          </p:cNvCxnSpPr>
          <p:nvPr/>
        </p:nvCxnSpPr>
        <p:spPr bwMode="auto">
          <a:xfrm>
            <a:off x="757238" y="6364288"/>
            <a:ext cx="10693400" cy="36512"/>
          </a:xfrm>
          <a:prstGeom prst="straightConnector1">
            <a:avLst/>
          </a:prstGeom>
          <a:ln w="38100">
            <a:headEnd type="none" w="sm" len="sm"/>
            <a:tailEnd type="none" w="sm" len="sm"/>
          </a:ln>
        </p:spPr>
        <p:style>
          <a:lnRef idx="1">
            <a:schemeClr val="accent5"/>
          </a:lnRef>
          <a:fillRef idx="0">
            <a:schemeClr val="accent5"/>
          </a:fillRef>
          <a:effectRef idx="0">
            <a:schemeClr val="accent5"/>
          </a:effectRef>
          <a:fontRef idx="minor">
            <a:schemeClr val="tx1"/>
          </a:fontRef>
        </p:style>
      </p:cxnSp>
      <p:sp>
        <p:nvSpPr>
          <p:cNvPr id="7176" name="TextBox 8">
            <a:extLst>
              <a:ext uri="{FF2B5EF4-FFF2-40B4-BE49-F238E27FC236}">
                <a16:creationId xmlns:a16="http://schemas.microsoft.com/office/drawing/2014/main" id="{5B8FD644-64B5-43AE-BF63-99DA3A740A1C}"/>
              </a:ext>
            </a:extLst>
          </p:cNvPr>
          <p:cNvSpPr txBox="1">
            <a:spLocks noChangeArrowheads="1"/>
          </p:cNvSpPr>
          <p:nvPr/>
        </p:nvSpPr>
        <p:spPr bwMode="auto">
          <a:xfrm>
            <a:off x="1282700" y="19923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7177" name="TextBox 9">
            <a:extLst>
              <a:ext uri="{FF2B5EF4-FFF2-40B4-BE49-F238E27FC236}">
                <a16:creationId xmlns:a16="http://schemas.microsoft.com/office/drawing/2014/main" id="{02142BFB-E252-488D-9149-DC76E4AAC2BF}"/>
              </a:ext>
            </a:extLst>
          </p:cNvPr>
          <p:cNvSpPr txBox="1">
            <a:spLocks noChangeArrowheads="1"/>
          </p:cNvSpPr>
          <p:nvPr/>
        </p:nvSpPr>
        <p:spPr bwMode="auto">
          <a:xfrm>
            <a:off x="1096963" y="258763"/>
            <a:ext cx="7427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b="1">
                <a:solidFill>
                  <a:srgbClr val="FFFFFF"/>
                </a:solidFill>
                <a:latin typeface="Tahoma" panose="020B0604030504040204" pitchFamily="34" charset="0"/>
                <a:cs typeface="Tahoma" panose="020B0604030504040204" pitchFamily="34" charset="0"/>
              </a:rPr>
              <a:t>Бағалау </a:t>
            </a:r>
            <a:r>
              <a:rPr lang="kk-KZ" altLang="ru-RU" b="1">
                <a:solidFill>
                  <a:srgbClr val="FFFFFF"/>
                </a:solidFill>
                <a:latin typeface="Tahoma" panose="020B0604030504040204" pitchFamily="34" charset="0"/>
                <a:cs typeface="Tahoma" panose="020B0604030504040204" pitchFamily="34" charset="0"/>
              </a:rPr>
              <a:t>критерийлері: </a:t>
            </a:r>
            <a:endParaRPr lang="ru-RU" altLang="ru-RU" b="1">
              <a:solidFill>
                <a:srgbClr val="FFFFFF"/>
              </a:solidFill>
              <a:latin typeface="Tahoma" panose="020B0604030504040204" pitchFamily="34" charset="0"/>
              <a:cs typeface="Tahoma" panose="020B0604030504040204" pitchFamily="34" charset="0"/>
            </a:endParaRPr>
          </a:p>
        </p:txBody>
      </p:sp>
      <p:sp>
        <p:nvSpPr>
          <p:cNvPr id="7178" name="Прямоугольник 1">
            <a:extLst>
              <a:ext uri="{FF2B5EF4-FFF2-40B4-BE49-F238E27FC236}">
                <a16:creationId xmlns:a16="http://schemas.microsoft.com/office/drawing/2014/main" id="{82F6B48C-48DD-4D89-AF5F-EDE266E09954}"/>
              </a:ext>
            </a:extLst>
          </p:cNvPr>
          <p:cNvSpPr>
            <a:spLocks noChangeArrowheads="1"/>
          </p:cNvSpPr>
          <p:nvPr/>
        </p:nvSpPr>
        <p:spPr bwMode="auto">
          <a:xfrm>
            <a:off x="1094124" y="2499165"/>
            <a:ext cx="10003752" cy="137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buClr>
                <a:srgbClr val="5FCBEF"/>
              </a:buClr>
              <a:buSzPct val="80000"/>
              <a:buFont typeface="Arial" panose="020B0604020202020204" pitchFamily="34" charset="0"/>
              <a:buNone/>
            </a:pPr>
            <a:r>
              <a:rPr lang="kk-KZ" altLang="ru-RU" b="1">
                <a:solidFill>
                  <a:srgbClr val="002060"/>
                </a:solidFill>
                <a:latin typeface="Tahoma" panose="020B0604030504040204" pitchFamily="34" charset="0"/>
                <a:cs typeface="Tahoma" panose="020B0604030504040204" pitchFamily="34" charset="0"/>
              </a:rPr>
              <a:t>     </a:t>
            </a:r>
            <a:r>
              <a:rPr lang="ru-RU" altLang="ru-RU" b="1">
                <a:solidFill>
                  <a:srgbClr val="002060"/>
                </a:solidFill>
                <a:latin typeface="Tahoma" panose="020B0604030504040204" pitchFamily="34" charset="0"/>
                <a:cs typeface="Tahoma" panose="020B0604030504040204" pitchFamily="34" charset="0"/>
              </a:rPr>
              <a:t>Берілген мәтін бойынша көтерілген мәселеге сыни көзқарасын білдіреді, мәселенің артықшылығы мен кемшілігін дәлелдейді.</a:t>
            </a:r>
            <a:endParaRPr lang="kk-KZ" altLang="ru-RU" b="1">
              <a:solidFill>
                <a:srgbClr val="002060"/>
              </a:solidFill>
              <a:latin typeface="Tahoma" panose="020B0604030504040204" pitchFamily="34" charset="0"/>
              <a:cs typeface="Tahoma" panose="020B0604030504040204" pitchFamily="34" charset="0"/>
            </a:endParaRPr>
          </a:p>
        </p:txBody>
      </p:sp>
      <p:pic>
        <p:nvPicPr>
          <p:cNvPr id="3" name="Звук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4363">
        <p:fade/>
      </p:transition>
    </mc:Choice>
    <mc:Fallback xmlns="">
      <p:transition spd="med" advTm="143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Рисунок 48">
            <a:extLst>
              <a:ext uri="{FF2B5EF4-FFF2-40B4-BE49-F238E27FC236}">
                <a16:creationId xmlns:a16="http://schemas.microsoft.com/office/drawing/2014/main" id="{2707ED10-065F-4FE9-99CE-DD0415275AC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63" y="7978775"/>
            <a:ext cx="2000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object 2">
            <a:extLst>
              <a:ext uri="{FF2B5EF4-FFF2-40B4-BE49-F238E27FC236}">
                <a16:creationId xmlns:a16="http://schemas.microsoft.com/office/drawing/2014/main" id="{C02E2104-5141-415E-8C3E-DF908DB106E9}"/>
              </a:ext>
            </a:extLst>
          </p:cNvPr>
          <p:cNvSpPr>
            <a:spLocks/>
          </p:cNvSpPr>
          <p:nvPr/>
        </p:nvSpPr>
        <p:spPr bwMode="auto">
          <a:xfrm>
            <a:off x="1588" y="-12700"/>
            <a:ext cx="12190412" cy="977900"/>
          </a:xfrm>
          <a:custGeom>
            <a:avLst/>
            <a:gdLst>
              <a:gd name="T0" fmla="*/ 0 w 15238094"/>
              <a:gd name="T1" fmla="*/ 27 h 1221740"/>
              <a:gd name="T2" fmla="*/ 340 w 15238094"/>
              <a:gd name="T3" fmla="*/ 27 h 1221740"/>
              <a:gd name="T4" fmla="*/ 340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196" name="Прямоугольник 73">
            <a:extLst>
              <a:ext uri="{FF2B5EF4-FFF2-40B4-BE49-F238E27FC236}">
                <a16:creationId xmlns:a16="http://schemas.microsoft.com/office/drawing/2014/main" id="{8D88C84B-D26F-4AFC-9056-06994477EE00}"/>
              </a:ext>
            </a:extLst>
          </p:cNvPr>
          <p:cNvSpPr>
            <a:spLocks noChangeArrowheads="1"/>
          </p:cNvSpPr>
          <p:nvPr/>
        </p:nvSpPr>
        <p:spPr bwMode="auto">
          <a:xfrm>
            <a:off x="4349750" y="1343025"/>
            <a:ext cx="1573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37 </a:t>
            </a:r>
          </a:p>
          <a:p>
            <a:pPr algn="ctr" eaLnBrk="1" hangingPunct="1">
              <a:lnSpc>
                <a:spcPct val="100000"/>
              </a:lnSpc>
              <a:spcBef>
                <a:spcPct val="0"/>
              </a:spcBef>
              <a:buFontTx/>
              <a:buNone/>
            </a:pPr>
            <a:r>
              <a:rPr lang="ru-RU" altLang="ru-RU" sz="1200">
                <a:solidFill>
                  <a:srgbClr val="FFFFFF"/>
                </a:solidFill>
                <a:latin typeface="Neo Sans Cyr"/>
              </a:rPr>
              <a:t>Частных детских</a:t>
            </a:r>
          </a:p>
          <a:p>
            <a:pPr algn="ctr" eaLnBrk="1" hangingPunct="1">
              <a:lnSpc>
                <a:spcPct val="100000"/>
              </a:lnSpc>
              <a:spcBef>
                <a:spcPct val="0"/>
              </a:spcBef>
              <a:buFontTx/>
              <a:buNone/>
            </a:pPr>
            <a:r>
              <a:rPr lang="ru-RU" altLang="ru-RU" sz="1200">
                <a:solidFill>
                  <a:srgbClr val="FFFFFF"/>
                </a:solidFill>
                <a:latin typeface="Neo Sans Cyr"/>
              </a:rPr>
              <a:t>сада</a:t>
            </a:r>
          </a:p>
        </p:txBody>
      </p:sp>
      <p:sp>
        <p:nvSpPr>
          <p:cNvPr id="8197" name="Прямоугольник 74">
            <a:extLst>
              <a:ext uri="{FF2B5EF4-FFF2-40B4-BE49-F238E27FC236}">
                <a16:creationId xmlns:a16="http://schemas.microsoft.com/office/drawing/2014/main" id="{47C8224A-2727-4CDD-83B6-3E2555F7A617}"/>
              </a:ext>
            </a:extLst>
          </p:cNvPr>
          <p:cNvSpPr>
            <a:spLocks noChangeArrowheads="1"/>
          </p:cNvSpPr>
          <p:nvPr/>
        </p:nvSpPr>
        <p:spPr bwMode="auto">
          <a:xfrm>
            <a:off x="5942013" y="1309688"/>
            <a:ext cx="1571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43</a:t>
            </a:r>
          </a:p>
          <a:p>
            <a:pPr algn="ctr" eaLnBrk="1" hangingPunct="1">
              <a:lnSpc>
                <a:spcPct val="100000"/>
              </a:lnSpc>
              <a:spcBef>
                <a:spcPct val="0"/>
              </a:spcBef>
              <a:buFontTx/>
              <a:buNone/>
            </a:pPr>
            <a:r>
              <a:rPr lang="ru-RU" altLang="ru-RU" sz="1200">
                <a:solidFill>
                  <a:srgbClr val="FFFFFF"/>
                </a:solidFill>
                <a:latin typeface="Neo Sans Cyr"/>
              </a:rPr>
              <a:t>Мини-центра</a:t>
            </a:r>
          </a:p>
        </p:txBody>
      </p:sp>
      <p:cxnSp>
        <p:nvCxnSpPr>
          <p:cNvPr id="16" name="Google Shape;77;p1">
            <a:extLst>
              <a:ext uri="{FF2B5EF4-FFF2-40B4-BE49-F238E27FC236}">
                <a16:creationId xmlns:a16="http://schemas.microsoft.com/office/drawing/2014/main" id="{A96EA993-C43E-4019-A831-298E80479068}"/>
              </a:ext>
            </a:extLst>
          </p:cNvPr>
          <p:cNvCxnSpPr>
            <a:cxnSpLocks noChangeShapeType="1"/>
          </p:cNvCxnSpPr>
          <p:nvPr/>
        </p:nvCxnSpPr>
        <p:spPr bwMode="auto">
          <a:xfrm>
            <a:off x="212725" y="6621463"/>
            <a:ext cx="11728450" cy="25400"/>
          </a:xfrm>
          <a:prstGeom prst="straightConnector1">
            <a:avLst/>
          </a:prstGeom>
          <a:ln w="57150">
            <a:solidFill>
              <a:srgbClr val="33CCCC"/>
            </a:solidFill>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19" name="Google Shape;78;p1">
            <a:extLst>
              <a:ext uri="{FF2B5EF4-FFF2-40B4-BE49-F238E27FC236}">
                <a16:creationId xmlns:a16="http://schemas.microsoft.com/office/drawing/2014/main" id="{5C4FC36C-88CD-44A9-8F98-986EEF077021}"/>
              </a:ext>
            </a:extLst>
          </p:cNvPr>
          <p:cNvCxnSpPr>
            <a:cxnSpLocks noChangeShapeType="1"/>
          </p:cNvCxnSpPr>
          <p:nvPr/>
        </p:nvCxnSpPr>
        <p:spPr bwMode="auto">
          <a:xfrm>
            <a:off x="757238" y="6364288"/>
            <a:ext cx="10693400" cy="36512"/>
          </a:xfrm>
          <a:prstGeom prst="straightConnector1">
            <a:avLst/>
          </a:prstGeom>
          <a:ln w="38100">
            <a:headEnd type="none" w="sm" len="sm"/>
            <a:tailEnd type="none" w="sm" len="sm"/>
          </a:ln>
        </p:spPr>
        <p:style>
          <a:lnRef idx="1">
            <a:schemeClr val="accent5"/>
          </a:lnRef>
          <a:fillRef idx="0">
            <a:schemeClr val="accent5"/>
          </a:fillRef>
          <a:effectRef idx="0">
            <a:schemeClr val="accent5"/>
          </a:effectRef>
          <a:fontRef idx="minor">
            <a:schemeClr val="tx1"/>
          </a:fontRef>
        </p:style>
      </p:cxnSp>
      <p:sp>
        <p:nvSpPr>
          <p:cNvPr id="8200" name="TextBox 8">
            <a:extLst>
              <a:ext uri="{FF2B5EF4-FFF2-40B4-BE49-F238E27FC236}">
                <a16:creationId xmlns:a16="http://schemas.microsoft.com/office/drawing/2014/main" id="{6EA5F9C6-52F9-4C76-A169-EA1513CB37F5}"/>
              </a:ext>
            </a:extLst>
          </p:cNvPr>
          <p:cNvSpPr txBox="1">
            <a:spLocks noChangeArrowheads="1"/>
          </p:cNvSpPr>
          <p:nvPr/>
        </p:nvSpPr>
        <p:spPr bwMode="auto">
          <a:xfrm>
            <a:off x="1282700" y="19923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p>
        </p:txBody>
      </p:sp>
      <p:sp>
        <p:nvSpPr>
          <p:cNvPr id="8201" name="TextBox 9">
            <a:extLst>
              <a:ext uri="{FF2B5EF4-FFF2-40B4-BE49-F238E27FC236}">
                <a16:creationId xmlns:a16="http://schemas.microsoft.com/office/drawing/2014/main" id="{C16613AB-FA14-4486-A7B7-1C0A86905D41}"/>
              </a:ext>
            </a:extLst>
          </p:cNvPr>
          <p:cNvSpPr txBox="1">
            <a:spLocks noChangeArrowheads="1"/>
          </p:cNvSpPr>
          <p:nvPr/>
        </p:nvSpPr>
        <p:spPr bwMode="auto">
          <a:xfrm>
            <a:off x="1133475" y="258763"/>
            <a:ext cx="4246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kk-KZ" altLang="ru-RU" b="1">
                <a:solidFill>
                  <a:srgbClr val="FFFFFF"/>
                </a:solidFill>
                <a:latin typeface="Tahoma" panose="020B0604030504040204" pitchFamily="34" charset="0"/>
                <a:cs typeface="Tahoma" panose="020B0604030504040204" pitchFamily="34" charset="0"/>
              </a:rPr>
              <a:t>Кіріспе</a:t>
            </a:r>
            <a:endParaRPr lang="ru-RU" altLang="ru-RU" b="1">
              <a:solidFill>
                <a:srgbClr val="FFFFFF"/>
              </a:solidFill>
              <a:latin typeface="Tahoma" panose="020B0604030504040204" pitchFamily="34" charset="0"/>
              <a:cs typeface="Tahoma" panose="020B0604030504040204" pitchFamily="34" charset="0"/>
            </a:endParaRPr>
          </a:p>
        </p:txBody>
      </p:sp>
      <p:pic>
        <p:nvPicPr>
          <p:cNvPr id="2" name="Рисунок 2">
            <a:extLst>
              <a:ext uri="{FF2B5EF4-FFF2-40B4-BE49-F238E27FC236}">
                <a16:creationId xmlns:a16="http://schemas.microsoft.com/office/drawing/2014/main" id="{DD58DD1B-7638-0E46-8B22-2CF2744755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0399" y="1576386"/>
            <a:ext cx="3289639" cy="4176715"/>
          </a:xfrm>
          <a:prstGeom prst="roundRect">
            <a:avLst/>
          </a:prstGeom>
          <a:ln w="88900" cap="sq">
            <a:solidFill>
              <a:srgbClr val="FFFFFF"/>
            </a:solidFill>
            <a:miter lim="800000"/>
          </a:ln>
          <a:effectLst>
            <a:outerShdw blurRad="254000" algn="tl" rotWithShape="0">
              <a:srgbClr val="000000">
                <a:alpha val="43000"/>
              </a:srgbClr>
            </a:outerShdw>
          </a:effectLst>
        </p:spPr>
      </p:pic>
      <p:sp>
        <p:nvSpPr>
          <p:cNvPr id="3" name="TextBox 2">
            <a:extLst>
              <a:ext uri="{FF2B5EF4-FFF2-40B4-BE49-F238E27FC236}">
                <a16:creationId xmlns:a16="http://schemas.microsoft.com/office/drawing/2014/main" id="{9AF4AEFA-ACD4-864E-B967-589DAF348207}"/>
              </a:ext>
            </a:extLst>
          </p:cNvPr>
          <p:cNvSpPr txBox="1"/>
          <p:nvPr/>
        </p:nvSpPr>
        <p:spPr>
          <a:xfrm>
            <a:off x="6103937" y="2375345"/>
            <a:ext cx="3997663" cy="2554545"/>
          </a:xfrm>
          <a:prstGeom prst="rect">
            <a:avLst/>
          </a:prstGeom>
          <a:noFill/>
        </p:spPr>
        <p:txBody>
          <a:bodyPr wrap="square" rtlCol="0">
            <a:spAutoFit/>
          </a:bodyPr>
          <a:lstStyle/>
          <a:p>
            <a:pPr algn="l"/>
            <a:r>
              <a:rPr lang="" sz="2000" b="1" i="0">
                <a:solidFill>
                  <a:srgbClr val="000000"/>
                </a:solidFill>
                <a:effectLst/>
                <a:latin typeface="Tahoma" panose="020B0604030504040204" pitchFamily="34" charset="0"/>
                <a:ea typeface="Tahoma" panose="020B0604030504040204" pitchFamily="34" charset="0"/>
                <a:cs typeface="Tahoma" panose="020B0604030504040204" pitchFamily="34" charset="0"/>
              </a:rPr>
              <a:t>Жақанова Сауық Мәсіғұтқызы - диктор, филолог, доцент, Қазақстан Республикасының Еңбек сіңірген әртісі, «Құрмет белгісі» орденінің иегері.  </a:t>
            </a:r>
            <a:br>
              <a:rPr lang="" sz="2000" b="1">
                <a:latin typeface="Tahoma" panose="020B0604030504040204" pitchFamily="34" charset="0"/>
                <a:ea typeface="Tahoma" panose="020B0604030504040204" pitchFamily="34" charset="0"/>
                <a:cs typeface="Tahoma" panose="020B0604030504040204" pitchFamily="34" charset="0"/>
              </a:rPr>
            </a:br>
            <a:endParaRPr lang="" sz="2000" b="1">
              <a:latin typeface="Tahoma" panose="020B0604030504040204" pitchFamily="34" charset="0"/>
              <a:ea typeface="Tahoma" panose="020B0604030504040204" pitchFamily="34" charset="0"/>
              <a:cs typeface="Tahoma" panose="020B0604030504040204" pitchFamily="34" charset="0"/>
            </a:endParaRPr>
          </a:p>
        </p:txBody>
      </p:sp>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26118">
        <p:fade/>
      </p:transition>
    </mc:Choice>
    <mc:Fallback xmlns="">
      <p:transition spd="med" advTm="261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bject 2">
            <a:extLst>
              <a:ext uri="{FF2B5EF4-FFF2-40B4-BE49-F238E27FC236}">
                <a16:creationId xmlns:a16="http://schemas.microsoft.com/office/drawing/2014/main" id="{BE6AE6E8-5FB1-43F7-A36A-060739A281DA}"/>
              </a:ext>
            </a:extLst>
          </p:cNvPr>
          <p:cNvSpPr>
            <a:spLocks/>
          </p:cNvSpPr>
          <p:nvPr/>
        </p:nvSpPr>
        <p:spPr bwMode="auto">
          <a:xfrm>
            <a:off x="1588" y="-12700"/>
            <a:ext cx="12190412" cy="977900"/>
          </a:xfrm>
          <a:custGeom>
            <a:avLst/>
            <a:gdLst>
              <a:gd name="T0" fmla="*/ 0 w 15238094"/>
              <a:gd name="T1" fmla="*/ 27 h 1221740"/>
              <a:gd name="T2" fmla="*/ 340 w 15238094"/>
              <a:gd name="T3" fmla="*/ 27 h 1221740"/>
              <a:gd name="T4" fmla="*/ 340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cxnSp>
        <p:nvCxnSpPr>
          <p:cNvPr id="16" name="Google Shape;77;p1">
            <a:extLst>
              <a:ext uri="{FF2B5EF4-FFF2-40B4-BE49-F238E27FC236}">
                <a16:creationId xmlns:a16="http://schemas.microsoft.com/office/drawing/2014/main" id="{DBC6750B-2D86-41FA-AA4C-8A6BEC65628A}"/>
              </a:ext>
            </a:extLst>
          </p:cNvPr>
          <p:cNvCxnSpPr>
            <a:cxnSpLocks noChangeShapeType="1"/>
          </p:cNvCxnSpPr>
          <p:nvPr/>
        </p:nvCxnSpPr>
        <p:spPr bwMode="auto">
          <a:xfrm>
            <a:off x="212725" y="6621463"/>
            <a:ext cx="11728450" cy="25400"/>
          </a:xfrm>
          <a:prstGeom prst="straightConnector1">
            <a:avLst/>
          </a:prstGeom>
          <a:ln w="57150">
            <a:solidFill>
              <a:srgbClr val="33CCCC"/>
            </a:solidFill>
            <a:headEnd type="none" w="sm" len="sm"/>
            <a:tailEnd type="none" w="sm" len="sm"/>
          </a:ln>
        </p:spPr>
        <p:style>
          <a:lnRef idx="2">
            <a:schemeClr val="accent1"/>
          </a:lnRef>
          <a:fillRef idx="0">
            <a:schemeClr val="accent1"/>
          </a:fillRef>
          <a:effectRef idx="1">
            <a:schemeClr val="accent1"/>
          </a:effectRef>
          <a:fontRef idx="minor">
            <a:schemeClr val="tx1"/>
          </a:fontRef>
        </p:style>
      </p:cxnSp>
      <p:sp>
        <p:nvSpPr>
          <p:cNvPr id="9221" name="TextBox 8">
            <a:extLst>
              <a:ext uri="{FF2B5EF4-FFF2-40B4-BE49-F238E27FC236}">
                <a16:creationId xmlns:a16="http://schemas.microsoft.com/office/drawing/2014/main" id="{513EF348-71C4-4FFA-BD04-57B8050DE1E3}"/>
              </a:ext>
            </a:extLst>
          </p:cNvPr>
          <p:cNvSpPr txBox="1">
            <a:spLocks noChangeArrowheads="1"/>
          </p:cNvSpPr>
          <p:nvPr/>
        </p:nvSpPr>
        <p:spPr bwMode="auto">
          <a:xfrm>
            <a:off x="1006475" y="211138"/>
            <a:ext cx="594201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800"/>
              </a:spcAft>
              <a:buFontTx/>
              <a:buNone/>
            </a:pPr>
            <a:r>
              <a:rPr lang="kk-KZ" altLang="ru-RU" b="1">
                <a:solidFill>
                  <a:srgbClr val="FFFFFF"/>
                </a:solidFill>
                <a:latin typeface="Tahoma" panose="020B0604030504040204" pitchFamily="34" charset="0"/>
                <a:cs typeface="Tahoma" panose="020B0604030504040204" pitchFamily="34" charset="0"/>
              </a:rPr>
              <a:t>1-тапсырма </a:t>
            </a:r>
            <a:endParaRPr lang="ru-RU" altLang="ru-RU" b="1">
              <a:solidFill>
                <a:srgbClr val="FFFFFF"/>
              </a:solidFill>
              <a:latin typeface="Tahoma" panose="020B0604030504040204" pitchFamily="34" charset="0"/>
              <a:cs typeface="Tahoma" panose="020B0604030504040204" pitchFamily="34" charset="0"/>
            </a:endParaRPr>
          </a:p>
        </p:txBody>
      </p:sp>
      <p:sp>
        <p:nvSpPr>
          <p:cNvPr id="9222" name="Прямоугольник 7">
            <a:extLst>
              <a:ext uri="{FF2B5EF4-FFF2-40B4-BE49-F238E27FC236}">
                <a16:creationId xmlns:a16="http://schemas.microsoft.com/office/drawing/2014/main" id="{6F36FD2C-77A4-4D25-9DBD-81F1F9C436C8}"/>
              </a:ext>
            </a:extLst>
          </p:cNvPr>
          <p:cNvSpPr>
            <a:spLocks noChangeArrowheads="1"/>
          </p:cNvSpPr>
          <p:nvPr/>
        </p:nvSpPr>
        <p:spPr bwMode="auto">
          <a:xfrm>
            <a:off x="616790" y="5063601"/>
            <a:ext cx="9881809" cy="13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7000"/>
              </a:lnSpc>
              <a:spcBef>
                <a:spcPct val="0"/>
              </a:spcBef>
              <a:buFontTx/>
              <a:buNone/>
            </a:pPr>
            <a:r>
              <a:rPr lang="kk-KZ" altLang="ru-RU">
                <a:solidFill>
                  <a:srgbClr val="000000"/>
                </a:solidFill>
                <a:latin typeface="Tahoma" panose="020B0604030504040204" pitchFamily="34" charset="0"/>
                <a:ea typeface="Tahoma" panose="020B0604030504040204" pitchFamily="34" charset="0"/>
                <a:cs typeface="Tahoma" panose="020B0604030504040204" pitchFamily="34" charset="0"/>
              </a:rPr>
              <a:t>Дескриптор:</a:t>
            </a:r>
            <a:endParaRPr lang="ru-RU" altLang="ru-RU" sz="2400">
              <a:solidFill>
                <a:srgbClr val="00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107000"/>
              </a:lnSpc>
              <a:spcBef>
                <a:spcPct val="0"/>
              </a:spcBef>
              <a:buFontTx/>
              <a:buNone/>
            </a:pPr>
            <a:r>
              <a:rPr lang="ru-RU" altLang="ru-RU" sz="2400">
                <a:solidFill>
                  <a:srgbClr val="000000"/>
                </a:solidFill>
                <a:latin typeface="Tahoma" panose="020B0604030504040204" pitchFamily="34" charset="0"/>
                <a:ea typeface="Tahoma" panose="020B0604030504040204" pitchFamily="34" charset="0"/>
                <a:cs typeface="Tahoma" panose="020B0604030504040204" pitchFamily="34" charset="0"/>
              </a:rPr>
              <a:t> Журналист болудың</a:t>
            </a:r>
          </a:p>
          <a:p>
            <a:pPr eaLnBrk="1" hangingPunct="1">
              <a:lnSpc>
                <a:spcPct val="107000"/>
              </a:lnSpc>
              <a:spcBef>
                <a:spcPct val="0"/>
              </a:spcBef>
              <a:buFontTx/>
              <a:buNone/>
            </a:pPr>
            <a:r>
              <a:rPr lang="ru-RU" altLang="ru-RU" sz="2400">
                <a:solidFill>
                  <a:srgbClr val="000000"/>
                </a:solidFill>
                <a:latin typeface="Tahoma" panose="020B0604030504040204" pitchFamily="34" charset="0"/>
                <a:ea typeface="Tahoma" panose="020B0604030504040204" pitchFamily="34" charset="0"/>
                <a:cs typeface="Tahoma" panose="020B0604030504040204" pitchFamily="34" charset="0"/>
              </a:rPr>
              <a:t> негізгі талаптарын жазып, диаграмманы толықтырады.</a:t>
            </a:r>
          </a:p>
        </p:txBody>
      </p:sp>
      <p:sp>
        <p:nvSpPr>
          <p:cNvPr id="2" name="Овал 1">
            <a:extLst>
              <a:ext uri="{FF2B5EF4-FFF2-40B4-BE49-F238E27FC236}">
                <a16:creationId xmlns:a16="http://schemas.microsoft.com/office/drawing/2014/main" id="{A1F607BF-6FE1-C64B-AC12-8405DFD45F21}"/>
              </a:ext>
            </a:extLst>
          </p:cNvPr>
          <p:cNvSpPr/>
          <p:nvPr/>
        </p:nvSpPr>
        <p:spPr>
          <a:xfrm>
            <a:off x="4582285" y="2010224"/>
            <a:ext cx="3324809" cy="16201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a:solidFill>
                  <a:srgbClr val="002060"/>
                </a:solidFill>
              </a:rPr>
              <a:t>Журналист болудың талаптары</a:t>
            </a:r>
            <a:endParaRPr lang="" b="1">
              <a:solidFill>
                <a:srgbClr val="002060"/>
              </a:solidFill>
            </a:endParaRPr>
          </a:p>
        </p:txBody>
      </p:sp>
      <p:sp>
        <p:nvSpPr>
          <p:cNvPr id="4" name="Овал 3">
            <a:extLst>
              <a:ext uri="{FF2B5EF4-FFF2-40B4-BE49-F238E27FC236}">
                <a16:creationId xmlns:a16="http://schemas.microsoft.com/office/drawing/2014/main" id="{B2D90E64-A39D-E143-B714-E9B8DB594CE6}"/>
              </a:ext>
            </a:extLst>
          </p:cNvPr>
          <p:cNvSpPr/>
          <p:nvPr/>
        </p:nvSpPr>
        <p:spPr>
          <a:xfrm>
            <a:off x="2715446" y="2995960"/>
            <a:ext cx="2102260" cy="1149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t>…</a:t>
            </a:r>
            <a:endParaRPr lang=""/>
          </a:p>
        </p:txBody>
      </p:sp>
      <p:sp>
        <p:nvSpPr>
          <p:cNvPr id="5" name="Овал 4">
            <a:extLst>
              <a:ext uri="{FF2B5EF4-FFF2-40B4-BE49-F238E27FC236}">
                <a16:creationId xmlns:a16="http://schemas.microsoft.com/office/drawing/2014/main" id="{F7B7F989-7D9C-9748-B32C-D8F6EB8B6368}"/>
              </a:ext>
            </a:extLst>
          </p:cNvPr>
          <p:cNvSpPr/>
          <p:nvPr/>
        </p:nvSpPr>
        <p:spPr>
          <a:xfrm>
            <a:off x="7706791" y="2995961"/>
            <a:ext cx="2067141" cy="11495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t>Әділ, объективті </a:t>
            </a:r>
            <a:endParaRPr lang=""/>
          </a:p>
        </p:txBody>
      </p:sp>
      <p:sp>
        <p:nvSpPr>
          <p:cNvPr id="6" name="Овал 5">
            <a:extLst>
              <a:ext uri="{FF2B5EF4-FFF2-40B4-BE49-F238E27FC236}">
                <a16:creationId xmlns:a16="http://schemas.microsoft.com/office/drawing/2014/main" id="{38567797-1AC5-7E4F-BD34-CC24B52B087F}"/>
              </a:ext>
            </a:extLst>
          </p:cNvPr>
          <p:cNvSpPr/>
          <p:nvPr/>
        </p:nvSpPr>
        <p:spPr>
          <a:xfrm>
            <a:off x="7715698" y="1550917"/>
            <a:ext cx="2201068" cy="1202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t>Жасампаз</a:t>
            </a:r>
            <a:endParaRPr lang=""/>
          </a:p>
        </p:txBody>
      </p:sp>
      <p:sp>
        <p:nvSpPr>
          <p:cNvPr id="7" name="Овал 6">
            <a:extLst>
              <a:ext uri="{FF2B5EF4-FFF2-40B4-BE49-F238E27FC236}">
                <a16:creationId xmlns:a16="http://schemas.microsoft.com/office/drawing/2014/main" id="{BFB2AB9D-3CA7-D541-9359-47C45075277A}"/>
              </a:ext>
            </a:extLst>
          </p:cNvPr>
          <p:cNvSpPr/>
          <p:nvPr/>
        </p:nvSpPr>
        <p:spPr>
          <a:xfrm>
            <a:off x="2715447" y="1550918"/>
            <a:ext cx="2102260" cy="11614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t>…</a:t>
            </a:r>
            <a:endParaRPr lang=""/>
          </a:p>
        </p:txBody>
      </p:sp>
      <p:sp>
        <p:nvSpPr>
          <p:cNvPr id="8" name="TextBox 7">
            <a:extLst>
              <a:ext uri="{FF2B5EF4-FFF2-40B4-BE49-F238E27FC236}">
                <a16:creationId xmlns:a16="http://schemas.microsoft.com/office/drawing/2014/main" id="{157C7DE2-1DFF-1B4F-B5CD-A79DDA0A196A}"/>
              </a:ext>
            </a:extLst>
          </p:cNvPr>
          <p:cNvSpPr txBox="1"/>
          <p:nvPr/>
        </p:nvSpPr>
        <p:spPr>
          <a:xfrm>
            <a:off x="616789" y="1014422"/>
            <a:ext cx="3773383" cy="400110"/>
          </a:xfrm>
          <a:prstGeom prst="rect">
            <a:avLst/>
          </a:prstGeom>
          <a:noFill/>
        </p:spPr>
        <p:txBody>
          <a:bodyPr wrap="square" rtlCol="0">
            <a:spAutoFit/>
          </a:bodyPr>
          <a:lstStyle/>
          <a:p>
            <a:pPr algn="l"/>
            <a:r>
              <a:rPr lang="ru-RU" sz="2000">
                <a:latin typeface="Tahoma" panose="020B0604030504040204" pitchFamily="34" charset="0"/>
                <a:ea typeface="Tahoma" panose="020B0604030504040204" pitchFamily="34" charset="0"/>
                <a:cs typeface="Tahoma" panose="020B0604030504040204" pitchFamily="34" charset="0"/>
              </a:rPr>
              <a:t>Диаграмманы толтырыңыз </a:t>
            </a:r>
            <a:endParaRPr lang="" sz="2000">
              <a:latin typeface="Tahoma" panose="020B0604030504040204" pitchFamily="34" charset="0"/>
              <a:ea typeface="Tahoma" panose="020B0604030504040204" pitchFamily="34" charset="0"/>
              <a:cs typeface="Tahoma" panose="020B0604030504040204" pitchFamily="34" charset="0"/>
            </a:endParaRPr>
          </a:p>
        </p:txBody>
      </p:sp>
      <p:pic>
        <p:nvPicPr>
          <p:cNvPr id="9" name="Звук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0724">
        <p:fade/>
      </p:transition>
    </mc:Choice>
    <mc:Fallback xmlns="">
      <p:transition spd="med" advTm="307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Рисунок 48">
            <a:extLst>
              <a:ext uri="{FF2B5EF4-FFF2-40B4-BE49-F238E27FC236}">
                <a16:creationId xmlns:a16="http://schemas.microsoft.com/office/drawing/2014/main" id="{928A4A90-655B-4214-969C-B1D8CAF0F9B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63" y="7978775"/>
            <a:ext cx="2000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object 2">
            <a:extLst>
              <a:ext uri="{FF2B5EF4-FFF2-40B4-BE49-F238E27FC236}">
                <a16:creationId xmlns:a16="http://schemas.microsoft.com/office/drawing/2014/main" id="{C0E4E844-ED14-4089-822C-BBA4838DE661}"/>
              </a:ext>
            </a:extLst>
          </p:cNvPr>
          <p:cNvSpPr>
            <a:spLocks/>
          </p:cNvSpPr>
          <p:nvPr/>
        </p:nvSpPr>
        <p:spPr bwMode="auto">
          <a:xfrm>
            <a:off x="1588" y="-12700"/>
            <a:ext cx="12190412" cy="977900"/>
          </a:xfrm>
          <a:custGeom>
            <a:avLst/>
            <a:gdLst>
              <a:gd name="T0" fmla="*/ 0 w 15238094"/>
              <a:gd name="T1" fmla="*/ 27 h 1221740"/>
              <a:gd name="T2" fmla="*/ 340 w 15238094"/>
              <a:gd name="T3" fmla="*/ 27 h 1221740"/>
              <a:gd name="T4" fmla="*/ 340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0244" name="Прямоугольник 73">
            <a:extLst>
              <a:ext uri="{FF2B5EF4-FFF2-40B4-BE49-F238E27FC236}">
                <a16:creationId xmlns:a16="http://schemas.microsoft.com/office/drawing/2014/main" id="{464F508E-7FAB-4A58-9491-5C97F8265F2B}"/>
              </a:ext>
            </a:extLst>
          </p:cNvPr>
          <p:cNvSpPr>
            <a:spLocks noChangeArrowheads="1"/>
          </p:cNvSpPr>
          <p:nvPr/>
        </p:nvSpPr>
        <p:spPr bwMode="auto">
          <a:xfrm>
            <a:off x="4349750" y="1343025"/>
            <a:ext cx="1573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37 </a:t>
            </a:r>
          </a:p>
          <a:p>
            <a:pPr algn="ctr" eaLnBrk="1" hangingPunct="1">
              <a:lnSpc>
                <a:spcPct val="100000"/>
              </a:lnSpc>
              <a:spcBef>
                <a:spcPct val="0"/>
              </a:spcBef>
              <a:buFontTx/>
              <a:buNone/>
            </a:pPr>
            <a:r>
              <a:rPr lang="ru-RU" altLang="ru-RU" sz="1200">
                <a:solidFill>
                  <a:srgbClr val="FFFFFF"/>
                </a:solidFill>
                <a:latin typeface="Neo Sans Cyr"/>
              </a:rPr>
              <a:t>Частных детских</a:t>
            </a:r>
          </a:p>
          <a:p>
            <a:pPr algn="ctr" eaLnBrk="1" hangingPunct="1">
              <a:lnSpc>
                <a:spcPct val="100000"/>
              </a:lnSpc>
              <a:spcBef>
                <a:spcPct val="0"/>
              </a:spcBef>
              <a:buFontTx/>
              <a:buNone/>
            </a:pPr>
            <a:r>
              <a:rPr lang="ru-RU" altLang="ru-RU" sz="1200">
                <a:solidFill>
                  <a:srgbClr val="FFFFFF"/>
                </a:solidFill>
                <a:latin typeface="Neo Sans Cyr"/>
              </a:rPr>
              <a:t>сада</a:t>
            </a:r>
          </a:p>
        </p:txBody>
      </p:sp>
      <p:sp>
        <p:nvSpPr>
          <p:cNvPr id="10245" name="Прямоугольник 74">
            <a:extLst>
              <a:ext uri="{FF2B5EF4-FFF2-40B4-BE49-F238E27FC236}">
                <a16:creationId xmlns:a16="http://schemas.microsoft.com/office/drawing/2014/main" id="{99FF15A2-584A-4452-B2D7-0DF1301CC141}"/>
              </a:ext>
            </a:extLst>
          </p:cNvPr>
          <p:cNvSpPr>
            <a:spLocks noChangeArrowheads="1"/>
          </p:cNvSpPr>
          <p:nvPr/>
        </p:nvSpPr>
        <p:spPr bwMode="auto">
          <a:xfrm>
            <a:off x="5942013" y="1309688"/>
            <a:ext cx="1571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43</a:t>
            </a:r>
          </a:p>
          <a:p>
            <a:pPr algn="ctr" eaLnBrk="1" hangingPunct="1">
              <a:lnSpc>
                <a:spcPct val="100000"/>
              </a:lnSpc>
              <a:spcBef>
                <a:spcPct val="0"/>
              </a:spcBef>
              <a:buFontTx/>
              <a:buNone/>
            </a:pPr>
            <a:r>
              <a:rPr lang="ru-RU" altLang="ru-RU" sz="1200">
                <a:solidFill>
                  <a:srgbClr val="FFFFFF"/>
                </a:solidFill>
                <a:latin typeface="Neo Sans Cyr"/>
              </a:rPr>
              <a:t>Мини-центра</a:t>
            </a:r>
          </a:p>
        </p:txBody>
      </p:sp>
      <p:cxnSp>
        <p:nvCxnSpPr>
          <p:cNvPr id="16" name="Google Shape;77;p1">
            <a:extLst>
              <a:ext uri="{FF2B5EF4-FFF2-40B4-BE49-F238E27FC236}">
                <a16:creationId xmlns:a16="http://schemas.microsoft.com/office/drawing/2014/main" id="{5FFF3139-B79F-4370-A7D4-72A622C0DF7E}"/>
              </a:ext>
            </a:extLst>
          </p:cNvPr>
          <p:cNvCxnSpPr>
            <a:cxnSpLocks noChangeShapeType="1"/>
          </p:cNvCxnSpPr>
          <p:nvPr/>
        </p:nvCxnSpPr>
        <p:spPr bwMode="auto">
          <a:xfrm>
            <a:off x="212725" y="6621463"/>
            <a:ext cx="11728450" cy="25400"/>
          </a:xfrm>
          <a:prstGeom prst="straightConnector1">
            <a:avLst/>
          </a:prstGeom>
          <a:ln w="57150">
            <a:solidFill>
              <a:srgbClr val="33CCCC"/>
            </a:solidFill>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19" name="Google Shape;78;p1">
            <a:extLst>
              <a:ext uri="{FF2B5EF4-FFF2-40B4-BE49-F238E27FC236}">
                <a16:creationId xmlns:a16="http://schemas.microsoft.com/office/drawing/2014/main" id="{82EFA276-198E-481F-A05E-89BCE2D570AC}"/>
              </a:ext>
            </a:extLst>
          </p:cNvPr>
          <p:cNvCxnSpPr>
            <a:cxnSpLocks noChangeShapeType="1"/>
          </p:cNvCxnSpPr>
          <p:nvPr/>
        </p:nvCxnSpPr>
        <p:spPr bwMode="auto">
          <a:xfrm>
            <a:off x="757238" y="6364288"/>
            <a:ext cx="10693400" cy="36512"/>
          </a:xfrm>
          <a:prstGeom prst="straightConnector1">
            <a:avLst/>
          </a:prstGeom>
          <a:ln w="38100">
            <a:headEnd type="none" w="sm" len="sm"/>
            <a:tailEnd type="none" w="sm" len="sm"/>
          </a:ln>
        </p:spPr>
        <p:style>
          <a:lnRef idx="1">
            <a:schemeClr val="accent5"/>
          </a:lnRef>
          <a:fillRef idx="0">
            <a:schemeClr val="accent5"/>
          </a:fillRef>
          <a:effectRef idx="0">
            <a:schemeClr val="accent5"/>
          </a:effectRef>
          <a:fontRef idx="minor">
            <a:schemeClr val="tx1"/>
          </a:fontRef>
        </p:style>
      </p:cxnSp>
      <p:sp>
        <p:nvSpPr>
          <p:cNvPr id="10248" name="TextBox 8">
            <a:extLst>
              <a:ext uri="{FF2B5EF4-FFF2-40B4-BE49-F238E27FC236}">
                <a16:creationId xmlns:a16="http://schemas.microsoft.com/office/drawing/2014/main" id="{4784A0C0-867C-4F89-8DFE-DB74E25A8852}"/>
              </a:ext>
            </a:extLst>
          </p:cNvPr>
          <p:cNvSpPr txBox="1">
            <a:spLocks noChangeArrowheads="1"/>
          </p:cNvSpPr>
          <p:nvPr/>
        </p:nvSpPr>
        <p:spPr bwMode="auto">
          <a:xfrm>
            <a:off x="1282700" y="19923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ru-RU" altLang="ru-RU" sz="1800">
              <a:solidFill>
                <a:srgbClr val="000000"/>
              </a:solidFill>
            </a:endParaRPr>
          </a:p>
        </p:txBody>
      </p:sp>
      <p:sp>
        <p:nvSpPr>
          <p:cNvPr id="10249" name="TextBox 9">
            <a:extLst>
              <a:ext uri="{FF2B5EF4-FFF2-40B4-BE49-F238E27FC236}">
                <a16:creationId xmlns:a16="http://schemas.microsoft.com/office/drawing/2014/main" id="{ED51C3C6-60E5-4388-B548-3A3EA07313A4}"/>
              </a:ext>
            </a:extLst>
          </p:cNvPr>
          <p:cNvSpPr txBox="1">
            <a:spLocks noChangeArrowheads="1"/>
          </p:cNvSpPr>
          <p:nvPr/>
        </p:nvSpPr>
        <p:spPr bwMode="auto">
          <a:xfrm>
            <a:off x="1133475" y="258763"/>
            <a:ext cx="4246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ru-RU" altLang="ru-RU" b="1">
                <a:solidFill>
                  <a:srgbClr val="FFFFFF"/>
                </a:solidFill>
                <a:latin typeface="Tahoma" panose="020B0604030504040204" pitchFamily="34" charset="0"/>
                <a:cs typeface="Tahoma" panose="020B0604030504040204" pitchFamily="34" charset="0"/>
              </a:rPr>
              <a:t>Өзіңізді тексеріңіз </a:t>
            </a:r>
          </a:p>
        </p:txBody>
      </p:sp>
      <p:sp>
        <p:nvSpPr>
          <p:cNvPr id="2" name="Овал 1">
            <a:extLst>
              <a:ext uri="{FF2B5EF4-FFF2-40B4-BE49-F238E27FC236}">
                <a16:creationId xmlns:a16="http://schemas.microsoft.com/office/drawing/2014/main" id="{B1925A20-DFD4-5642-AA4B-B35D5592C653}"/>
              </a:ext>
            </a:extLst>
          </p:cNvPr>
          <p:cNvSpPr/>
          <p:nvPr/>
        </p:nvSpPr>
        <p:spPr>
          <a:xfrm>
            <a:off x="4582285" y="2010224"/>
            <a:ext cx="3324809" cy="16201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a:solidFill>
                  <a:srgbClr val="002060"/>
                </a:solidFill>
              </a:rPr>
              <a:t>Журналист болудың талаптары</a:t>
            </a:r>
            <a:endParaRPr lang="" b="1">
              <a:solidFill>
                <a:srgbClr val="002060"/>
              </a:solidFill>
            </a:endParaRPr>
          </a:p>
        </p:txBody>
      </p:sp>
      <p:sp>
        <p:nvSpPr>
          <p:cNvPr id="3" name="Овал 2">
            <a:extLst>
              <a:ext uri="{FF2B5EF4-FFF2-40B4-BE49-F238E27FC236}">
                <a16:creationId xmlns:a16="http://schemas.microsoft.com/office/drawing/2014/main" id="{02349F87-4071-1240-BA65-8419735569B5}"/>
              </a:ext>
            </a:extLst>
          </p:cNvPr>
          <p:cNvSpPr/>
          <p:nvPr/>
        </p:nvSpPr>
        <p:spPr>
          <a:xfrm>
            <a:off x="2715447" y="1550918"/>
            <a:ext cx="2102260" cy="11614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t>Байқампаз</a:t>
            </a:r>
            <a:endParaRPr lang=""/>
          </a:p>
        </p:txBody>
      </p:sp>
      <p:sp>
        <p:nvSpPr>
          <p:cNvPr id="4" name="Овал 3">
            <a:extLst>
              <a:ext uri="{FF2B5EF4-FFF2-40B4-BE49-F238E27FC236}">
                <a16:creationId xmlns:a16="http://schemas.microsoft.com/office/drawing/2014/main" id="{7B244511-7A18-CD41-97E3-DEF265B06CCC}"/>
              </a:ext>
            </a:extLst>
          </p:cNvPr>
          <p:cNvSpPr/>
          <p:nvPr/>
        </p:nvSpPr>
        <p:spPr>
          <a:xfrm>
            <a:off x="2715446" y="2995960"/>
            <a:ext cx="2102260" cy="11495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t>Білімді </a:t>
            </a:r>
            <a:endParaRPr lang=""/>
          </a:p>
        </p:txBody>
      </p:sp>
      <p:sp>
        <p:nvSpPr>
          <p:cNvPr id="5" name="Овал 4">
            <a:extLst>
              <a:ext uri="{FF2B5EF4-FFF2-40B4-BE49-F238E27FC236}">
                <a16:creationId xmlns:a16="http://schemas.microsoft.com/office/drawing/2014/main" id="{EB44E514-D89C-424B-8972-0A38AA54CE08}"/>
              </a:ext>
            </a:extLst>
          </p:cNvPr>
          <p:cNvSpPr/>
          <p:nvPr/>
        </p:nvSpPr>
        <p:spPr>
          <a:xfrm>
            <a:off x="7715698" y="1550917"/>
            <a:ext cx="2201068" cy="12021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t>Жасампаз</a:t>
            </a:r>
            <a:endParaRPr lang=""/>
          </a:p>
        </p:txBody>
      </p:sp>
      <p:sp>
        <p:nvSpPr>
          <p:cNvPr id="6" name="Овал 5">
            <a:extLst>
              <a:ext uri="{FF2B5EF4-FFF2-40B4-BE49-F238E27FC236}">
                <a16:creationId xmlns:a16="http://schemas.microsoft.com/office/drawing/2014/main" id="{83E4E7E1-F4CF-E444-8F5A-E23889256771}"/>
              </a:ext>
            </a:extLst>
          </p:cNvPr>
          <p:cNvSpPr/>
          <p:nvPr/>
        </p:nvSpPr>
        <p:spPr>
          <a:xfrm>
            <a:off x="7706791" y="2995961"/>
            <a:ext cx="2067141" cy="11495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t>Әділ, объективті </a:t>
            </a:r>
            <a:endParaRPr lang=""/>
          </a:p>
        </p:txBody>
      </p:sp>
      <p:pic>
        <p:nvPicPr>
          <p:cNvPr id="8" name="Рисунок 13">
            <a:extLst>
              <a:ext uri="{FF2B5EF4-FFF2-40B4-BE49-F238E27FC236}">
                <a16:creationId xmlns:a16="http://schemas.microsoft.com/office/drawing/2014/main" id="{67C6DAB5-58F4-AB40-88A3-8772F1D2DE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49154" y="4944279"/>
            <a:ext cx="2419475" cy="90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Звук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14291">
        <p:fade/>
      </p:transition>
    </mc:Choice>
    <mc:Fallback xmlns="">
      <p:transition spd="med" advTm="142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Рисунок 48">
            <a:extLst>
              <a:ext uri="{FF2B5EF4-FFF2-40B4-BE49-F238E27FC236}">
                <a16:creationId xmlns:a16="http://schemas.microsoft.com/office/drawing/2014/main" id="{15368AF2-BBD4-4BDB-9217-DD03F4AD8DB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63" y="7978775"/>
            <a:ext cx="2000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object 2">
            <a:extLst>
              <a:ext uri="{FF2B5EF4-FFF2-40B4-BE49-F238E27FC236}">
                <a16:creationId xmlns:a16="http://schemas.microsoft.com/office/drawing/2014/main" id="{046348D1-79A9-4CEB-83EC-6F9A918B01A6}"/>
              </a:ext>
            </a:extLst>
          </p:cNvPr>
          <p:cNvSpPr>
            <a:spLocks/>
          </p:cNvSpPr>
          <p:nvPr/>
        </p:nvSpPr>
        <p:spPr bwMode="auto">
          <a:xfrm>
            <a:off x="1588" y="-12700"/>
            <a:ext cx="12190412" cy="977900"/>
          </a:xfrm>
          <a:custGeom>
            <a:avLst/>
            <a:gdLst>
              <a:gd name="T0" fmla="*/ 0 w 15238094"/>
              <a:gd name="T1" fmla="*/ 27 h 1221740"/>
              <a:gd name="T2" fmla="*/ 340 w 15238094"/>
              <a:gd name="T3" fmla="*/ 27 h 1221740"/>
              <a:gd name="T4" fmla="*/ 340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1268" name="Прямоугольник 73">
            <a:extLst>
              <a:ext uri="{FF2B5EF4-FFF2-40B4-BE49-F238E27FC236}">
                <a16:creationId xmlns:a16="http://schemas.microsoft.com/office/drawing/2014/main" id="{5422E850-AB58-405B-BAD2-5974199CBD64}"/>
              </a:ext>
            </a:extLst>
          </p:cNvPr>
          <p:cNvSpPr>
            <a:spLocks noChangeArrowheads="1"/>
          </p:cNvSpPr>
          <p:nvPr/>
        </p:nvSpPr>
        <p:spPr bwMode="auto">
          <a:xfrm>
            <a:off x="4349750" y="1343025"/>
            <a:ext cx="1573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37 </a:t>
            </a:r>
          </a:p>
          <a:p>
            <a:pPr algn="ctr" eaLnBrk="1" hangingPunct="1">
              <a:lnSpc>
                <a:spcPct val="100000"/>
              </a:lnSpc>
              <a:spcBef>
                <a:spcPct val="0"/>
              </a:spcBef>
              <a:buFontTx/>
              <a:buNone/>
            </a:pPr>
            <a:r>
              <a:rPr lang="ru-RU" altLang="ru-RU" sz="1200">
                <a:solidFill>
                  <a:srgbClr val="FFFFFF"/>
                </a:solidFill>
                <a:latin typeface="Neo Sans Cyr"/>
              </a:rPr>
              <a:t>Частных детских</a:t>
            </a:r>
          </a:p>
          <a:p>
            <a:pPr algn="ctr" eaLnBrk="1" hangingPunct="1">
              <a:lnSpc>
                <a:spcPct val="100000"/>
              </a:lnSpc>
              <a:spcBef>
                <a:spcPct val="0"/>
              </a:spcBef>
              <a:buFontTx/>
              <a:buNone/>
            </a:pPr>
            <a:r>
              <a:rPr lang="ru-RU" altLang="ru-RU" sz="1200">
                <a:solidFill>
                  <a:srgbClr val="FFFFFF"/>
                </a:solidFill>
                <a:latin typeface="Neo Sans Cyr"/>
              </a:rPr>
              <a:t>сада</a:t>
            </a:r>
          </a:p>
        </p:txBody>
      </p:sp>
      <p:sp>
        <p:nvSpPr>
          <p:cNvPr id="11269" name="Прямоугольник 74">
            <a:extLst>
              <a:ext uri="{FF2B5EF4-FFF2-40B4-BE49-F238E27FC236}">
                <a16:creationId xmlns:a16="http://schemas.microsoft.com/office/drawing/2014/main" id="{00499603-23E5-4BC9-BF24-228D8AE00130}"/>
              </a:ext>
            </a:extLst>
          </p:cNvPr>
          <p:cNvSpPr>
            <a:spLocks noChangeArrowheads="1"/>
          </p:cNvSpPr>
          <p:nvPr/>
        </p:nvSpPr>
        <p:spPr bwMode="auto">
          <a:xfrm>
            <a:off x="5942013" y="1309688"/>
            <a:ext cx="1571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43</a:t>
            </a:r>
          </a:p>
          <a:p>
            <a:pPr algn="ctr" eaLnBrk="1" hangingPunct="1">
              <a:lnSpc>
                <a:spcPct val="100000"/>
              </a:lnSpc>
              <a:spcBef>
                <a:spcPct val="0"/>
              </a:spcBef>
              <a:buFontTx/>
              <a:buNone/>
            </a:pPr>
            <a:r>
              <a:rPr lang="ru-RU" altLang="ru-RU" sz="1200">
                <a:solidFill>
                  <a:srgbClr val="FFFFFF"/>
                </a:solidFill>
                <a:latin typeface="Neo Sans Cyr"/>
              </a:rPr>
              <a:t>Мини-центра</a:t>
            </a:r>
          </a:p>
        </p:txBody>
      </p:sp>
      <p:cxnSp>
        <p:nvCxnSpPr>
          <p:cNvPr id="16" name="Google Shape;77;p1">
            <a:extLst>
              <a:ext uri="{FF2B5EF4-FFF2-40B4-BE49-F238E27FC236}">
                <a16:creationId xmlns:a16="http://schemas.microsoft.com/office/drawing/2014/main" id="{E16814FF-C6B8-4BCB-BF0F-8C9342EC506B}"/>
              </a:ext>
            </a:extLst>
          </p:cNvPr>
          <p:cNvCxnSpPr>
            <a:cxnSpLocks noChangeShapeType="1"/>
          </p:cNvCxnSpPr>
          <p:nvPr/>
        </p:nvCxnSpPr>
        <p:spPr bwMode="auto">
          <a:xfrm>
            <a:off x="212725" y="6621463"/>
            <a:ext cx="11728450" cy="25400"/>
          </a:xfrm>
          <a:prstGeom prst="straightConnector1">
            <a:avLst/>
          </a:prstGeom>
          <a:ln w="57150">
            <a:solidFill>
              <a:srgbClr val="33CCCC"/>
            </a:solidFill>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19" name="Google Shape;78;p1">
            <a:extLst>
              <a:ext uri="{FF2B5EF4-FFF2-40B4-BE49-F238E27FC236}">
                <a16:creationId xmlns:a16="http://schemas.microsoft.com/office/drawing/2014/main" id="{D2C8356F-E211-47E7-87B0-B1A39BAB270C}"/>
              </a:ext>
            </a:extLst>
          </p:cNvPr>
          <p:cNvCxnSpPr>
            <a:cxnSpLocks noChangeShapeType="1"/>
          </p:cNvCxnSpPr>
          <p:nvPr/>
        </p:nvCxnSpPr>
        <p:spPr bwMode="auto">
          <a:xfrm>
            <a:off x="757238" y="6364288"/>
            <a:ext cx="10693400" cy="36512"/>
          </a:xfrm>
          <a:prstGeom prst="straightConnector1">
            <a:avLst/>
          </a:prstGeom>
          <a:ln w="57150">
            <a:solidFill>
              <a:srgbClr val="0070C0"/>
            </a:solidFill>
            <a:headEnd type="none" w="sm" len="sm"/>
            <a:tailEnd type="none" w="sm" len="sm"/>
          </a:ln>
        </p:spPr>
        <p:style>
          <a:lnRef idx="1">
            <a:schemeClr val="accent5"/>
          </a:lnRef>
          <a:fillRef idx="0">
            <a:schemeClr val="accent5"/>
          </a:fillRef>
          <a:effectRef idx="0">
            <a:schemeClr val="accent5"/>
          </a:effectRef>
          <a:fontRef idx="minor">
            <a:schemeClr val="tx1"/>
          </a:fontRef>
        </p:style>
      </p:cxnSp>
      <p:sp>
        <p:nvSpPr>
          <p:cNvPr id="11272" name="TextBox 8">
            <a:extLst>
              <a:ext uri="{FF2B5EF4-FFF2-40B4-BE49-F238E27FC236}">
                <a16:creationId xmlns:a16="http://schemas.microsoft.com/office/drawing/2014/main" id="{2FB206BC-E994-4822-8D4C-81CB1D2A6E09}"/>
              </a:ext>
            </a:extLst>
          </p:cNvPr>
          <p:cNvSpPr txBox="1">
            <a:spLocks noChangeArrowheads="1"/>
          </p:cNvSpPr>
          <p:nvPr/>
        </p:nvSpPr>
        <p:spPr bwMode="auto">
          <a:xfrm>
            <a:off x="1341438" y="282575"/>
            <a:ext cx="6296025" cy="51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800"/>
              </a:spcAft>
              <a:buFontTx/>
              <a:buNone/>
            </a:pPr>
            <a:r>
              <a:rPr lang="ru-RU" altLang="ru-RU" b="1">
                <a:solidFill>
                  <a:srgbClr val="FFFFFF"/>
                </a:solidFill>
                <a:latin typeface="Tahoma" panose="020B0604030504040204" pitchFamily="34" charset="0"/>
                <a:cs typeface="Tahoma" panose="020B0604030504040204" pitchFamily="34" charset="0"/>
              </a:rPr>
              <a:t>2-тапсырма</a:t>
            </a:r>
            <a:endParaRPr lang="ru-RU" altLang="ru-RU">
              <a:solidFill>
                <a:srgbClr val="FFFFFF"/>
              </a:solidFill>
              <a:latin typeface="Tahoma" panose="020B0604030504040204" pitchFamily="34" charset="0"/>
              <a:cs typeface="Tahoma" panose="020B0604030504040204" pitchFamily="34" charset="0"/>
            </a:endParaRPr>
          </a:p>
        </p:txBody>
      </p:sp>
      <p:sp>
        <p:nvSpPr>
          <p:cNvPr id="11273" name="Прямоугольник 2">
            <a:extLst>
              <a:ext uri="{FF2B5EF4-FFF2-40B4-BE49-F238E27FC236}">
                <a16:creationId xmlns:a16="http://schemas.microsoft.com/office/drawing/2014/main" id="{49DF764A-3B17-47DD-B6F4-8F9BBE3C9C6C}"/>
              </a:ext>
            </a:extLst>
          </p:cNvPr>
          <p:cNvSpPr>
            <a:spLocks noChangeArrowheads="1"/>
          </p:cNvSpPr>
          <p:nvPr/>
        </p:nvSpPr>
        <p:spPr bwMode="auto">
          <a:xfrm>
            <a:off x="426517" y="1228784"/>
            <a:ext cx="11426616" cy="1866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5000"/>
              </a:lnSpc>
              <a:spcBef>
                <a:spcPct val="0"/>
              </a:spcBef>
              <a:spcAft>
                <a:spcPts val="1000"/>
              </a:spcAft>
              <a:buFontTx/>
              <a:buNone/>
            </a:pPr>
            <a:r>
              <a:rPr lang="kk-KZ" altLang="ru-RU" sz="2200">
                <a:solidFill>
                  <a:srgbClr val="000000"/>
                </a:solidFill>
                <a:latin typeface="Tahoma" panose="020B0604030504040204" pitchFamily="34" charset="0"/>
                <a:ea typeface="Tahoma" panose="020B0604030504040204" pitchFamily="34" charset="0"/>
                <a:cs typeface="Tahoma" panose="020B0604030504040204" pitchFamily="34" charset="0"/>
              </a:rPr>
              <a:t>1-тапсырмада аны</a:t>
            </a:r>
            <a:r>
              <a:rPr lang="ru-RU" altLang="ru-RU" sz="2200">
                <a:solidFill>
                  <a:srgbClr val="000000"/>
                </a:solidFill>
                <a:latin typeface="Tahoma" panose="020B0604030504040204" pitchFamily="34" charset="0"/>
                <a:ea typeface="Tahoma" panose="020B0604030504040204" pitchFamily="34" charset="0"/>
                <a:cs typeface="Tahoma" panose="020B0604030504040204" pitchFamily="34" charset="0"/>
              </a:rPr>
              <a:t>қ</a:t>
            </a:r>
            <a:r>
              <a:rPr lang="kk-KZ" altLang="ru-RU" sz="2200">
                <a:solidFill>
                  <a:srgbClr val="000000"/>
                </a:solidFill>
                <a:latin typeface="Tahoma" panose="020B0604030504040204" pitchFamily="34" charset="0"/>
                <a:ea typeface="Tahoma" panose="020B0604030504040204" pitchFamily="34" charset="0"/>
                <a:cs typeface="Tahoma" panose="020B0604030504040204" pitchFamily="34" charset="0"/>
              </a:rPr>
              <a:t>тал</a:t>
            </a:r>
            <a:r>
              <a:rPr lang="ru-RU" altLang="ru-RU" sz="2200">
                <a:solidFill>
                  <a:srgbClr val="000000"/>
                </a:solidFill>
                <a:latin typeface="Tahoma" panose="020B0604030504040204" pitchFamily="34" charset="0"/>
                <a:ea typeface="Tahoma" panose="020B0604030504040204" pitchFamily="34" charset="0"/>
                <a:cs typeface="Tahoma" panose="020B0604030504040204" pitchFamily="34" charset="0"/>
              </a:rPr>
              <a:t>ғ</a:t>
            </a:r>
            <a:r>
              <a:rPr lang="kk-KZ" altLang="ru-RU" sz="2200">
                <a:solidFill>
                  <a:srgbClr val="000000"/>
                </a:solidFill>
                <a:latin typeface="Tahoma" panose="020B0604030504040204" pitchFamily="34" charset="0"/>
                <a:ea typeface="Tahoma" panose="020B0604030504040204" pitchFamily="34" charset="0"/>
                <a:cs typeface="Tahoma" panose="020B0604030504040204" pitchFamily="34" charset="0"/>
              </a:rPr>
              <a:t>ан журналист </a:t>
            </a:r>
            <a:r>
              <a:rPr lang="ru-RU" altLang="ru-RU" sz="2200">
                <a:solidFill>
                  <a:srgbClr val="000000"/>
                </a:solidFill>
                <a:latin typeface="Tahoma" panose="020B0604030504040204" pitchFamily="34" charset="0"/>
                <a:ea typeface="Tahoma" panose="020B0604030504040204" pitchFamily="34" charset="0"/>
                <a:cs typeface="Tahoma" panose="020B0604030504040204" pitchFamily="34" charset="0"/>
              </a:rPr>
              <a:t>болудың </a:t>
            </a:r>
            <a:r>
              <a:rPr lang="kk-KZ" altLang="ru-RU" sz="2200">
                <a:solidFill>
                  <a:srgbClr val="000000"/>
                </a:solidFill>
                <a:latin typeface="Tahoma" panose="020B0604030504040204" pitchFamily="34" charset="0"/>
                <a:ea typeface="Tahoma" panose="020B0604030504040204" pitchFamily="34" charset="0"/>
                <a:cs typeface="Tahoma" panose="020B0604030504040204" pitchFamily="34" charset="0"/>
              </a:rPr>
              <a:t>талаптары негізінде «Журналист деген — кім?» деген </a:t>
            </a:r>
            <a:r>
              <a:rPr lang="ru-RU" altLang="ru-RU" sz="2200">
                <a:solidFill>
                  <a:srgbClr val="000000"/>
                </a:solidFill>
                <a:latin typeface="Tahoma" panose="020B0604030504040204" pitchFamily="34" charset="0"/>
                <a:ea typeface="Tahoma" panose="020B0604030504040204" pitchFamily="34" charset="0"/>
                <a:cs typeface="Tahoma" panose="020B0604030504040204" pitchFamily="34" charset="0"/>
              </a:rPr>
              <a:t>сұраққ</a:t>
            </a:r>
            <a:r>
              <a:rPr lang="kk-KZ" altLang="ru-RU" sz="2200">
                <a:solidFill>
                  <a:srgbClr val="000000"/>
                </a:solidFill>
                <a:latin typeface="Tahoma" panose="020B0604030504040204" pitchFamily="34" charset="0"/>
                <a:ea typeface="Tahoma" panose="020B0604030504040204" pitchFamily="34" charset="0"/>
                <a:cs typeface="Tahoma" panose="020B0604030504040204" pitchFamily="34" charset="0"/>
              </a:rPr>
              <a:t>а жауап </a:t>
            </a:r>
            <a:r>
              <a:rPr lang="ru-RU" altLang="ru-RU" sz="2200">
                <a:solidFill>
                  <a:srgbClr val="000000"/>
                </a:solidFill>
                <a:latin typeface="Tahoma" panose="020B0604030504040204" pitchFamily="34" charset="0"/>
                <a:ea typeface="Tahoma" panose="020B0604030504040204" pitchFamily="34" charset="0"/>
                <a:cs typeface="Tahoma" panose="020B0604030504040204" pitchFamily="34" charset="0"/>
              </a:rPr>
              <a:t>беріңіз</a:t>
            </a:r>
            <a:r>
              <a:rPr lang="kk-KZ" altLang="ru-RU" sz="220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kk-KZ" altLang="ru-RU" sz="2200" i="1">
              <a:solidFill>
                <a:srgbClr val="000000"/>
              </a:solidFill>
              <a:latin typeface="Tahoma" panose="020B0604030504040204" pitchFamily="34" charset="0"/>
              <a:ea typeface="Tahoma" panose="020B0604030504040204" pitchFamily="34" charset="0"/>
              <a:cs typeface="Tahoma" panose="020B0604030504040204" pitchFamily="34" charset="0"/>
            </a:endParaRPr>
          </a:p>
          <a:p>
            <a:pPr>
              <a:lnSpc>
                <a:spcPct val="115000"/>
              </a:lnSpc>
              <a:spcBef>
                <a:spcPct val="0"/>
              </a:spcBef>
              <a:spcAft>
                <a:spcPts val="1000"/>
              </a:spcAft>
              <a:buFontTx/>
              <a:buNone/>
            </a:pPr>
            <a:r>
              <a:rPr lang="ru-RU" altLang="ru-RU" sz="2200" i="1">
                <a:solidFill>
                  <a:srgbClr val="000000"/>
                </a:solidFill>
                <a:latin typeface="Tahoma" panose="020B0604030504040204" pitchFamily="34" charset="0"/>
                <a:ea typeface="Tahoma" panose="020B0604030504040204" pitchFamily="34" charset="0"/>
                <a:cs typeface="Tahoma" panose="020B0604030504040204" pitchFamily="34" charset="0"/>
              </a:rPr>
              <a:t>Ү</a:t>
            </a:r>
            <a:r>
              <a:rPr lang="kk-KZ" altLang="ru-RU" sz="2200" i="1">
                <a:solidFill>
                  <a:srgbClr val="000000"/>
                </a:solidFill>
                <a:latin typeface="Tahoma" panose="020B0604030504040204" pitchFamily="34" charset="0"/>
                <a:ea typeface="Tahoma" panose="020B0604030504040204" pitchFamily="34" charset="0"/>
                <a:cs typeface="Tahoma" panose="020B0604030504040204" pitchFamily="34" charset="0"/>
              </a:rPr>
              <a:t>лгі: </a:t>
            </a:r>
          </a:p>
          <a:p>
            <a:pPr>
              <a:lnSpc>
                <a:spcPct val="115000"/>
              </a:lnSpc>
              <a:spcBef>
                <a:spcPct val="0"/>
              </a:spcBef>
              <a:spcAft>
                <a:spcPts val="1000"/>
              </a:spcAft>
              <a:buFontTx/>
              <a:buNone/>
            </a:pPr>
            <a:r>
              <a:rPr lang="kk-KZ" altLang="ru-RU" sz="2200" i="1">
                <a:solidFill>
                  <a:srgbClr val="000000"/>
                </a:solidFill>
                <a:latin typeface="Tahoma" panose="020B0604030504040204" pitchFamily="34" charset="0"/>
                <a:ea typeface="Tahoma" panose="020B0604030504040204" pitchFamily="34" charset="0"/>
                <a:cs typeface="Tahoma" panose="020B0604030504040204" pitchFamily="34" charset="0"/>
              </a:rPr>
              <a:t>Журналист сауатты</a:t>
            </a:r>
            <a:r>
              <a:rPr lang="kk-KZ" altLang="ru-RU" sz="2200">
                <a:solidFill>
                  <a:srgbClr val="000000"/>
                </a:solidFill>
                <a:latin typeface="Tahoma" panose="020B0604030504040204" pitchFamily="34" charset="0"/>
                <a:ea typeface="Tahoma" panose="020B0604030504040204" pitchFamily="34" charset="0"/>
                <a:cs typeface="Tahoma" panose="020B0604030504040204" pitchFamily="34" charset="0"/>
              </a:rPr>
              <a:t>, </a:t>
            </a:r>
            <a:r>
              <a:rPr lang="ru-RU" altLang="ru-RU" sz="2200" i="1">
                <a:solidFill>
                  <a:srgbClr val="000000"/>
                </a:solidFill>
                <a:latin typeface="Tahoma" panose="020B0604030504040204" pitchFamily="34" charset="0"/>
                <a:ea typeface="Tahoma" panose="020B0604030504040204" pitchFamily="34" charset="0"/>
                <a:cs typeface="Tahoma" panose="020B0604030504040204" pitchFamily="34" charset="0"/>
              </a:rPr>
              <a:t>ө</a:t>
            </a:r>
            <a:r>
              <a:rPr lang="kk-KZ" altLang="ru-RU" sz="2200" i="1">
                <a:solidFill>
                  <a:srgbClr val="000000"/>
                </a:solidFill>
                <a:latin typeface="Tahoma" panose="020B0604030504040204" pitchFamily="34" charset="0"/>
                <a:ea typeface="Tahoma" panose="020B0604030504040204" pitchFamily="34" charset="0"/>
                <a:cs typeface="Tahoma" panose="020B0604030504040204" pitchFamily="34" charset="0"/>
              </a:rPr>
              <a:t>з пікірін д</a:t>
            </a:r>
            <a:r>
              <a:rPr lang="ru-RU" altLang="ru-RU" sz="2200" i="1">
                <a:solidFill>
                  <a:srgbClr val="000000"/>
                </a:solidFill>
                <a:latin typeface="Tahoma" panose="020B0604030504040204" pitchFamily="34" charset="0"/>
                <a:ea typeface="Tahoma" panose="020B0604030504040204" pitchFamily="34" charset="0"/>
                <a:cs typeface="Tahoma" panose="020B0604030504040204" pitchFamily="34" charset="0"/>
              </a:rPr>
              <a:t>ұ</a:t>
            </a:r>
            <a:r>
              <a:rPr lang="kk-KZ" altLang="ru-RU" sz="2200" i="1">
                <a:solidFill>
                  <a:srgbClr val="000000"/>
                </a:solidFill>
                <a:latin typeface="Tahoma" panose="020B0604030504040204" pitchFamily="34" charset="0"/>
                <a:ea typeface="Tahoma" panose="020B0604030504040204" pitchFamily="34" charset="0"/>
                <a:cs typeface="Tahoma" panose="020B0604030504040204" pitchFamily="34" charset="0"/>
              </a:rPr>
              <a:t>рыс жеткізе</a:t>
            </a:r>
            <a:r>
              <a:rPr lang="kk-KZ" altLang="ru-RU" sz="2200">
                <a:solidFill>
                  <a:srgbClr val="000000"/>
                </a:solidFill>
                <a:latin typeface="Tahoma" panose="020B0604030504040204" pitchFamily="34" charset="0"/>
                <a:ea typeface="Tahoma" panose="020B0604030504040204" pitchFamily="34" charset="0"/>
                <a:cs typeface="Tahoma" panose="020B0604030504040204" pitchFamily="34" charset="0"/>
              </a:rPr>
              <a:t> </a:t>
            </a:r>
            <a:r>
              <a:rPr lang="kk-KZ" altLang="ru-RU" sz="2200" i="1">
                <a:solidFill>
                  <a:srgbClr val="000000"/>
                </a:solidFill>
                <a:latin typeface="Tahoma" panose="020B0604030504040204" pitchFamily="34" charset="0"/>
                <a:ea typeface="Tahoma" panose="020B0604030504040204" pitchFamily="34" charset="0"/>
                <a:cs typeface="Tahoma" panose="020B0604030504040204" pitchFamily="34" charset="0"/>
              </a:rPr>
              <a:t>алатын</a:t>
            </a:r>
            <a:r>
              <a:rPr lang="kk-KZ" altLang="ru-RU" sz="2200">
                <a:solidFill>
                  <a:srgbClr val="000000"/>
                </a:solidFill>
                <a:latin typeface="Tahoma" panose="020B0604030504040204" pitchFamily="34" charset="0"/>
                <a:ea typeface="Tahoma" panose="020B0604030504040204" pitchFamily="34" charset="0"/>
                <a:cs typeface="Tahoma" panose="020B0604030504040204" pitchFamily="34" charset="0"/>
              </a:rPr>
              <a:t>, </a:t>
            </a:r>
            <a:r>
              <a:rPr lang="kk-KZ" altLang="ru-RU" sz="2200" i="1">
                <a:solidFill>
                  <a:srgbClr val="000000"/>
                </a:solidFill>
                <a:latin typeface="Tahoma" panose="020B0604030504040204" pitchFamily="34" charset="0"/>
                <a:ea typeface="Tahoma" panose="020B0604030504040204" pitchFamily="34" charset="0"/>
                <a:cs typeface="Tahoma" panose="020B0604030504040204" pitchFamily="34" charset="0"/>
              </a:rPr>
              <a:t>әдепті</a:t>
            </a:r>
            <a:r>
              <a:rPr lang="kk-KZ" altLang="ru-RU" sz="2200">
                <a:solidFill>
                  <a:srgbClr val="000000"/>
                </a:solidFill>
                <a:latin typeface="Tahoma" panose="020B0604030504040204" pitchFamily="34" charset="0"/>
                <a:ea typeface="Tahoma" panose="020B0604030504040204" pitchFamily="34" charset="0"/>
                <a:cs typeface="Tahoma" panose="020B0604030504040204" pitchFamily="34" charset="0"/>
              </a:rPr>
              <a:t> </a:t>
            </a:r>
            <a:r>
              <a:rPr lang="kk-KZ" altLang="ru-RU" sz="2200" i="1">
                <a:solidFill>
                  <a:srgbClr val="000000"/>
                </a:solidFill>
                <a:latin typeface="Tahoma" panose="020B0604030504040204" pitchFamily="34" charset="0"/>
                <a:ea typeface="Tahoma" panose="020B0604030504040204" pitchFamily="34" charset="0"/>
                <a:cs typeface="Tahoma" panose="020B0604030504040204" pitchFamily="34" charset="0"/>
              </a:rPr>
              <a:t>с</a:t>
            </a:r>
            <a:r>
              <a:rPr lang="ru-RU" altLang="ru-RU" sz="2200" i="1">
                <a:solidFill>
                  <a:srgbClr val="000000"/>
                </a:solidFill>
                <a:latin typeface="Tahoma" panose="020B0604030504040204" pitchFamily="34" charset="0"/>
                <a:ea typeface="Tahoma" panose="020B0604030504040204" pitchFamily="34" charset="0"/>
                <a:cs typeface="Tahoma" panose="020B0604030504040204" pitchFamily="34" charset="0"/>
              </a:rPr>
              <a:t>ө</a:t>
            </a:r>
            <a:r>
              <a:rPr lang="kk-KZ" altLang="ru-RU" sz="2200" i="1">
                <a:solidFill>
                  <a:srgbClr val="000000"/>
                </a:solidFill>
                <a:latin typeface="Tahoma" panose="020B0604030504040204" pitchFamily="34" charset="0"/>
                <a:ea typeface="Tahoma" panose="020B0604030504040204" pitchFamily="34" charset="0"/>
                <a:cs typeface="Tahoma" panose="020B0604030504040204" pitchFamily="34" charset="0"/>
              </a:rPr>
              <a:t>й</a:t>
            </a:r>
            <a:r>
              <a:rPr lang="ru-RU" altLang="ru-RU" sz="2200" i="1">
                <a:solidFill>
                  <a:srgbClr val="000000"/>
                </a:solidFill>
                <a:latin typeface="Tahoma" panose="020B0604030504040204" pitchFamily="34" charset="0"/>
                <a:ea typeface="Tahoma" panose="020B0604030504040204" pitchFamily="34" charset="0"/>
                <a:cs typeface="Tahoma" panose="020B0604030504040204" pitchFamily="34" charset="0"/>
              </a:rPr>
              <a:t>л</a:t>
            </a:r>
            <a:r>
              <a:rPr lang="kk-KZ" altLang="ru-RU" sz="2200" i="1">
                <a:solidFill>
                  <a:srgbClr val="000000"/>
                </a:solidFill>
                <a:latin typeface="Tahoma" panose="020B0604030504040204" pitchFamily="34" charset="0"/>
                <a:ea typeface="Tahoma" panose="020B0604030504040204" pitchFamily="34" charset="0"/>
                <a:cs typeface="Tahoma" panose="020B0604030504040204" pitchFamily="34" charset="0"/>
              </a:rPr>
              <a:t>ейтін</a:t>
            </a:r>
            <a:r>
              <a:rPr lang="kk-KZ" altLang="ru-RU" sz="2200">
                <a:solidFill>
                  <a:srgbClr val="000000"/>
                </a:solidFill>
                <a:latin typeface="Tahoma" panose="020B0604030504040204" pitchFamily="34" charset="0"/>
                <a:ea typeface="Tahoma" panose="020B0604030504040204" pitchFamily="34" charset="0"/>
                <a:cs typeface="Tahoma" panose="020B0604030504040204" pitchFamily="34" charset="0"/>
              </a:rPr>
              <a:t>, ... .</a:t>
            </a:r>
            <a:endParaRPr lang="ru-RU" altLang="ru-RU" sz="2200">
              <a:solidFill>
                <a:srgbClr val="00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Прямоугольник 7">
            <a:extLst>
              <a:ext uri="{FF2B5EF4-FFF2-40B4-BE49-F238E27FC236}">
                <a16:creationId xmlns:a16="http://schemas.microsoft.com/office/drawing/2014/main" id="{D522987F-2744-5B4D-82D7-D76DE8B18926}"/>
              </a:ext>
            </a:extLst>
          </p:cNvPr>
          <p:cNvSpPr>
            <a:spLocks noChangeArrowheads="1"/>
          </p:cNvSpPr>
          <p:nvPr/>
        </p:nvSpPr>
        <p:spPr bwMode="auto">
          <a:xfrm>
            <a:off x="616790" y="5063601"/>
            <a:ext cx="9881809" cy="91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7000"/>
              </a:lnSpc>
              <a:spcBef>
                <a:spcPct val="0"/>
              </a:spcBef>
              <a:buFontTx/>
              <a:buNone/>
            </a:pPr>
            <a:r>
              <a:rPr lang="kk-KZ" altLang="ru-RU">
                <a:solidFill>
                  <a:srgbClr val="000000"/>
                </a:solidFill>
                <a:latin typeface="Tahoma" panose="020B0604030504040204" pitchFamily="34" charset="0"/>
                <a:ea typeface="Tahoma" panose="020B0604030504040204" pitchFamily="34" charset="0"/>
                <a:cs typeface="Tahoma" panose="020B0604030504040204" pitchFamily="34" charset="0"/>
              </a:rPr>
              <a:t>Дескриптор:</a:t>
            </a:r>
            <a:endParaRPr lang="ru-RU" altLang="ru-RU" sz="2400">
              <a:solidFill>
                <a:srgbClr val="00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107000"/>
              </a:lnSpc>
              <a:spcBef>
                <a:spcPct val="0"/>
              </a:spcBef>
              <a:buFontTx/>
              <a:buNone/>
            </a:pPr>
            <a:r>
              <a:rPr lang="ru-RU" altLang="ru-RU" sz="2400">
                <a:solidFill>
                  <a:srgbClr val="000000"/>
                </a:solidFill>
                <a:latin typeface="Tahoma" panose="020B0604030504040204" pitchFamily="34" charset="0"/>
                <a:ea typeface="Tahoma" panose="020B0604030504040204" pitchFamily="34" charset="0"/>
                <a:cs typeface="Tahoma" panose="020B0604030504040204" pitchFamily="34" charset="0"/>
              </a:rPr>
              <a:t> Журналистті анықтайтын  сипаттама жазады.</a:t>
            </a:r>
          </a:p>
        </p:txBody>
      </p:sp>
      <p:pic>
        <p:nvPicPr>
          <p:cNvPr id="4" name="Рисунок 4">
            <a:extLst>
              <a:ext uri="{FF2B5EF4-FFF2-40B4-BE49-F238E27FC236}">
                <a16:creationId xmlns:a16="http://schemas.microsoft.com/office/drawing/2014/main" id="{B0910876-C2F7-744E-949B-AD00474275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7186" y="3519760"/>
            <a:ext cx="3687090" cy="2031586"/>
          </a:xfrm>
          <a:prstGeom prst="roundRect">
            <a:avLst/>
          </a:prstGeom>
          <a:ln w="88900" cap="sq">
            <a:solidFill>
              <a:srgbClr val="FFFFFF"/>
            </a:solidFill>
            <a:miter lim="800000"/>
          </a:ln>
          <a:effectLst>
            <a:outerShdw blurRad="254000" algn="tl" rotWithShape="0">
              <a:srgbClr val="000000">
                <a:alpha val="43000"/>
              </a:srgbClr>
            </a:outerShdw>
          </a:effectLst>
        </p:spPr>
      </p:pic>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32676">
        <p:fade/>
      </p:transition>
    </mc:Choice>
    <mc:Fallback xmlns="">
      <p:transition spd="med" advTm="326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Рисунок 48">
            <a:extLst>
              <a:ext uri="{FF2B5EF4-FFF2-40B4-BE49-F238E27FC236}">
                <a16:creationId xmlns:a16="http://schemas.microsoft.com/office/drawing/2014/main" id="{7D78805F-3F22-4F71-A69F-B4D9E88F39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63" y="7978775"/>
            <a:ext cx="2000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object 2">
            <a:extLst>
              <a:ext uri="{FF2B5EF4-FFF2-40B4-BE49-F238E27FC236}">
                <a16:creationId xmlns:a16="http://schemas.microsoft.com/office/drawing/2014/main" id="{B063B2E2-84A7-448A-9759-84B6062E38DD}"/>
              </a:ext>
            </a:extLst>
          </p:cNvPr>
          <p:cNvSpPr>
            <a:spLocks/>
          </p:cNvSpPr>
          <p:nvPr/>
        </p:nvSpPr>
        <p:spPr bwMode="auto">
          <a:xfrm>
            <a:off x="1588" y="-12700"/>
            <a:ext cx="12190412" cy="977900"/>
          </a:xfrm>
          <a:custGeom>
            <a:avLst/>
            <a:gdLst>
              <a:gd name="T0" fmla="*/ 0 w 15238094"/>
              <a:gd name="T1" fmla="*/ 27 h 1221740"/>
              <a:gd name="T2" fmla="*/ 340 w 15238094"/>
              <a:gd name="T3" fmla="*/ 27 h 1221740"/>
              <a:gd name="T4" fmla="*/ 340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2292" name="Прямоугольник 73">
            <a:extLst>
              <a:ext uri="{FF2B5EF4-FFF2-40B4-BE49-F238E27FC236}">
                <a16:creationId xmlns:a16="http://schemas.microsoft.com/office/drawing/2014/main" id="{61AB529D-B4E8-4AC8-B661-0D86F9F70690}"/>
              </a:ext>
            </a:extLst>
          </p:cNvPr>
          <p:cNvSpPr>
            <a:spLocks noChangeArrowheads="1"/>
          </p:cNvSpPr>
          <p:nvPr/>
        </p:nvSpPr>
        <p:spPr bwMode="auto">
          <a:xfrm>
            <a:off x="4349750" y="1343025"/>
            <a:ext cx="1573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37 </a:t>
            </a:r>
          </a:p>
          <a:p>
            <a:pPr algn="ctr" eaLnBrk="1" hangingPunct="1">
              <a:lnSpc>
                <a:spcPct val="100000"/>
              </a:lnSpc>
              <a:spcBef>
                <a:spcPct val="0"/>
              </a:spcBef>
              <a:buFontTx/>
              <a:buNone/>
            </a:pPr>
            <a:r>
              <a:rPr lang="ru-RU" altLang="ru-RU" sz="1200">
                <a:solidFill>
                  <a:srgbClr val="FFFFFF"/>
                </a:solidFill>
                <a:latin typeface="Neo Sans Cyr"/>
              </a:rPr>
              <a:t>Частных детских</a:t>
            </a:r>
          </a:p>
          <a:p>
            <a:pPr algn="ctr" eaLnBrk="1" hangingPunct="1">
              <a:lnSpc>
                <a:spcPct val="100000"/>
              </a:lnSpc>
              <a:spcBef>
                <a:spcPct val="0"/>
              </a:spcBef>
              <a:buFontTx/>
              <a:buNone/>
            </a:pPr>
            <a:r>
              <a:rPr lang="ru-RU" altLang="ru-RU" sz="1200">
                <a:solidFill>
                  <a:srgbClr val="FFFFFF"/>
                </a:solidFill>
                <a:latin typeface="Neo Sans Cyr"/>
              </a:rPr>
              <a:t>сада</a:t>
            </a:r>
          </a:p>
        </p:txBody>
      </p:sp>
      <p:sp>
        <p:nvSpPr>
          <p:cNvPr id="12293" name="Прямоугольник 74">
            <a:extLst>
              <a:ext uri="{FF2B5EF4-FFF2-40B4-BE49-F238E27FC236}">
                <a16:creationId xmlns:a16="http://schemas.microsoft.com/office/drawing/2014/main" id="{A1C62FFD-A509-4774-B978-A82674A17868}"/>
              </a:ext>
            </a:extLst>
          </p:cNvPr>
          <p:cNvSpPr>
            <a:spLocks noChangeArrowheads="1"/>
          </p:cNvSpPr>
          <p:nvPr/>
        </p:nvSpPr>
        <p:spPr bwMode="auto">
          <a:xfrm>
            <a:off x="5942013" y="1309688"/>
            <a:ext cx="15716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56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56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56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56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56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ru-RU" altLang="ru-RU" sz="2400">
                <a:solidFill>
                  <a:srgbClr val="FFFFFF"/>
                </a:solidFill>
                <a:latin typeface="Neo Sans Cyr"/>
              </a:rPr>
              <a:t>43</a:t>
            </a:r>
          </a:p>
          <a:p>
            <a:pPr algn="ctr" eaLnBrk="1" hangingPunct="1">
              <a:lnSpc>
                <a:spcPct val="100000"/>
              </a:lnSpc>
              <a:spcBef>
                <a:spcPct val="0"/>
              </a:spcBef>
              <a:buFontTx/>
              <a:buNone/>
            </a:pPr>
            <a:r>
              <a:rPr lang="ru-RU" altLang="ru-RU" sz="1200">
                <a:solidFill>
                  <a:srgbClr val="FFFFFF"/>
                </a:solidFill>
                <a:latin typeface="Neo Sans Cyr"/>
              </a:rPr>
              <a:t>Мини-центра</a:t>
            </a:r>
          </a:p>
        </p:txBody>
      </p:sp>
      <p:cxnSp>
        <p:nvCxnSpPr>
          <p:cNvPr id="16" name="Google Shape;77;p1">
            <a:extLst>
              <a:ext uri="{FF2B5EF4-FFF2-40B4-BE49-F238E27FC236}">
                <a16:creationId xmlns:a16="http://schemas.microsoft.com/office/drawing/2014/main" id="{A75986AE-753D-472E-BE21-A187BC89B203}"/>
              </a:ext>
            </a:extLst>
          </p:cNvPr>
          <p:cNvCxnSpPr>
            <a:cxnSpLocks noChangeShapeType="1"/>
          </p:cNvCxnSpPr>
          <p:nvPr/>
        </p:nvCxnSpPr>
        <p:spPr bwMode="auto">
          <a:xfrm>
            <a:off x="212725" y="6621463"/>
            <a:ext cx="11728450" cy="25400"/>
          </a:xfrm>
          <a:prstGeom prst="straightConnector1">
            <a:avLst/>
          </a:prstGeom>
          <a:ln w="57150">
            <a:solidFill>
              <a:srgbClr val="33CCCC"/>
            </a:solidFill>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19" name="Google Shape;78;p1">
            <a:extLst>
              <a:ext uri="{FF2B5EF4-FFF2-40B4-BE49-F238E27FC236}">
                <a16:creationId xmlns:a16="http://schemas.microsoft.com/office/drawing/2014/main" id="{68372709-AFF0-4AF0-938C-6843A6F2B2AA}"/>
              </a:ext>
            </a:extLst>
          </p:cNvPr>
          <p:cNvCxnSpPr>
            <a:cxnSpLocks noChangeShapeType="1"/>
          </p:cNvCxnSpPr>
          <p:nvPr/>
        </p:nvCxnSpPr>
        <p:spPr bwMode="auto">
          <a:xfrm>
            <a:off x="757238" y="6364288"/>
            <a:ext cx="10693400" cy="36512"/>
          </a:xfrm>
          <a:prstGeom prst="straightConnector1">
            <a:avLst/>
          </a:prstGeom>
          <a:ln w="38100">
            <a:headEnd type="none" w="sm" len="sm"/>
            <a:tailEnd type="none" w="sm" len="sm"/>
          </a:ln>
        </p:spPr>
        <p:style>
          <a:lnRef idx="1">
            <a:schemeClr val="accent5"/>
          </a:lnRef>
          <a:fillRef idx="0">
            <a:schemeClr val="accent5"/>
          </a:fillRef>
          <a:effectRef idx="0">
            <a:schemeClr val="accent5"/>
          </a:effectRef>
          <a:fontRef idx="minor">
            <a:schemeClr val="tx1"/>
          </a:fontRef>
        </p:style>
      </p:cxnSp>
      <p:sp>
        <p:nvSpPr>
          <p:cNvPr id="12296" name="TextBox 8">
            <a:extLst>
              <a:ext uri="{FF2B5EF4-FFF2-40B4-BE49-F238E27FC236}">
                <a16:creationId xmlns:a16="http://schemas.microsoft.com/office/drawing/2014/main" id="{DD4C9D58-8613-4B34-B018-1E76B321F867}"/>
              </a:ext>
            </a:extLst>
          </p:cNvPr>
          <p:cNvSpPr txBox="1">
            <a:spLocks noChangeArrowheads="1"/>
          </p:cNvSpPr>
          <p:nvPr/>
        </p:nvSpPr>
        <p:spPr bwMode="auto">
          <a:xfrm>
            <a:off x="1271588" y="250825"/>
            <a:ext cx="4370387"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7000"/>
              </a:lnSpc>
              <a:spcBef>
                <a:spcPct val="0"/>
              </a:spcBef>
              <a:spcAft>
                <a:spcPts val="800"/>
              </a:spcAft>
              <a:buFontTx/>
              <a:buNone/>
            </a:pPr>
            <a:r>
              <a:rPr lang="ru-RU" altLang="ru-RU" b="1">
                <a:solidFill>
                  <a:schemeClr val="bg1"/>
                </a:solidFill>
                <a:latin typeface="Tahoma" panose="020B0604030504040204" pitchFamily="34" charset="0"/>
                <a:cs typeface="Tahoma" panose="020B0604030504040204" pitchFamily="34" charset="0"/>
              </a:rPr>
              <a:t>Өзіңізді тексеріңіз</a:t>
            </a:r>
            <a:endParaRPr lang="ru-RU" altLang="ru-RU">
              <a:solidFill>
                <a:schemeClr val="bg1"/>
              </a:solidFill>
              <a:latin typeface="Tahoma" panose="020B0604030504040204" pitchFamily="34" charset="0"/>
              <a:cs typeface="Tahoma" panose="020B0604030504040204" pitchFamily="34" charset="0"/>
            </a:endParaRPr>
          </a:p>
        </p:txBody>
      </p:sp>
      <p:pic>
        <p:nvPicPr>
          <p:cNvPr id="2" name="Рисунок 13">
            <a:extLst>
              <a:ext uri="{FF2B5EF4-FFF2-40B4-BE49-F238E27FC236}">
                <a16:creationId xmlns:a16="http://schemas.microsoft.com/office/drawing/2014/main" id="{F5643920-8FB6-D745-8CBC-78B21B3EDF0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049154" y="4944279"/>
            <a:ext cx="2419475" cy="904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4836EF87-07E8-334A-AFE0-7FE91D26323F}"/>
              </a:ext>
            </a:extLst>
          </p:cNvPr>
          <p:cNvSpPr txBox="1"/>
          <p:nvPr/>
        </p:nvSpPr>
        <p:spPr>
          <a:xfrm>
            <a:off x="5214870" y="1772536"/>
            <a:ext cx="6235768" cy="2315506"/>
          </a:xfrm>
          <a:prstGeom prst="rect">
            <a:avLst/>
          </a:prstGeom>
          <a:noFill/>
        </p:spPr>
        <p:txBody>
          <a:bodyPr wrap="square">
            <a:spAutoFit/>
          </a:bodyPr>
          <a:lstStyle/>
          <a:p>
            <a:pPr>
              <a:lnSpc>
                <a:spcPct val="115000"/>
              </a:lnSpc>
              <a:spcBef>
                <a:spcPct val="0"/>
              </a:spcBef>
              <a:spcAft>
                <a:spcPts val="1000"/>
              </a:spcAft>
              <a:buFontTx/>
              <a:buNone/>
            </a:pPr>
            <a:endParaRPr lang="kk-KZ" altLang="ru-RU" sz="2400" i="1">
              <a:solidFill>
                <a:srgbClr val="000000"/>
              </a:solidFill>
              <a:latin typeface="Tahoma" panose="020B0604030504040204" pitchFamily="34" charset="0"/>
              <a:ea typeface="Tahoma" panose="020B0604030504040204" pitchFamily="34" charset="0"/>
              <a:cs typeface="Tahoma" panose="020B0604030504040204" pitchFamily="34" charset="0"/>
            </a:endParaRPr>
          </a:p>
          <a:p>
            <a:pPr>
              <a:lnSpc>
                <a:spcPct val="115000"/>
              </a:lnSpc>
              <a:spcBef>
                <a:spcPct val="0"/>
              </a:spcBef>
              <a:spcAft>
                <a:spcPts val="1000"/>
              </a:spcAft>
              <a:buFontTx/>
              <a:buNone/>
            </a:pPr>
            <a:r>
              <a:rPr lang="kk-KZ" altLang="ru-RU" sz="2400" i="1">
                <a:solidFill>
                  <a:srgbClr val="000000"/>
                </a:solidFill>
                <a:latin typeface="Tahoma" panose="020B0604030504040204" pitchFamily="34" charset="0"/>
                <a:ea typeface="Tahoma" panose="020B0604030504040204" pitchFamily="34" charset="0"/>
                <a:cs typeface="Tahoma" panose="020B0604030504040204" pitchFamily="34" charset="0"/>
              </a:rPr>
              <a:t>Журналист сауатты</a:t>
            </a:r>
            <a:r>
              <a:rPr lang="kk-KZ" altLang="ru-RU" sz="2400">
                <a:solidFill>
                  <a:srgbClr val="000000"/>
                </a:solidFill>
                <a:latin typeface="Tahoma" panose="020B0604030504040204" pitchFamily="34" charset="0"/>
                <a:ea typeface="Tahoma" panose="020B0604030504040204" pitchFamily="34" charset="0"/>
                <a:cs typeface="Tahoma" panose="020B0604030504040204" pitchFamily="34" charset="0"/>
              </a:rPr>
              <a:t>, </a:t>
            </a:r>
            <a:r>
              <a:rPr lang="ru-RU" altLang="ru-RU" sz="2400" i="1">
                <a:solidFill>
                  <a:srgbClr val="000000"/>
                </a:solidFill>
                <a:latin typeface="Tahoma" panose="020B0604030504040204" pitchFamily="34" charset="0"/>
                <a:ea typeface="Tahoma" panose="020B0604030504040204" pitchFamily="34" charset="0"/>
                <a:cs typeface="Tahoma" panose="020B0604030504040204" pitchFamily="34" charset="0"/>
              </a:rPr>
              <a:t>ө</a:t>
            </a:r>
            <a:r>
              <a:rPr lang="kk-KZ" altLang="ru-RU" sz="2400" i="1">
                <a:solidFill>
                  <a:srgbClr val="000000"/>
                </a:solidFill>
                <a:latin typeface="Tahoma" panose="020B0604030504040204" pitchFamily="34" charset="0"/>
                <a:ea typeface="Tahoma" panose="020B0604030504040204" pitchFamily="34" charset="0"/>
                <a:cs typeface="Tahoma" panose="020B0604030504040204" pitchFamily="34" charset="0"/>
              </a:rPr>
              <a:t>з пікірін д</a:t>
            </a:r>
            <a:r>
              <a:rPr lang="ru-RU" altLang="ru-RU" sz="2400" i="1">
                <a:solidFill>
                  <a:srgbClr val="000000"/>
                </a:solidFill>
                <a:latin typeface="Tahoma" panose="020B0604030504040204" pitchFamily="34" charset="0"/>
                <a:ea typeface="Tahoma" panose="020B0604030504040204" pitchFamily="34" charset="0"/>
                <a:cs typeface="Tahoma" panose="020B0604030504040204" pitchFamily="34" charset="0"/>
              </a:rPr>
              <a:t>ұ</a:t>
            </a:r>
            <a:r>
              <a:rPr lang="kk-KZ" altLang="ru-RU" sz="2400" i="1">
                <a:solidFill>
                  <a:srgbClr val="000000"/>
                </a:solidFill>
                <a:latin typeface="Tahoma" panose="020B0604030504040204" pitchFamily="34" charset="0"/>
                <a:ea typeface="Tahoma" panose="020B0604030504040204" pitchFamily="34" charset="0"/>
                <a:cs typeface="Tahoma" panose="020B0604030504040204" pitchFamily="34" charset="0"/>
              </a:rPr>
              <a:t>рыс жеткізе</a:t>
            </a:r>
            <a:r>
              <a:rPr lang="kk-KZ" altLang="ru-RU" sz="2400">
                <a:solidFill>
                  <a:srgbClr val="000000"/>
                </a:solidFill>
                <a:latin typeface="Tahoma" panose="020B0604030504040204" pitchFamily="34" charset="0"/>
                <a:ea typeface="Tahoma" panose="020B0604030504040204" pitchFamily="34" charset="0"/>
                <a:cs typeface="Tahoma" panose="020B0604030504040204" pitchFamily="34" charset="0"/>
              </a:rPr>
              <a:t> </a:t>
            </a:r>
            <a:r>
              <a:rPr lang="kk-KZ" altLang="ru-RU" sz="2400" i="1">
                <a:solidFill>
                  <a:srgbClr val="000000"/>
                </a:solidFill>
                <a:latin typeface="Tahoma" panose="020B0604030504040204" pitchFamily="34" charset="0"/>
                <a:ea typeface="Tahoma" panose="020B0604030504040204" pitchFamily="34" charset="0"/>
                <a:cs typeface="Tahoma" panose="020B0604030504040204" pitchFamily="34" charset="0"/>
              </a:rPr>
              <a:t>алатын</a:t>
            </a:r>
            <a:r>
              <a:rPr lang="kk-KZ" altLang="ru-RU" sz="2400">
                <a:solidFill>
                  <a:srgbClr val="000000"/>
                </a:solidFill>
                <a:latin typeface="Tahoma" panose="020B0604030504040204" pitchFamily="34" charset="0"/>
                <a:ea typeface="Tahoma" panose="020B0604030504040204" pitchFamily="34" charset="0"/>
                <a:cs typeface="Tahoma" panose="020B0604030504040204" pitchFamily="34" charset="0"/>
              </a:rPr>
              <a:t>, </a:t>
            </a:r>
            <a:r>
              <a:rPr lang="kk-KZ" altLang="ru-RU" sz="2400" i="1">
                <a:solidFill>
                  <a:srgbClr val="000000"/>
                </a:solidFill>
                <a:latin typeface="Tahoma" panose="020B0604030504040204" pitchFamily="34" charset="0"/>
                <a:ea typeface="Tahoma" panose="020B0604030504040204" pitchFamily="34" charset="0"/>
                <a:cs typeface="Tahoma" panose="020B0604030504040204" pitchFamily="34" charset="0"/>
              </a:rPr>
              <a:t>әдепті</a:t>
            </a:r>
            <a:r>
              <a:rPr lang="kk-KZ" altLang="ru-RU" sz="2400">
                <a:solidFill>
                  <a:srgbClr val="000000"/>
                </a:solidFill>
                <a:latin typeface="Tahoma" panose="020B0604030504040204" pitchFamily="34" charset="0"/>
                <a:ea typeface="Tahoma" panose="020B0604030504040204" pitchFamily="34" charset="0"/>
                <a:cs typeface="Tahoma" panose="020B0604030504040204" pitchFamily="34" charset="0"/>
              </a:rPr>
              <a:t> </a:t>
            </a:r>
            <a:r>
              <a:rPr lang="ru-RU" altLang="ru-RU" sz="2400" i="1">
                <a:solidFill>
                  <a:srgbClr val="000000"/>
                </a:solidFill>
                <a:latin typeface="Tahoma" panose="020B0604030504040204" pitchFamily="34" charset="0"/>
                <a:ea typeface="Tahoma" panose="020B0604030504040204" pitchFamily="34" charset="0"/>
                <a:cs typeface="Tahoma" panose="020B0604030504040204" pitchFamily="34" charset="0"/>
              </a:rPr>
              <a:t>сөйлейтін, білімді, ізденімпаз, жасампаз, байқампаз, әділ адам.</a:t>
            </a:r>
            <a:endParaRPr lang="" sz="2400"/>
          </a:p>
        </p:txBody>
      </p:sp>
      <p:pic>
        <p:nvPicPr>
          <p:cNvPr id="4" name="Рисунок 4">
            <a:extLst>
              <a:ext uri="{FF2B5EF4-FFF2-40B4-BE49-F238E27FC236}">
                <a16:creationId xmlns:a16="http://schemas.microsoft.com/office/drawing/2014/main" id="{39D9CAD2-D1F4-E746-BC44-E910558F23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8538" y="1618206"/>
            <a:ext cx="3647726" cy="4350251"/>
          </a:xfrm>
          <a:prstGeom prst="roundRect">
            <a:avLst/>
          </a:prstGeom>
          <a:ln w="88900" cap="sq">
            <a:solidFill>
              <a:srgbClr val="FFFFFF"/>
            </a:solidFill>
            <a:miter lim="800000"/>
          </a:ln>
          <a:effectLst>
            <a:outerShdw blurRad="254000" algn="tl" rotWithShape="0">
              <a:srgbClr val="000000">
                <a:alpha val="43000"/>
              </a:srgbClr>
            </a:outerShdw>
          </a:effectLst>
        </p:spPr>
      </p:pic>
      <p:pic>
        <p:nvPicPr>
          <p:cNvPr id="5" name="Звук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24316">
        <p:fade/>
      </p:transition>
    </mc:Choice>
    <mc:Fallback xmlns="">
      <p:transition spd="med" advTm="2431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Рисунок 48">
            <a:extLst>
              <a:ext uri="{FF2B5EF4-FFF2-40B4-BE49-F238E27FC236}">
                <a16:creationId xmlns:a16="http://schemas.microsoft.com/office/drawing/2014/main" id="{B3BB5AF6-A540-43C4-B1AE-7B577B5F7F3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2463" y="7978775"/>
            <a:ext cx="200025"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object 2">
            <a:extLst>
              <a:ext uri="{FF2B5EF4-FFF2-40B4-BE49-F238E27FC236}">
                <a16:creationId xmlns:a16="http://schemas.microsoft.com/office/drawing/2014/main" id="{5FCA41F9-4426-43BD-96AC-2C7C54D5F54D}"/>
              </a:ext>
            </a:extLst>
          </p:cNvPr>
          <p:cNvSpPr>
            <a:spLocks/>
          </p:cNvSpPr>
          <p:nvPr/>
        </p:nvSpPr>
        <p:spPr bwMode="auto">
          <a:xfrm>
            <a:off x="1588" y="-12700"/>
            <a:ext cx="12190412" cy="977900"/>
          </a:xfrm>
          <a:custGeom>
            <a:avLst/>
            <a:gdLst>
              <a:gd name="T0" fmla="*/ 0 w 15238094"/>
              <a:gd name="T1" fmla="*/ 27 h 1221740"/>
              <a:gd name="T2" fmla="*/ 340 w 15238094"/>
              <a:gd name="T3" fmla="*/ 27 h 1221740"/>
              <a:gd name="T4" fmla="*/ 340 w 15238094"/>
              <a:gd name="T5" fmla="*/ 0 h 1221740"/>
              <a:gd name="T6" fmla="*/ 0 w 15238094"/>
              <a:gd name="T7" fmla="*/ 0 h 1221740"/>
              <a:gd name="T8" fmla="*/ 0 w 15238094"/>
              <a:gd name="T9" fmla="*/ 27 h 1221740"/>
              <a:gd name="T10" fmla="*/ 0 60000 65536"/>
              <a:gd name="T11" fmla="*/ 0 60000 65536"/>
              <a:gd name="T12" fmla="*/ 0 60000 65536"/>
              <a:gd name="T13" fmla="*/ 0 60000 65536"/>
              <a:gd name="T14" fmla="*/ 0 60000 65536"/>
              <a:gd name="T15" fmla="*/ 0 w 15238094"/>
              <a:gd name="T16" fmla="*/ 0 h 1221740"/>
              <a:gd name="T17" fmla="*/ 15238094 w 15238094"/>
              <a:gd name="T18" fmla="*/ 1221740 h 1221740"/>
            </a:gdLst>
            <a:ahLst/>
            <a:cxnLst>
              <a:cxn ang="T10">
                <a:pos x="T0" y="T1"/>
              </a:cxn>
              <a:cxn ang="T11">
                <a:pos x="T2" y="T3"/>
              </a:cxn>
              <a:cxn ang="T12">
                <a:pos x="T4" y="T5"/>
              </a:cxn>
              <a:cxn ang="T13">
                <a:pos x="T6" y="T7"/>
              </a:cxn>
              <a:cxn ang="T14">
                <a:pos x="T8" y="T9"/>
              </a:cxn>
            </a:cxnLst>
            <a:rect l="T15" t="T16" r="T17" b="T18"/>
            <a:pathLst>
              <a:path w="15238094" h="1221740">
                <a:moveTo>
                  <a:pt x="0" y="1221663"/>
                </a:moveTo>
                <a:lnTo>
                  <a:pt x="15237736" y="1221663"/>
                </a:lnTo>
                <a:lnTo>
                  <a:pt x="15237736" y="0"/>
                </a:lnTo>
                <a:lnTo>
                  <a:pt x="0" y="0"/>
                </a:lnTo>
                <a:lnTo>
                  <a:pt x="0" y="1221663"/>
                </a:lnTo>
                <a:close/>
              </a:path>
            </a:pathLst>
          </a:custGeom>
          <a:solidFill>
            <a:srgbClr val="2E77E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cxnSp>
        <p:nvCxnSpPr>
          <p:cNvPr id="16" name="Google Shape;77;p1">
            <a:extLst>
              <a:ext uri="{FF2B5EF4-FFF2-40B4-BE49-F238E27FC236}">
                <a16:creationId xmlns:a16="http://schemas.microsoft.com/office/drawing/2014/main" id="{D99295F0-926C-4D67-A37B-F489FB3B5D30}"/>
              </a:ext>
            </a:extLst>
          </p:cNvPr>
          <p:cNvCxnSpPr>
            <a:cxnSpLocks noChangeShapeType="1"/>
          </p:cNvCxnSpPr>
          <p:nvPr/>
        </p:nvCxnSpPr>
        <p:spPr bwMode="auto">
          <a:xfrm>
            <a:off x="212725" y="6621463"/>
            <a:ext cx="11728450" cy="25400"/>
          </a:xfrm>
          <a:prstGeom prst="straightConnector1">
            <a:avLst/>
          </a:prstGeom>
          <a:ln w="57150">
            <a:solidFill>
              <a:srgbClr val="33CCCC"/>
            </a:solidFill>
            <a:headEnd type="none" w="sm" len="sm"/>
            <a:tailEnd type="none" w="sm" len="sm"/>
          </a:ln>
        </p:spPr>
        <p:style>
          <a:lnRef idx="2">
            <a:schemeClr val="accent1"/>
          </a:lnRef>
          <a:fillRef idx="0">
            <a:schemeClr val="accent1"/>
          </a:fillRef>
          <a:effectRef idx="1">
            <a:schemeClr val="accent1"/>
          </a:effectRef>
          <a:fontRef idx="minor">
            <a:schemeClr val="tx1"/>
          </a:fontRef>
        </p:style>
      </p:cxnSp>
      <p:cxnSp>
        <p:nvCxnSpPr>
          <p:cNvPr id="19" name="Google Shape;78;p1">
            <a:extLst>
              <a:ext uri="{FF2B5EF4-FFF2-40B4-BE49-F238E27FC236}">
                <a16:creationId xmlns:a16="http://schemas.microsoft.com/office/drawing/2014/main" id="{5EF37C50-DBD2-4114-BD99-EFAE39E2FA4E}"/>
              </a:ext>
            </a:extLst>
          </p:cNvPr>
          <p:cNvCxnSpPr>
            <a:cxnSpLocks noChangeShapeType="1"/>
          </p:cNvCxnSpPr>
          <p:nvPr/>
        </p:nvCxnSpPr>
        <p:spPr bwMode="auto">
          <a:xfrm>
            <a:off x="757238" y="6364288"/>
            <a:ext cx="10693400" cy="36512"/>
          </a:xfrm>
          <a:prstGeom prst="straightConnector1">
            <a:avLst/>
          </a:prstGeom>
          <a:ln w="38100">
            <a:headEnd type="none" w="sm" len="sm"/>
            <a:tailEnd type="none" w="sm" len="sm"/>
          </a:ln>
        </p:spPr>
        <p:style>
          <a:lnRef idx="1">
            <a:schemeClr val="accent5"/>
          </a:lnRef>
          <a:fillRef idx="0">
            <a:schemeClr val="accent5"/>
          </a:fillRef>
          <a:effectRef idx="0">
            <a:schemeClr val="accent5"/>
          </a:effectRef>
          <a:fontRef idx="minor">
            <a:schemeClr val="tx1"/>
          </a:fontRef>
        </p:style>
      </p:cxnSp>
      <p:sp>
        <p:nvSpPr>
          <p:cNvPr id="2" name="TextBox 8">
            <a:extLst>
              <a:ext uri="{FF2B5EF4-FFF2-40B4-BE49-F238E27FC236}">
                <a16:creationId xmlns:a16="http://schemas.microsoft.com/office/drawing/2014/main" id="{BD525246-6CCC-5444-87C5-456CD98D5DC7}"/>
              </a:ext>
            </a:extLst>
          </p:cNvPr>
          <p:cNvSpPr txBox="1">
            <a:spLocks noChangeArrowheads="1"/>
          </p:cNvSpPr>
          <p:nvPr/>
        </p:nvSpPr>
        <p:spPr bwMode="auto">
          <a:xfrm>
            <a:off x="1341438" y="282575"/>
            <a:ext cx="6296025" cy="511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7000"/>
              </a:lnSpc>
              <a:spcBef>
                <a:spcPct val="0"/>
              </a:spcBef>
              <a:spcAft>
                <a:spcPts val="800"/>
              </a:spcAft>
              <a:buFontTx/>
              <a:buNone/>
            </a:pPr>
            <a:r>
              <a:rPr lang="ru-RU" altLang="ru-RU" b="1">
                <a:solidFill>
                  <a:srgbClr val="FFFFFF"/>
                </a:solidFill>
                <a:latin typeface="Tahoma" panose="020B0604030504040204" pitchFamily="34" charset="0"/>
                <a:cs typeface="Tahoma" panose="020B0604030504040204" pitchFamily="34" charset="0"/>
              </a:rPr>
              <a:t>3-тапсырма</a:t>
            </a:r>
            <a:endParaRPr lang="ru-RU" altLang="ru-RU">
              <a:solidFill>
                <a:srgbClr val="FFFFFF"/>
              </a:solidFill>
              <a:latin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7A0AE845-C3DD-E84F-936C-C62A409751FD}"/>
              </a:ext>
            </a:extLst>
          </p:cNvPr>
          <p:cNvSpPr txBox="1"/>
          <p:nvPr/>
        </p:nvSpPr>
        <p:spPr>
          <a:xfrm>
            <a:off x="611622" y="1977048"/>
            <a:ext cx="10839016" cy="3416320"/>
          </a:xfrm>
          <a:prstGeom prst="rect">
            <a:avLst/>
          </a:prstGeom>
          <a:noFill/>
        </p:spPr>
        <p:txBody>
          <a:bodyPr wrap="square">
            <a:spAutoFit/>
          </a:bodyPr>
          <a:lstStyle/>
          <a:p>
            <a:r>
              <a:rPr lang="ru-RU" sz="2400" b="1" i="0">
                <a:solidFill>
                  <a:srgbClr val="002060"/>
                </a:solidFill>
                <a:effectLst/>
                <a:latin typeface="Tahoma" panose="020B0604030504040204" pitchFamily="34" charset="0"/>
                <a:ea typeface="Tahoma" panose="020B0604030504040204" pitchFamily="34" charset="0"/>
                <a:cs typeface="Tahoma" panose="020B0604030504040204" pitchFamily="34" charset="0"/>
              </a:rPr>
              <a:t>     </a:t>
            </a:r>
            <a:r>
              <a:rPr lang="" sz="2400" b="1" i="0">
                <a:solidFill>
                  <a:srgbClr val="002060"/>
                </a:solidFill>
                <a:effectLst/>
                <a:latin typeface="Tahoma" panose="020B0604030504040204" pitchFamily="34" charset="0"/>
                <a:ea typeface="Tahoma" panose="020B0604030504040204" pitchFamily="34" charset="0"/>
                <a:cs typeface="Tahoma" panose="020B0604030504040204" pitchFamily="34" charset="0"/>
              </a:rPr>
              <a:t>Бұрын қазақ халқының бай мәдениеті мен тарихына қатысты тыңдарманы мен көрерменінің көңілінен шыққан танымдық хабарлар көп болатын. Және ол хабарларды даусы қойылған, тілдің ырғағын, әуенін сақтап сөйлейтін мамандар ғана жүргізетін. Ал, қазір тілдің заңдылығын сақтамай күлдірген болып, екі сөздің басын қоса алмайтын адамдар эфирлерді толтырып жатыр. Тіпті, еш ізденбестен интернеттен тауып алып, соны сәл өңдеп тыңдарманға жеткізе салатын «өнер» пайда болды. </a:t>
            </a:r>
            <a:endParaRPr lang="" sz="2400" b="1">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 name="Прямоугольник 7">
            <a:extLst>
              <a:ext uri="{FF2B5EF4-FFF2-40B4-BE49-F238E27FC236}">
                <a16:creationId xmlns:a16="http://schemas.microsoft.com/office/drawing/2014/main" id="{13B59E18-BFE8-AA49-855F-16C90D833853}"/>
              </a:ext>
            </a:extLst>
          </p:cNvPr>
          <p:cNvSpPr>
            <a:spLocks noChangeArrowheads="1"/>
          </p:cNvSpPr>
          <p:nvPr/>
        </p:nvSpPr>
        <p:spPr bwMode="auto">
          <a:xfrm>
            <a:off x="752475" y="5451346"/>
            <a:ext cx="9881809" cy="912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7000"/>
              </a:lnSpc>
              <a:spcBef>
                <a:spcPct val="0"/>
              </a:spcBef>
              <a:buFontTx/>
              <a:buNone/>
            </a:pPr>
            <a:r>
              <a:rPr lang="kk-KZ" altLang="ru-RU">
                <a:solidFill>
                  <a:srgbClr val="000000"/>
                </a:solidFill>
                <a:latin typeface="Tahoma" panose="020B0604030504040204" pitchFamily="34" charset="0"/>
                <a:ea typeface="Tahoma" panose="020B0604030504040204" pitchFamily="34" charset="0"/>
                <a:cs typeface="Tahoma" panose="020B0604030504040204" pitchFamily="34" charset="0"/>
              </a:rPr>
              <a:t>Дескриптор:</a:t>
            </a:r>
            <a:endParaRPr lang="ru-RU" altLang="ru-RU" sz="2400">
              <a:solidFill>
                <a:srgbClr val="000000"/>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107000"/>
              </a:lnSpc>
              <a:spcBef>
                <a:spcPct val="0"/>
              </a:spcBef>
              <a:buFontTx/>
              <a:buNone/>
            </a:pPr>
            <a:r>
              <a:rPr lang="ru-RU" altLang="ru-RU" sz="2400">
                <a:solidFill>
                  <a:srgbClr val="000000"/>
                </a:solidFill>
                <a:latin typeface="Tahoma" panose="020B0604030504040204" pitchFamily="34" charset="0"/>
                <a:ea typeface="Tahoma" panose="020B0604030504040204" pitchFamily="34" charset="0"/>
                <a:cs typeface="Tahoma" panose="020B0604030504040204" pitchFamily="34" charset="0"/>
              </a:rPr>
              <a:t> Журналистің пікіріне келісіп, келіспейтіні  туралы ойын жеткізеді.</a:t>
            </a:r>
          </a:p>
        </p:txBody>
      </p:sp>
      <p:sp>
        <p:nvSpPr>
          <p:cNvPr id="5" name="TextBox 4">
            <a:extLst>
              <a:ext uri="{FF2B5EF4-FFF2-40B4-BE49-F238E27FC236}">
                <a16:creationId xmlns:a16="http://schemas.microsoft.com/office/drawing/2014/main" id="{9B6A12C0-29DB-4442-86F8-4D065DDFE523}"/>
              </a:ext>
            </a:extLst>
          </p:cNvPr>
          <p:cNvSpPr txBox="1"/>
          <p:nvPr/>
        </p:nvSpPr>
        <p:spPr>
          <a:xfrm>
            <a:off x="774862" y="1099441"/>
            <a:ext cx="11166313" cy="707886"/>
          </a:xfrm>
          <a:prstGeom prst="rect">
            <a:avLst/>
          </a:prstGeom>
          <a:noFill/>
        </p:spPr>
        <p:txBody>
          <a:bodyPr wrap="square" rtlCol="0">
            <a:spAutoFit/>
          </a:bodyPr>
          <a:lstStyle/>
          <a:p>
            <a:pPr algn="l"/>
            <a:r>
              <a:rPr lang="ru-RU" sz="2000" b="1">
                <a:latin typeface="Tahoma" panose="020B0604030504040204" pitchFamily="34" charset="0"/>
                <a:ea typeface="Tahoma" panose="020B0604030504040204" pitchFamily="34" charset="0"/>
                <a:cs typeface="Tahoma" panose="020B0604030504040204" pitchFamily="34" charset="0"/>
              </a:rPr>
              <a:t>Журналист Сауық Жақанованың сұқбатын түсініп оқып, оның айтқан кемшіліктеріне пікір білдіріңіз.</a:t>
            </a:r>
            <a:endParaRPr lang="" sz="2000" b="1">
              <a:latin typeface="Tahoma" panose="020B0604030504040204" pitchFamily="34" charset="0"/>
              <a:ea typeface="Tahoma" panose="020B0604030504040204" pitchFamily="34" charset="0"/>
              <a:cs typeface="Tahoma" panose="020B0604030504040204" pitchFamily="34" charset="0"/>
            </a:endParaRPr>
          </a:p>
        </p:txBody>
      </p:sp>
      <p:pic>
        <p:nvPicPr>
          <p:cNvPr id="6" name="Звук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64869">
        <p:fade/>
      </p:transition>
    </mc:Choice>
    <mc:Fallback xmlns="">
      <p:transition spd="med" advTm="648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8019</TotalTime>
  <Words>569</Words>
  <Application>Microsoft Office PowerPoint</Application>
  <PresentationFormat>Широкоэкранный</PresentationFormat>
  <Paragraphs>153</Paragraphs>
  <Slides>17</Slides>
  <Notes>3</Notes>
  <HiddenSlides>0</HiddenSlides>
  <MMClips>17</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Жазира Асанова</dc:creator>
  <cp:lastModifiedBy>Анарa Мелдебековна</cp:lastModifiedBy>
  <cp:revision>688</cp:revision>
  <cp:lastPrinted>2020-07-23T08:08:54Z</cp:lastPrinted>
  <dcterms:created xsi:type="dcterms:W3CDTF">2018-09-12T03:07:08Z</dcterms:created>
  <dcterms:modified xsi:type="dcterms:W3CDTF">2020-10-22T01:53:12Z</dcterms:modified>
</cp:coreProperties>
</file>