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7" r:id="rId3"/>
    <p:sldId id="362" r:id="rId4"/>
    <p:sldId id="258" r:id="rId5"/>
    <p:sldId id="364" r:id="rId6"/>
    <p:sldId id="367" r:id="rId7"/>
    <p:sldId id="363" r:id="rId8"/>
    <p:sldId id="365" r:id="rId9"/>
    <p:sldId id="3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809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8874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1295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7089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5594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07045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21659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7395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2596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5001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7010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9576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584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128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1734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0454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091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5207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1A94C8-092B-4650-BE7E-8DF62043B4AA}" type="datetimeFigureOut">
              <a:rPr lang="x-none" smtClean="0"/>
              <a:pPr/>
              <a:t>28.02.2021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B2A9AC-1709-429A-9085-72F82893EC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8125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89253-6BB9-459C-ABBD-2AF4E848F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201" y="662656"/>
            <a:ext cx="9755187" cy="2766528"/>
          </a:xfrm>
        </p:spPr>
        <p:txBody>
          <a:bodyPr>
            <a:normAutofit/>
          </a:bodyPr>
          <a:lstStyle/>
          <a:p>
            <a:pPr algn="ctr"/>
            <a:r>
              <a:rPr lang="kk-KZ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Элементті жою және кірістіру.</a:t>
            </a:r>
            <a:endParaRPr lang="x-none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72318F-C46A-4DC5-9AE7-783E7AF276C9}"/>
              </a:ext>
            </a:extLst>
          </p:cNvPr>
          <p:cNvSpPr txBox="1"/>
          <p:nvPr/>
        </p:nvSpPr>
        <p:spPr>
          <a:xfrm>
            <a:off x="5068712" y="4007556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-сынып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screen6.jpg"/>
          <p:cNvPicPr>
            <a:picLocks noChangeAspect="1"/>
          </p:cNvPicPr>
          <p:nvPr/>
        </p:nvPicPr>
        <p:blipFill>
          <a:blip r:embed="rId2" cstate="print"/>
          <a:srcRect r="77814" b="81421"/>
          <a:stretch>
            <a:fillRect/>
          </a:stretch>
        </p:blipFill>
        <p:spPr>
          <a:xfrm>
            <a:off x="3912434" y="4437089"/>
            <a:ext cx="2803160" cy="160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58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20"/>
    </mc:Choice>
    <mc:Fallback>
      <p:transition spd="slow" advTm="80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1E69A0-7B14-4784-A1C5-82B34F3B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24" y="13264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CA44AB-9643-4E09-A975-F09F25E7F1B6}"/>
              </a:ext>
            </a:extLst>
          </p:cNvPr>
          <p:cNvSpPr txBox="1"/>
          <p:nvPr/>
        </p:nvSpPr>
        <p:spPr>
          <a:xfrm>
            <a:off x="1851378" y="1128889"/>
            <a:ext cx="7837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Python-да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бірөлшемді массивке элементтерді кірістіруді және өшіруді жүзеге асыру жолдарымен танысу.</a:t>
            </a: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Python-да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бірөлшемді массивке элементтерді кірістіруді және өшіруді қолдану.</a:t>
            </a: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Python-да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бірөлшемді массивке элементтерді кірістіруді және өшіруді қолдануды тұжырымдау.</a:t>
            </a: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47D43D1-9421-4157-AE75-1A813B5D2B8C}"/>
              </a:ext>
            </a:extLst>
          </p:cNvPr>
          <p:cNvSpPr/>
          <p:nvPr/>
        </p:nvSpPr>
        <p:spPr>
          <a:xfrm>
            <a:off x="1800577" y="3429000"/>
            <a:ext cx="85908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Бірөлшемді массивті пайдаланып,Python тілінде программаларды құруды;</a:t>
            </a: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Екіөлшемді массивті пайдаланып,Python тілінде программаларды құруды;</a:t>
            </a:r>
            <a:endParaRPr lang="kk-K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32477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185900"/>
            <a:ext cx="6192688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Түйін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9885013"/>
              </p:ext>
            </p:extLst>
          </p:nvPr>
        </p:nvGraphicFramePr>
        <p:xfrm>
          <a:off x="2679954" y="1345043"/>
          <a:ext cx="7080448" cy="23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0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3442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Қазақ тілінде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Ағылшын тілінде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519">
                <a:tc>
                  <a:txBody>
                    <a:bodyPr/>
                    <a:lstStyle/>
                    <a:p>
                      <a:pPr algn="l"/>
                      <a:r>
                        <a:rPr lang="kk-KZ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Элементті</a:t>
                      </a:r>
                      <a:r>
                        <a:rPr lang="kk-KZ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жою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Delete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 item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519">
                <a:tc>
                  <a:txBody>
                    <a:bodyPr/>
                    <a:lstStyle/>
                    <a:p>
                      <a:pPr algn="l"/>
                      <a:r>
                        <a:rPr lang="kk-KZ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Элементті кірістіру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Inserting an element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F2F2F1-457B-48A6-AB21-D664FB640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533" y="4227616"/>
            <a:ext cx="4797778" cy="256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22467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A365C6-5A43-4C27-950C-A3887C95AEB5}"/>
              </a:ext>
            </a:extLst>
          </p:cNvPr>
          <p:cNvSpPr/>
          <p:nvPr/>
        </p:nvSpPr>
        <p:spPr>
          <a:xfrm>
            <a:off x="320634" y="101515"/>
            <a:ext cx="11340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Тізіммен жұмыс жасау әдістері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0A35194-0335-410E-8AB3-C73E356E8DBD}"/>
              </a:ext>
            </a:extLst>
          </p:cNvPr>
          <p:cNvSpPr/>
          <p:nvPr/>
        </p:nvSpPr>
        <p:spPr>
          <a:xfrm>
            <a:off x="451263" y="1732731"/>
            <a:ext cx="11044052" cy="4571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" y="854578"/>
          <a:ext cx="12007118" cy="5618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9500"/>
                <a:gridCol w="3772352"/>
                <a:gridCol w="6425266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Әдістер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Мәні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Мысалдар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Remove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(x)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kk-KZ" sz="20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элементіне енген бірінші  элементті жояды.</a:t>
                      </a:r>
                    </a:p>
                    <a:p>
                      <a:pPr algn="l"/>
                      <a:r>
                        <a:rPr lang="kk-KZ" sz="20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Егер элемент табылмаса,онда алып тастайды </a:t>
                      </a:r>
                      <a:r>
                        <a:rPr lang="en-US" sz="20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Value Error.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b=[2,3,5]print(b)</a:t>
                      </a:r>
                    </a:p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b.remove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print(b)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[2,5]-</a:t>
                      </a:r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берілген  элементке енген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бірінші элемент жойылатын болады.</a:t>
                      </a:r>
                    </a:p>
                    <a:p>
                      <a:endParaRPr lang="kk-K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Count(x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ке тең элементтер санын есептейді.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a=[17.05,777,5,777,777,111.25]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print(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a.count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(777),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a.count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(111.25),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a.count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('f'))</a:t>
                      </a:r>
                    </a:p>
                    <a:p>
                      <a:endParaRPr lang="en-US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6382" y="2892581"/>
            <a:ext cx="1693415" cy="1214724"/>
          </a:xfrm>
          <a:prstGeom prst="rect">
            <a:avLst/>
          </a:prstGeom>
        </p:spPr>
      </p:pic>
      <p:pic>
        <p:nvPicPr>
          <p:cNvPr id="9" name="Рисунок 8" descr="1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2811" y="2926483"/>
            <a:ext cx="1810676" cy="911000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2452" y="4915410"/>
            <a:ext cx="3715269" cy="765861"/>
          </a:xfrm>
          <a:prstGeom prst="rect">
            <a:avLst/>
          </a:prstGeom>
        </p:spPr>
      </p:pic>
      <p:pic>
        <p:nvPicPr>
          <p:cNvPr id="11" name="Рисунок 10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00425" y="4943991"/>
            <a:ext cx="1092690" cy="692312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0672996" y="4916774"/>
            <a:ext cx="1304145" cy="659567"/>
          </a:xfrm>
          <a:prstGeom prst="wedgeRoundRectCallout">
            <a:avLst>
              <a:gd name="adj1" fmla="val -76005"/>
              <a:gd name="adj2" fmla="val -7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Нәтиже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0360701" y="2970551"/>
            <a:ext cx="1304145" cy="659567"/>
          </a:xfrm>
          <a:prstGeom prst="wedgeRoundRectCallout">
            <a:avLst>
              <a:gd name="adj1" fmla="val -76005"/>
              <a:gd name="adj2" fmla="val -7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Нәтиже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75886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1524" x="39688" y="1331913"/>
          <p14:tracePt t="1548" x="50800" y="1341438"/>
          <p14:tracePt t="1580" x="30163" y="1320800"/>
          <p14:tracePt t="1587" x="20638" y="1311275"/>
          <p14:tracePt t="1595" x="9525" y="1290638"/>
          <p14:tracePt t="1749" x="69850" y="1401763"/>
          <p14:tracePt t="1755" x="120650" y="1431925"/>
          <p14:tracePt t="1764" x="171450" y="1462088"/>
          <p14:tracePt t="1771" x="211138" y="1473200"/>
          <p14:tracePt t="1779" x="241300" y="1492250"/>
          <p14:tracePt t="1787" x="261938" y="1503363"/>
          <p14:tracePt t="1899" x="252413" y="1503363"/>
          <p14:tracePt t="1907" x="222250" y="1492250"/>
          <p14:tracePt t="1916" x="192088" y="1482725"/>
          <p14:tracePt t="1923" x="171450" y="1482725"/>
          <p14:tracePt t="1933" x="141288" y="1462088"/>
          <p14:tracePt t="1939" x="120650" y="1452563"/>
          <p14:tracePt t="1952" x="101600" y="1452563"/>
          <p14:tracePt t="1955" x="69850" y="1441450"/>
          <p14:tracePt t="1964" x="50800" y="1431925"/>
          <p14:tracePt t="1972" x="39688" y="1422400"/>
          <p14:tracePt t="1979" x="20638" y="1422400"/>
          <p14:tracePt t="1987" x="9525" y="1411288"/>
          <p14:tracePt t="19580" x="39688" y="2138363"/>
          <p14:tracePt t="19587" x="80963" y="2228850"/>
          <p14:tracePt t="19596" x="131763" y="2309813"/>
          <p14:tracePt t="19603" x="180975" y="2400300"/>
          <p14:tracePt t="19611" x="222250" y="2481263"/>
          <p14:tracePt t="19619" x="273050" y="2571750"/>
          <p14:tracePt t="19627" x="333375" y="2641600"/>
          <p14:tracePt t="19635" x="382588" y="2722563"/>
          <p14:tracePt t="19643" x="444500" y="2782888"/>
          <p14:tracePt t="19651" x="523875" y="2844800"/>
          <p14:tracePt t="19659" x="595313" y="2894013"/>
          <p14:tracePt t="19667" x="665163" y="2944813"/>
          <p14:tracePt t="19675" x="736600" y="2984500"/>
          <p14:tracePt t="19683" x="827088" y="3016250"/>
          <p14:tracePt t="19691" x="908050" y="3046413"/>
          <p14:tracePt t="19699" x="998538" y="3076575"/>
          <p14:tracePt t="19707" x="1079500" y="3106738"/>
          <p14:tracePt t="19716" x="1160463" y="3125788"/>
          <p14:tracePt t="19723" x="1260475" y="3146425"/>
          <p14:tracePt t="19731" x="1371600" y="3176588"/>
          <p14:tracePt t="19739" x="1492250" y="3187700"/>
          <p14:tracePt t="19747" x="1612900" y="3197225"/>
          <p14:tracePt t="19755" x="1735138" y="3197225"/>
          <p14:tracePt t="19763" x="1855788" y="3197225"/>
          <p14:tracePt t="19771" x="1976438" y="3197225"/>
          <p14:tracePt t="19779" x="2097088" y="3197225"/>
          <p14:tracePt t="19787" x="2228850" y="3197225"/>
          <p14:tracePt t="19795" x="2328863" y="3197225"/>
          <p14:tracePt t="19803" x="2430463" y="3197225"/>
          <p14:tracePt t="19811" x="2511425" y="3197225"/>
          <p14:tracePt t="19819" x="2571750" y="3197225"/>
          <p14:tracePt t="19827" x="2632075" y="3197225"/>
          <p14:tracePt t="19835" x="2682875" y="3197225"/>
          <p14:tracePt t="19843" x="2732088" y="3187700"/>
          <p14:tracePt t="19851" x="2773363" y="3167063"/>
          <p14:tracePt t="19859" x="2824163" y="3136900"/>
          <p14:tracePt t="19867" x="2873375" y="3116263"/>
          <p14:tracePt t="19875" x="2914650" y="3095625"/>
          <p14:tracePt t="19883" x="2965450" y="3086100"/>
          <p14:tracePt t="19891" x="3014663" y="3065463"/>
          <p14:tracePt t="19899" x="3074988" y="3046413"/>
          <p14:tracePt t="19907" x="3136900" y="3035300"/>
          <p14:tracePt t="19916" x="3176588" y="3025775"/>
          <p14:tracePt t="19923" x="3216275" y="3016250"/>
          <p14:tracePt t="19931" x="3267075" y="3005138"/>
          <p14:tracePt t="19939" x="3297238" y="2984500"/>
          <p14:tracePt t="19951" x="3317875" y="2974975"/>
          <p14:tracePt t="19955" x="3348038" y="2965450"/>
          <p14:tracePt t="19963" x="3368675" y="2944813"/>
          <p14:tracePt t="19971" x="3387725" y="2935288"/>
          <p14:tracePt t="19979" x="3408363" y="2914650"/>
          <p14:tracePt t="19987" x="3438525" y="2905125"/>
          <p14:tracePt t="19995" x="3449638" y="2884488"/>
          <p14:tracePt t="20003" x="3468688" y="2863850"/>
          <p14:tracePt t="20011" x="3468688" y="2854325"/>
          <p14:tracePt t="20019" x="3479800" y="2833688"/>
          <p14:tracePt t="20027" x="3489325" y="2824163"/>
          <p14:tracePt t="20035" x="3489325" y="2803525"/>
          <p14:tracePt t="20043" x="3489325" y="2794000"/>
          <p14:tracePt t="20051" x="3489325" y="2773363"/>
          <p14:tracePt t="20059" x="3489325" y="2763838"/>
          <p14:tracePt t="20067" x="3489325" y="2752725"/>
          <p14:tracePt t="20083" x="3489325" y="2733675"/>
          <p14:tracePt t="20099" x="3489325" y="2722563"/>
          <p14:tracePt t="20116" x="3479800" y="2713038"/>
          <p14:tracePt t="20147" x="3468688" y="2703513"/>
          <p14:tracePt t="20155" x="3468688" y="2692400"/>
          <p14:tracePt t="20171" x="3459163" y="2682875"/>
          <p14:tracePt t="20179" x="3449638" y="2682875"/>
          <p14:tracePt t="20195" x="3438525" y="2673350"/>
          <p14:tracePt t="20211" x="3429000" y="2673350"/>
          <p14:tracePt t="20227" x="3417888" y="2662238"/>
          <p14:tracePt t="20475" x="3429000" y="2662238"/>
          <p14:tracePt t="20483" x="3438525" y="2662238"/>
          <p14:tracePt t="20491" x="3459163" y="2662238"/>
          <p14:tracePt t="20499" x="3468688" y="2673350"/>
          <p14:tracePt t="20507" x="3489325" y="2682875"/>
          <p14:tracePt t="20516" x="3519488" y="2682875"/>
          <p14:tracePt t="20523" x="3549650" y="2692400"/>
          <p14:tracePt t="20531" x="3570288" y="2713038"/>
          <p14:tracePt t="20539" x="3600450" y="2713038"/>
          <p14:tracePt t="20547" x="3619500" y="2722563"/>
          <p14:tracePt t="20555" x="3640138" y="2722563"/>
          <p14:tracePt t="20563" x="3660775" y="2722563"/>
          <p14:tracePt t="20571" x="3690938" y="2722563"/>
          <p14:tracePt t="20579" x="3700463" y="2722563"/>
          <p14:tracePt t="20586" x="3721100" y="2722563"/>
          <p14:tracePt t="20595" x="3741738" y="2722563"/>
          <p14:tracePt t="20604" x="3751263" y="2722563"/>
          <p14:tracePt t="20611" x="3781425" y="2722563"/>
          <p14:tracePt t="20620" x="3802063" y="2722563"/>
          <p14:tracePt t="20627" x="3811588" y="2713038"/>
          <p14:tracePt t="20636" x="3822700" y="2703513"/>
          <p14:tracePt t="20643" x="3841750" y="2703513"/>
          <p14:tracePt t="20652" x="3852863" y="2692400"/>
          <p14:tracePt t="20659" x="3871913" y="2682875"/>
          <p14:tracePt t="20667" x="3883025" y="2682875"/>
          <p14:tracePt t="20675" x="3892550" y="2673350"/>
          <p14:tracePt t="20683" x="3913188" y="2662238"/>
          <p14:tracePt t="20691" x="3922713" y="2641600"/>
          <p14:tracePt t="20699" x="3932238" y="2632075"/>
          <p14:tracePt t="20707" x="3943350" y="2611438"/>
          <p14:tracePt t="20716" x="3952875" y="2601913"/>
          <p14:tracePt t="20723" x="3962400" y="2592388"/>
          <p14:tracePt t="20731" x="3962400" y="2562225"/>
          <p14:tracePt t="20739" x="3973513" y="2541588"/>
          <p14:tracePt t="20747" x="3983038" y="2532063"/>
          <p14:tracePt t="20755" x="3983038" y="2511425"/>
          <p14:tracePt t="20763" x="3994150" y="2490788"/>
          <p14:tracePt t="20771" x="4003675" y="2470150"/>
          <p14:tracePt t="20779" x="4013200" y="2451100"/>
          <p14:tracePt t="20787" x="4024313" y="2430463"/>
          <p14:tracePt t="20795" x="4033838" y="2409825"/>
          <p14:tracePt t="20803" x="4033838" y="2400300"/>
          <p14:tracePt t="20811" x="4033838" y="2379663"/>
          <p14:tracePt t="20819" x="4043363" y="2360613"/>
          <p14:tracePt t="20827" x="4043363" y="2339975"/>
          <p14:tracePt t="20835" x="4043363" y="2319338"/>
          <p14:tracePt t="20843" x="4043363" y="2298700"/>
          <p14:tracePt t="20851" x="4033838" y="2279650"/>
          <p14:tracePt t="20859" x="4024313" y="2259013"/>
          <p14:tracePt t="20867" x="4013200" y="2238375"/>
          <p14:tracePt t="20875" x="3994150" y="2228850"/>
          <p14:tracePt t="20883" x="3962400" y="2208213"/>
          <p14:tracePt t="20891" x="3932238" y="2198688"/>
          <p14:tracePt t="20900" x="3902075" y="2178050"/>
          <p14:tracePt t="20907" x="3883025" y="2159000"/>
          <p14:tracePt t="20916" x="3852863" y="2159000"/>
          <p14:tracePt t="20923" x="3822700" y="2147888"/>
          <p14:tracePt t="20931" x="3802063" y="2138363"/>
          <p14:tracePt t="20939" x="3781425" y="2138363"/>
          <p14:tracePt t="20947" x="3771900" y="2138363"/>
          <p14:tracePt t="20966" x="3741738" y="2138363"/>
          <p14:tracePt t="20979" x="3721100" y="2138363"/>
          <p14:tracePt t="20987" x="3711575" y="2147888"/>
          <p14:tracePt t="20995" x="3690938" y="2147888"/>
          <p14:tracePt t="21003" x="3681413" y="2159000"/>
          <p14:tracePt t="21011" x="3670300" y="2168525"/>
          <p14:tracePt t="21019" x="3651250" y="2178050"/>
          <p14:tracePt t="21027" x="3640138" y="2189163"/>
          <p14:tracePt t="21035" x="3619500" y="2189163"/>
          <p14:tracePt t="21043" x="3609975" y="2198688"/>
          <p14:tracePt t="21051" x="3609975" y="2208213"/>
          <p14:tracePt t="21059" x="3600450" y="2208213"/>
          <p14:tracePt t="21067" x="3589338" y="2219325"/>
          <p14:tracePt t="21083" x="3579813" y="2228850"/>
          <p14:tracePt t="21091" x="3579813" y="2238375"/>
          <p14:tracePt t="21100" x="3570288" y="2238375"/>
          <p14:tracePt t="21107" x="3570288" y="2249488"/>
          <p14:tracePt t="21116" x="3559175" y="2249488"/>
          <p14:tracePt t="21123" x="3549650" y="2259013"/>
          <p14:tracePt t="21139" x="3540125" y="2279650"/>
          <p14:tracePt t="21155" x="3529013" y="2298700"/>
          <p14:tracePt t="21163" x="3529013" y="2309813"/>
          <p14:tracePt t="21171" x="3519488" y="2319338"/>
          <p14:tracePt t="21179" x="3519488" y="2330450"/>
          <p14:tracePt t="21195" x="3519488" y="2339975"/>
          <p14:tracePt t="21203" x="3509963" y="2349500"/>
          <p14:tracePt t="21211" x="3509963" y="2360613"/>
          <p14:tracePt t="21227" x="3509963" y="2370138"/>
          <p14:tracePt t="21243" x="3509963" y="2379663"/>
          <p14:tracePt t="21259" x="3509963" y="2400300"/>
          <p14:tracePt t="21268" x="3509963" y="2420938"/>
          <p14:tracePt t="21284" x="3509963" y="2430463"/>
          <p14:tracePt t="21291" x="3519488" y="2451100"/>
          <p14:tracePt t="21307" x="3529013" y="2470150"/>
          <p14:tracePt t="21317" x="3540125" y="2481263"/>
          <p14:tracePt t="21323" x="3549650" y="2490788"/>
          <p14:tracePt t="21332" x="3559175" y="2490788"/>
          <p14:tracePt t="21339" x="3570288" y="2501900"/>
          <p14:tracePt t="21347" x="3579813" y="2511425"/>
          <p14:tracePt t="21355" x="3600450" y="2511425"/>
          <p14:tracePt t="21363" x="3600450" y="2520950"/>
          <p14:tracePt t="21371" x="3609975" y="2520950"/>
          <p14:tracePt t="21379" x="3619500" y="2532063"/>
          <p14:tracePt t="21387" x="3630613" y="2541588"/>
          <p14:tracePt t="21395" x="3640138" y="2541588"/>
          <p14:tracePt t="21403" x="3640138" y="2551113"/>
          <p14:tracePt t="21411" x="3651250" y="2551113"/>
          <p14:tracePt t="21427" x="3670300" y="2551113"/>
          <p14:tracePt t="21435" x="3670300" y="2562225"/>
          <p14:tracePt t="21459" x="3681413" y="2562225"/>
          <p14:tracePt t="21467" x="3690938" y="2571750"/>
          <p14:tracePt t="21483" x="3700463" y="2571750"/>
          <p14:tracePt t="21499" x="3721100" y="2571750"/>
          <p14:tracePt t="21507" x="3730625" y="2571750"/>
          <p14:tracePt t="21515" x="3741738" y="2571750"/>
          <p14:tracePt t="21523" x="3751263" y="2571750"/>
          <p14:tracePt t="21531" x="3771900" y="2571750"/>
          <p14:tracePt t="21539" x="3781425" y="2571750"/>
          <p14:tracePt t="21546" x="3790950" y="2571750"/>
          <p14:tracePt t="21555" x="3811588" y="2571750"/>
          <p14:tracePt t="21579" x="3822700" y="2571750"/>
          <p14:tracePt t="21587" x="3841750" y="2571750"/>
          <p14:tracePt t="21603" x="3852863" y="2571750"/>
          <p14:tracePt t="21619" x="3862388" y="2571750"/>
          <p14:tracePt t="21627" x="3883025" y="2562225"/>
          <p14:tracePt t="21643" x="3902075" y="2551113"/>
          <p14:tracePt t="21651" x="3913188" y="2551113"/>
          <p14:tracePt t="21659" x="3922713" y="2541588"/>
          <p14:tracePt t="21675" x="3943350" y="2532063"/>
          <p14:tracePt t="21683" x="3943350" y="2520950"/>
          <p14:tracePt t="21691" x="3952875" y="2520950"/>
          <p14:tracePt t="21700" x="3952875" y="2511425"/>
          <p14:tracePt t="21707" x="3962400" y="2511425"/>
          <p14:tracePt t="21716" x="3973513" y="2490788"/>
          <p14:tracePt t="21731" x="3983038" y="2481263"/>
          <p14:tracePt t="21739" x="3983038" y="2460625"/>
          <p14:tracePt t="21755" x="3994150" y="2439988"/>
          <p14:tracePt t="21771" x="4003675" y="2420938"/>
          <p14:tracePt t="21779" x="4003675" y="2409825"/>
          <p14:tracePt t="21787" x="4003675" y="2390775"/>
          <p14:tracePt t="21795" x="4003675" y="2379663"/>
          <p14:tracePt t="21803" x="4003675" y="2370138"/>
          <p14:tracePt t="21819" x="4003675" y="2349500"/>
          <p14:tracePt t="21827" x="4003675" y="2330450"/>
          <p14:tracePt t="21851" x="4003675" y="2309813"/>
          <p14:tracePt t="21859" x="4003675" y="2298700"/>
          <p14:tracePt t="21867" x="4003675" y="2289175"/>
          <p14:tracePt t="21883" x="4003675" y="2279650"/>
          <p14:tracePt t="21891" x="3994150" y="2268538"/>
          <p14:tracePt t="21900" x="3994150" y="2259013"/>
          <p14:tracePt t="21907" x="3983038" y="2259013"/>
          <p14:tracePt t="21916" x="3973513" y="2249488"/>
          <p14:tracePt t="21923" x="3973513" y="2238375"/>
          <p14:tracePt t="21931" x="3962400" y="2238375"/>
          <p14:tracePt t="21939" x="3952875" y="2228850"/>
          <p14:tracePt t="21947" x="3932238" y="2208213"/>
          <p14:tracePt t="21966" x="3892550" y="2198688"/>
          <p14:tracePt t="21971" x="3871913" y="2189163"/>
          <p14:tracePt t="21979" x="3852863" y="2189163"/>
          <p14:tracePt t="21987" x="3832225" y="2189163"/>
          <p14:tracePt t="21995" x="3802063" y="2189163"/>
          <p14:tracePt t="22003" x="3790950" y="2178050"/>
          <p14:tracePt t="22011" x="3781425" y="2178050"/>
          <p14:tracePt t="22019" x="3771900" y="2178050"/>
          <p14:tracePt t="22027" x="3751263" y="2178050"/>
          <p14:tracePt t="22043" x="3730625" y="2178050"/>
          <p14:tracePt t="22051" x="3721100" y="2178050"/>
          <p14:tracePt t="22067" x="3690938" y="2189163"/>
          <p14:tracePt t="22075" x="3681413" y="2189163"/>
          <p14:tracePt t="22083" x="3670300" y="2189163"/>
          <p14:tracePt t="22091" x="3660775" y="2198688"/>
          <p14:tracePt t="22100" x="3630613" y="2198688"/>
          <p14:tracePt t="22107" x="3619500" y="2208213"/>
          <p14:tracePt t="22116" x="3609975" y="2219325"/>
          <p14:tracePt t="22123" x="3579813" y="2228850"/>
          <p14:tracePt t="22131" x="3570288" y="2228850"/>
          <p14:tracePt t="22139" x="3549650" y="2238375"/>
          <p14:tracePt t="22147" x="3529013" y="2249488"/>
          <p14:tracePt t="22155" x="3509963" y="2249488"/>
          <p14:tracePt t="22163" x="3498850" y="2259013"/>
          <p14:tracePt t="22171" x="3489325" y="2268538"/>
          <p14:tracePt t="22179" x="3468688" y="2268538"/>
          <p14:tracePt t="22187" x="3459163" y="2279650"/>
          <p14:tracePt t="22195" x="3438525" y="2289175"/>
          <p14:tracePt t="22203" x="3429000" y="2289175"/>
          <p14:tracePt t="22211" x="3417888" y="2309813"/>
          <p14:tracePt t="22219" x="3417888" y="2319338"/>
          <p14:tracePt t="22227" x="3408363" y="2330450"/>
          <p14:tracePt t="22235" x="3408363" y="2339975"/>
          <p14:tracePt t="22243" x="3398838" y="2349500"/>
          <p14:tracePt t="22252" x="3398838" y="2370138"/>
          <p14:tracePt t="22259" x="3387725" y="2379663"/>
          <p14:tracePt t="22275" x="3387725" y="2390775"/>
          <p14:tracePt t="22291" x="3387725" y="2400300"/>
          <p14:tracePt t="22364" x="3387725" y="2409825"/>
          <p14:tracePt t="22395" x="3398838" y="2420938"/>
          <p14:tracePt t="22410" x="3408363" y="2420938"/>
          <p14:tracePt t="22579" x="3387725" y="2420938"/>
          <p14:tracePt t="22587" x="3327400" y="2390775"/>
          <p14:tracePt t="22595" x="3267075" y="2360613"/>
          <p14:tracePt t="22604" x="3216275" y="2339975"/>
          <p14:tracePt t="22611" x="3206750" y="2330450"/>
          <p14:tracePt t="22787" x="3197225" y="2330450"/>
          <p14:tracePt t="22835" x="3206750" y="2330450"/>
          <p14:tracePt t="22843" x="3227388" y="2339975"/>
          <p14:tracePt t="22851" x="3236913" y="2349500"/>
          <p14:tracePt t="22860" x="3257550" y="2360613"/>
          <p14:tracePt t="22868" x="3287713" y="2379663"/>
          <p14:tracePt t="22875" x="3308350" y="2379663"/>
          <p14:tracePt t="22884" x="3338513" y="2390775"/>
          <p14:tracePt t="22891" x="3368675" y="2400300"/>
          <p14:tracePt t="22901" x="3429000" y="2409825"/>
          <p14:tracePt t="22907" x="3498850" y="2430463"/>
          <p14:tracePt t="22917" x="3589338" y="2451100"/>
          <p14:tracePt t="22924" x="3700463" y="2470150"/>
          <p14:tracePt t="22932" x="3841750" y="2511425"/>
          <p14:tracePt t="22939" x="3973513" y="2541588"/>
          <p14:tracePt t="22947" x="4154488" y="2592388"/>
          <p14:tracePt t="22968" x="4638675" y="2713038"/>
          <p14:tracePt t="22972" x="4960938" y="2782888"/>
          <p14:tracePt t="22979" x="5314950" y="2854325"/>
          <p14:tracePt t="22988" x="5707063" y="2905125"/>
          <p14:tracePt t="22995" x="6130925" y="2944813"/>
          <p14:tracePt t="23003" x="6515100" y="2974975"/>
          <p14:tracePt t="23011" x="6858000" y="3016250"/>
          <p14:tracePt t="23019" x="7138988" y="3025775"/>
          <p14:tracePt t="23027" x="7361238" y="3025775"/>
          <p14:tracePt t="23035" x="7523163" y="3025775"/>
          <p14:tracePt t="23043" x="7664450" y="3016250"/>
          <p14:tracePt t="23051" x="7775575" y="2995613"/>
          <p14:tracePt t="23059" x="7854950" y="2974975"/>
          <p14:tracePt t="23067" x="7916863" y="2954338"/>
          <p14:tracePt t="23075" x="7947025" y="2924175"/>
          <p14:tracePt t="23083" x="7966075" y="2905125"/>
          <p14:tracePt t="23091" x="7996238" y="2863850"/>
          <p14:tracePt t="23100" x="8016875" y="2833688"/>
          <p14:tracePt t="23107" x="8016875" y="2803525"/>
          <p14:tracePt t="23117" x="8016875" y="2773363"/>
          <p14:tracePt t="23123" x="8016875" y="2743200"/>
          <p14:tracePt t="23131" x="8016875" y="2703513"/>
          <p14:tracePt t="23139" x="8007350" y="2673350"/>
          <p14:tracePt t="23147" x="7986713" y="2632075"/>
          <p14:tracePt t="23155" x="7986713" y="2611438"/>
          <p14:tracePt t="23163" x="7977188" y="2601913"/>
          <p14:tracePt t="23171" x="7966075" y="2581275"/>
          <p14:tracePt t="23187" x="7966075" y="2562225"/>
          <p14:tracePt t="23211" x="7966075" y="2551113"/>
          <p14:tracePt t="23227" x="7966075" y="2532063"/>
          <p14:tracePt t="23243" x="7956550" y="2511425"/>
          <p14:tracePt t="23259" x="7947025" y="2490788"/>
          <p14:tracePt t="23267" x="7935913" y="2490788"/>
          <p14:tracePt t="23275" x="7916863" y="2481263"/>
          <p14:tracePt t="23283" x="7886700" y="2470150"/>
          <p14:tracePt t="23291" x="7866063" y="2451100"/>
          <p14:tracePt t="23300" x="7845425" y="2439988"/>
          <p14:tracePt t="23307" x="7835900" y="2430463"/>
          <p14:tracePt t="23316" x="7815263" y="2409825"/>
          <p14:tracePt t="23323" x="7805738" y="2400300"/>
          <p14:tracePt t="23331" x="7785100" y="2390775"/>
          <p14:tracePt t="23339" x="7785100" y="2379663"/>
          <p14:tracePt t="23347" x="7775575" y="2370138"/>
          <p14:tracePt t="23355" x="7764463" y="2349500"/>
          <p14:tracePt t="23363" x="7754938" y="2339975"/>
          <p14:tracePt t="23371" x="7745413" y="2319338"/>
          <p14:tracePt t="23379" x="7734300" y="2309813"/>
          <p14:tracePt t="23387" x="7715250" y="2298700"/>
          <p14:tracePt t="23395" x="7704138" y="2279650"/>
          <p14:tracePt t="23403" x="7683500" y="2268538"/>
          <p14:tracePt t="23411" x="7653338" y="2249488"/>
          <p14:tracePt t="23419" x="7613650" y="2228850"/>
          <p14:tracePt t="23427" x="7573963" y="2219325"/>
          <p14:tracePt t="23435" x="7523163" y="2198688"/>
          <p14:tracePt t="23443" x="7481888" y="2178050"/>
          <p14:tracePt t="23451" x="7432675" y="2159000"/>
          <p14:tracePt t="23459" x="7391400" y="2147888"/>
          <p14:tracePt t="23467" x="7361238" y="2147888"/>
          <p14:tracePt t="23475" x="7342188" y="2147888"/>
          <p14:tracePt t="23483" x="7321550" y="2147888"/>
          <p14:tracePt t="23491" x="7310438" y="2147888"/>
          <p14:tracePt t="23515" x="7291388" y="2147888"/>
          <p14:tracePt t="23522" x="7280275" y="2159000"/>
          <p14:tracePt t="23531" x="7270750" y="2168525"/>
          <p14:tracePt t="23538" x="7270750" y="2178050"/>
          <p14:tracePt t="23546" x="7250113" y="2198688"/>
          <p14:tracePt t="23554" x="7250113" y="2208213"/>
          <p14:tracePt t="23562" x="7240588" y="2228850"/>
          <p14:tracePt t="23570" x="7231063" y="2238375"/>
          <p14:tracePt t="23578" x="7219950" y="2249488"/>
          <p14:tracePt t="23586" x="7210425" y="2268538"/>
          <p14:tracePt t="23595" x="7210425" y="2279650"/>
          <p14:tracePt t="23602" x="7210425" y="2289175"/>
          <p14:tracePt t="23611" x="7200900" y="2309813"/>
          <p14:tracePt t="23619" x="7189788" y="2319338"/>
          <p14:tracePt t="23627" x="7189788" y="2330450"/>
          <p14:tracePt t="23635" x="7189788" y="2349500"/>
          <p14:tracePt t="23643" x="7189788" y="2360613"/>
          <p14:tracePt t="23659" x="7180263" y="2379663"/>
          <p14:tracePt t="23666" x="7180263" y="2390775"/>
          <p14:tracePt t="23675" x="7180263" y="2400300"/>
          <p14:tracePt t="23682" x="7180263" y="2409825"/>
          <p14:tracePt t="23700" x="7180263" y="2430463"/>
          <p14:tracePt t="23717" x="7180263" y="2439988"/>
          <p14:tracePt t="23723" x="7180263" y="2460625"/>
          <p14:tracePt t="23747" x="7180263" y="2470150"/>
          <p14:tracePt t="23763" x="7180263" y="2481263"/>
          <p14:tracePt t="23779" x="7180263" y="2490788"/>
          <p14:tracePt t="23787" x="7189788" y="2501900"/>
          <p14:tracePt t="23803" x="7200900" y="2511425"/>
          <p14:tracePt t="23811" x="7210425" y="2520950"/>
          <p14:tracePt t="23819" x="7219950" y="2520950"/>
          <p14:tracePt t="23827" x="7250113" y="2532063"/>
          <p14:tracePt t="23836" x="7270750" y="2541588"/>
          <p14:tracePt t="23842" x="7291388" y="2541588"/>
          <p14:tracePt t="23850" x="7300913" y="2541588"/>
          <p14:tracePt t="23858" x="7321550" y="2551113"/>
          <p14:tracePt t="23867" x="7342188" y="2562225"/>
          <p14:tracePt t="23874" x="7361238" y="2562225"/>
          <p14:tracePt t="23882" x="7372350" y="2571750"/>
          <p14:tracePt t="23890" x="7391400" y="2571750"/>
          <p14:tracePt t="23899" x="7402513" y="2571750"/>
          <p14:tracePt t="23906" x="7412038" y="2571750"/>
          <p14:tracePt t="23915" x="7432675" y="2571750"/>
          <p14:tracePt t="23923" x="7442200" y="2571750"/>
          <p14:tracePt t="23931" x="7451725" y="2581275"/>
          <p14:tracePt t="23939" x="7462838" y="2581275"/>
          <p14:tracePt t="23947" x="7481888" y="2581275"/>
          <p14:tracePt t="23966" x="7502525" y="2581275"/>
          <p14:tracePt t="23971" x="7523163" y="2581275"/>
          <p14:tracePt t="23979" x="7532688" y="2581275"/>
          <p14:tracePt t="23987" x="7543800" y="2581275"/>
          <p14:tracePt t="23995" x="7553325" y="2581275"/>
          <p14:tracePt t="24003" x="7573963" y="2581275"/>
          <p14:tracePt t="24011" x="7583488" y="2581275"/>
          <p14:tracePt t="24019" x="7593013" y="2581275"/>
          <p14:tracePt t="24027" x="7613650" y="2581275"/>
          <p14:tracePt t="24035" x="7623175" y="2581275"/>
          <p14:tracePt t="24043" x="7643813" y="2571750"/>
          <p14:tracePt t="24050" x="7653338" y="2571750"/>
          <p14:tracePt t="24059" x="7683500" y="2562225"/>
          <p14:tracePt t="24067" x="7704138" y="2562225"/>
          <p14:tracePt t="24075" x="7724775" y="2551113"/>
          <p14:tracePt t="24083" x="7745413" y="2551113"/>
          <p14:tracePt t="24091" x="7764463" y="2551113"/>
          <p14:tracePt t="24100" x="7785100" y="2541588"/>
          <p14:tracePt t="24107" x="7805738" y="2532063"/>
          <p14:tracePt t="24116" x="7815263" y="2532063"/>
          <p14:tracePt t="24123" x="7835900" y="2520950"/>
          <p14:tracePt t="24131" x="7835900" y="2511425"/>
          <p14:tracePt t="24139" x="7845425" y="2511425"/>
          <p14:tracePt t="24147" x="7845425" y="2501900"/>
          <p14:tracePt t="24155" x="7854950" y="2501900"/>
          <p14:tracePt t="24163" x="7854950" y="2490788"/>
          <p14:tracePt t="24171" x="7866063" y="2481263"/>
          <p14:tracePt t="24179" x="7866063" y="2470150"/>
          <p14:tracePt t="24187" x="7875588" y="2470150"/>
          <p14:tracePt t="24195" x="7875588" y="2451100"/>
          <p14:tracePt t="24203" x="7875588" y="2439988"/>
          <p14:tracePt t="24211" x="7875588" y="2430463"/>
          <p14:tracePt t="24219" x="7875588" y="2420938"/>
          <p14:tracePt t="24227" x="7875588" y="2400300"/>
          <p14:tracePt t="24235" x="7875588" y="2390775"/>
          <p14:tracePt t="24243" x="7875588" y="2370138"/>
          <p14:tracePt t="24251" x="7875588" y="2349500"/>
          <p14:tracePt t="24259" x="7875588" y="2330450"/>
          <p14:tracePt t="24267" x="7875588" y="2309813"/>
          <p14:tracePt t="24275" x="7875588" y="2289175"/>
          <p14:tracePt t="24283" x="7875588" y="2279650"/>
          <p14:tracePt t="24291" x="7875588" y="2259013"/>
          <p14:tracePt t="24300" x="7866063" y="2238375"/>
          <p14:tracePt t="24307" x="7866063" y="2228850"/>
          <p14:tracePt t="24316" x="7866063" y="2219325"/>
          <p14:tracePt t="24331" x="7854950" y="2208213"/>
          <p14:tracePt t="24347" x="7845425" y="2198688"/>
          <p14:tracePt t="24355" x="7845425" y="2178050"/>
          <p14:tracePt t="24371" x="7835900" y="2168525"/>
          <p14:tracePt t="24387" x="7824788" y="2159000"/>
          <p14:tracePt t="24403" x="7815263" y="2159000"/>
          <p14:tracePt t="24411" x="7805738" y="2147888"/>
          <p14:tracePt t="24419" x="7794625" y="2138363"/>
          <p14:tracePt t="24427" x="7785100" y="2138363"/>
          <p14:tracePt t="24443" x="7754938" y="2127250"/>
          <p14:tracePt t="24451" x="7745413" y="2117725"/>
          <p14:tracePt t="24459" x="7724775" y="2117725"/>
          <p14:tracePt t="24467" x="7715250" y="2117725"/>
          <p14:tracePt t="24475" x="7683500" y="2117725"/>
          <p14:tracePt t="24483" x="7664450" y="2117725"/>
          <p14:tracePt t="24491" x="7653338" y="2108200"/>
          <p14:tracePt t="24501" x="7634288" y="2108200"/>
          <p14:tracePt t="24507" x="7623175" y="2108200"/>
          <p14:tracePt t="24517" x="7604125" y="2108200"/>
          <p14:tracePt t="24523" x="7593013" y="2108200"/>
          <p14:tracePt t="24531" x="7583488" y="2108200"/>
          <p14:tracePt t="24546" x="7562850" y="2108200"/>
          <p14:tracePt t="24563" x="7553325" y="2108200"/>
          <p14:tracePt t="24571" x="7532688" y="2108200"/>
          <p14:tracePt t="24586" x="7513638" y="2108200"/>
          <p14:tracePt t="24595" x="7502525" y="2108200"/>
          <p14:tracePt t="24619" x="7493000" y="2108200"/>
          <p14:tracePt t="24627" x="7481888" y="2117725"/>
          <p14:tracePt t="24643" x="7472363" y="2117725"/>
          <p14:tracePt t="24659" x="7451725" y="2127250"/>
          <p14:tracePt t="24667" x="7451725" y="2138363"/>
          <p14:tracePt t="24675" x="7442200" y="2138363"/>
          <p14:tracePt t="24684" x="7432675" y="2147888"/>
          <p14:tracePt t="24691" x="7412038" y="2159000"/>
          <p14:tracePt t="24707" x="7402513" y="2168525"/>
          <p14:tracePt t="24717" x="7391400" y="2168525"/>
          <p14:tracePt t="24723" x="7391400" y="2178050"/>
          <p14:tracePt t="24732" x="7381875" y="2178050"/>
          <p14:tracePt t="24739" x="7372350" y="2189163"/>
          <p14:tracePt t="24755" x="7351713" y="2198688"/>
          <p14:tracePt t="24763" x="7351713" y="2208213"/>
          <p14:tracePt t="24771" x="7342188" y="2219325"/>
          <p14:tracePt t="24787" x="7331075" y="2228850"/>
          <p14:tracePt t="24795" x="7321550" y="2228850"/>
          <p14:tracePt t="24811" x="7321550" y="2238375"/>
          <p14:tracePt t="24828" x="7310438" y="2238375"/>
          <p14:tracePt t="24843" x="7310438" y="2249488"/>
          <p14:tracePt t="24859" x="7300913" y="2259013"/>
          <p14:tracePt t="24875" x="7291388" y="2268538"/>
          <p14:tracePt t="24891" x="7280275" y="2268538"/>
          <p14:tracePt t="25547" x="7280275" y="2279650"/>
          <p14:tracePt t="25555" x="7280275" y="2289175"/>
          <p14:tracePt t="25563" x="7270750" y="2298700"/>
          <p14:tracePt t="25571" x="7261225" y="2298700"/>
          <p14:tracePt t="25579" x="7231063" y="2298700"/>
          <p14:tracePt t="25587" x="7189788" y="2309813"/>
          <p14:tracePt t="25595" x="7108825" y="2309813"/>
          <p14:tracePt t="25603" x="6999288" y="2309813"/>
          <p14:tracePt t="25611" x="6867525" y="2309813"/>
          <p14:tracePt t="25619" x="6686550" y="2309813"/>
          <p14:tracePt t="25627" x="6464300" y="2309813"/>
          <p14:tracePt t="25634" x="6130925" y="2309813"/>
          <p14:tracePt t="25643" x="5748338" y="2309813"/>
          <p14:tracePt t="25650" x="5334000" y="2309813"/>
          <p14:tracePt t="25659" x="4900613" y="2309813"/>
          <p14:tracePt t="25666" x="4487863" y="2309813"/>
          <p14:tracePt t="25675" x="4073525" y="2309813"/>
          <p14:tracePt t="25682" x="3670300" y="2309813"/>
          <p14:tracePt t="25691" x="3257550" y="2309813"/>
          <p14:tracePt t="25699" x="2873375" y="2309813"/>
          <p14:tracePt t="25707" x="2490788" y="2309813"/>
          <p14:tracePt t="25715" x="2187575" y="2309813"/>
          <p14:tracePt t="25723" x="1916113" y="2309813"/>
          <p14:tracePt t="25731" x="1693863" y="2309813"/>
          <p14:tracePt t="25739" x="1503363" y="2309813"/>
          <p14:tracePt t="25747" x="1350963" y="2309813"/>
          <p14:tracePt t="25755" x="1220788" y="2309813"/>
          <p14:tracePt t="25763" x="1109663" y="2309813"/>
          <p14:tracePt t="25771" x="1019175" y="2309813"/>
          <p14:tracePt t="25779" x="927100" y="2309813"/>
          <p14:tracePt t="25787" x="847725" y="2309813"/>
          <p14:tracePt t="25795" x="766763" y="2309813"/>
          <p14:tracePt t="25803" x="665163" y="2309813"/>
          <p14:tracePt t="25811" x="584200" y="2309813"/>
          <p14:tracePt t="25819" x="504825" y="2309813"/>
          <p14:tracePt t="25827" x="412750" y="2309813"/>
          <p14:tracePt t="25835" x="333375" y="2309813"/>
          <p14:tracePt t="25843" x="241300" y="2309813"/>
          <p14:tracePt t="25851" x="161925" y="2309813"/>
          <p14:tracePt t="25859" x="60325" y="2309813"/>
          <p14:tracePt t="32786" x="111125" y="3317875"/>
          <p14:tracePt t="32795" x="192088" y="3287713"/>
          <p14:tracePt t="32803" x="292100" y="3248025"/>
          <p14:tracePt t="32810" x="382588" y="3206750"/>
          <p14:tracePt t="32819" x="463550" y="3155950"/>
          <p14:tracePt t="32827" x="534988" y="3116263"/>
          <p14:tracePt t="32834" x="614363" y="3086100"/>
          <p14:tracePt t="32843" x="695325" y="3055938"/>
          <p14:tracePt t="32850" x="776288" y="3025775"/>
          <p14:tracePt t="32858" x="866775" y="3005138"/>
          <p14:tracePt t="32866" x="947738" y="2984500"/>
          <p14:tracePt t="32875" x="1028700" y="2965450"/>
          <p14:tracePt t="32883" x="1128713" y="2935288"/>
          <p14:tracePt t="32891" x="1220788" y="2914650"/>
          <p14:tracePt t="32899" x="1320800" y="2894013"/>
          <p14:tracePt t="32907" x="1401763" y="2884488"/>
          <p14:tracePt t="32915" x="1462088" y="2874963"/>
          <p14:tracePt t="32923" x="1503363" y="2863850"/>
          <p14:tracePt t="32931" x="1522413" y="2863850"/>
          <p14:tracePt t="32987" x="1512888" y="2863850"/>
          <p14:tracePt t="32995" x="1492250" y="2863850"/>
          <p14:tracePt t="33003" x="1462088" y="2863850"/>
          <p14:tracePt t="33011" x="1441450" y="2863850"/>
          <p14:tracePt t="33019" x="1422400" y="2863850"/>
          <p14:tracePt t="33027" x="1401763" y="2863850"/>
          <p14:tracePt t="33035" x="1381125" y="2874963"/>
          <p14:tracePt t="33043" x="1362075" y="2874963"/>
          <p14:tracePt t="33051" x="1341438" y="2874963"/>
          <p14:tracePt t="33059" x="1331913" y="2874963"/>
          <p14:tracePt t="33067" x="1311275" y="2874963"/>
          <p14:tracePt t="33075" x="1300163" y="2874963"/>
          <p14:tracePt t="33083" x="1281113" y="2874963"/>
          <p14:tracePt t="33091" x="1270000" y="2874963"/>
          <p14:tracePt t="33100" x="1260475" y="2874963"/>
          <p14:tracePt t="33107" x="1239838" y="2884488"/>
          <p14:tracePt t="33115" x="1230313" y="2884488"/>
          <p14:tracePt t="33123" x="1220788" y="2884488"/>
          <p14:tracePt t="33131" x="1200150" y="2884488"/>
          <p14:tracePt t="33139" x="1190625" y="2884488"/>
          <p14:tracePt t="33147" x="1179513" y="2894013"/>
          <p14:tracePt t="33155" x="1169988" y="2894013"/>
          <p14:tracePt t="33162" x="1149350" y="2905125"/>
          <p14:tracePt t="33170" x="1139825" y="2905125"/>
          <p14:tracePt t="33179" x="1119188" y="2914650"/>
          <p14:tracePt t="33186" x="1109663" y="2924175"/>
          <p14:tracePt t="33202" x="1089025" y="2924175"/>
          <p14:tracePt t="33210" x="1079500" y="2924175"/>
          <p14:tracePt t="33219" x="1058863" y="2924175"/>
          <p14:tracePt t="33227" x="1038225" y="2935288"/>
          <p14:tracePt t="33234" x="1019175" y="2935288"/>
          <p14:tracePt t="33242" x="989013" y="2935288"/>
          <p14:tracePt t="33250" x="957263" y="2935288"/>
          <p14:tracePt t="33258" x="927100" y="2935288"/>
          <p14:tracePt t="33266" x="896938" y="2935288"/>
          <p14:tracePt t="33275" x="866775" y="2935288"/>
          <p14:tracePt t="33283" x="836613" y="2935288"/>
          <p14:tracePt t="33291" x="806450" y="2935288"/>
          <p14:tracePt t="33300" x="776288" y="2935288"/>
          <p14:tracePt t="33307" x="746125" y="2924175"/>
          <p14:tracePt t="33315" x="725488" y="2924175"/>
          <p14:tracePt t="33323" x="695325" y="2914650"/>
          <p14:tracePt t="33331" x="685800" y="2914650"/>
          <p14:tracePt t="33363" x="676275" y="2914650"/>
          <p14:tracePt t="33387" x="676275" y="2935288"/>
          <p14:tracePt t="33395" x="676275" y="2954338"/>
          <p14:tracePt t="33403" x="685800" y="2965450"/>
          <p14:tracePt t="33411" x="685800" y="2974975"/>
          <p14:tracePt t="33419" x="706438" y="3005138"/>
          <p14:tracePt t="33427" x="715963" y="3025775"/>
          <p14:tracePt t="33436" x="746125" y="3035300"/>
          <p14:tracePt t="33443" x="766763" y="3055938"/>
          <p14:tracePt t="33451" x="785813" y="3065463"/>
          <p14:tracePt t="33459" x="817563" y="3076575"/>
          <p14:tracePt t="33467" x="857250" y="3095625"/>
          <p14:tracePt t="33475" x="896938" y="3106738"/>
          <p14:tracePt t="33484" x="938213" y="3106738"/>
          <p14:tracePt t="33491" x="989013" y="3116263"/>
          <p14:tracePt t="33500" x="1028700" y="3116263"/>
          <p14:tracePt t="33507" x="1068388" y="3116263"/>
          <p14:tracePt t="33515" x="1109663" y="3116263"/>
          <p14:tracePt t="33523" x="1139825" y="3116263"/>
          <p14:tracePt t="33531" x="1169988" y="3116263"/>
          <p14:tracePt t="33539" x="1200150" y="3116263"/>
          <p14:tracePt t="33547" x="1220788" y="3116263"/>
          <p14:tracePt t="33555" x="1239838" y="3106738"/>
          <p14:tracePt t="33563" x="1260475" y="3095625"/>
          <p14:tracePt t="33643" x="1270000" y="3086100"/>
          <p14:tracePt t="33667" x="1290638" y="3076575"/>
          <p14:tracePt t="33675" x="1290638" y="3065463"/>
          <p14:tracePt t="33684" x="1300163" y="3065463"/>
          <p14:tracePt t="33691" x="1300163" y="3055938"/>
          <p14:tracePt t="33701" x="1311275" y="3055938"/>
          <p14:tracePt t="33716" x="1311275" y="3046413"/>
          <p14:tracePt t="33731" x="1311275" y="3035300"/>
          <p14:tracePt t="33739" x="1311275" y="3025775"/>
          <p14:tracePt t="33755" x="1311275" y="3016250"/>
          <p14:tracePt t="33770" x="1311275" y="2995613"/>
          <p14:tracePt t="33778" x="1311275" y="2984500"/>
          <p14:tracePt t="33786" x="1290638" y="2974975"/>
          <p14:tracePt t="33795" x="1281113" y="2965450"/>
          <p14:tracePt t="33802" x="1260475" y="2954338"/>
          <p14:tracePt t="33810" x="1230313" y="2954338"/>
          <p14:tracePt t="33819" x="1190625" y="2935288"/>
          <p14:tracePt t="33827" x="1160463" y="2924175"/>
          <p14:tracePt t="33834" x="1119188" y="2914650"/>
          <p14:tracePt t="33843" x="1089025" y="2905125"/>
          <p14:tracePt t="33850" x="1058863" y="2905125"/>
          <p14:tracePt t="33858" x="1028700" y="2905125"/>
          <p14:tracePt t="33867" x="998538" y="2905125"/>
          <p14:tracePt t="33874" x="977900" y="2905125"/>
          <p14:tracePt t="33883" x="957263" y="2905125"/>
          <p14:tracePt t="33890" x="947738" y="2905125"/>
          <p14:tracePt t="33899" x="938213" y="2905125"/>
          <p14:tracePt t="33907" x="917575" y="2905125"/>
          <p14:tracePt t="33915" x="908050" y="2905125"/>
          <p14:tracePt t="33922" x="896938" y="2905125"/>
          <p14:tracePt t="33930" x="877888" y="2905125"/>
          <p14:tracePt t="33939" x="866775" y="2905125"/>
          <p14:tracePt t="33947" x="857250" y="2914650"/>
          <p14:tracePt t="33962" x="836613" y="2914650"/>
          <p14:tracePt t="33978" x="827088" y="2924175"/>
          <p14:tracePt t="34003" x="817563" y="2935288"/>
          <p14:tracePt t="34019" x="796925" y="2935288"/>
          <p14:tracePt t="34043" x="785813" y="2944813"/>
          <p14:tracePt t="34059" x="776288" y="2954338"/>
          <p14:tracePt t="34067" x="766763" y="2954338"/>
          <p14:tracePt t="34084" x="766763" y="2965450"/>
          <p14:tracePt t="34091" x="755650" y="2974975"/>
          <p14:tracePt t="34101" x="746125" y="2974975"/>
          <p14:tracePt t="34116" x="736600" y="2984500"/>
          <p14:tracePt t="34147" x="715963" y="2995613"/>
          <p14:tracePt t="34163" x="715963" y="3005138"/>
          <p14:tracePt t="34195" x="715963" y="3025775"/>
          <p14:tracePt t="34203" x="715963" y="3035300"/>
          <p14:tracePt t="34211" x="715963" y="3055938"/>
          <p14:tracePt t="34219" x="715963" y="3065463"/>
          <p14:tracePt t="34227" x="715963" y="3076575"/>
          <p14:tracePt t="34235" x="715963" y="3086100"/>
          <p14:tracePt t="34243" x="715963" y="3095625"/>
          <p14:tracePt t="34252" x="715963" y="3106738"/>
          <p14:tracePt t="34259" x="725488" y="3116263"/>
          <p14:tracePt t="34275" x="725488" y="3125788"/>
          <p14:tracePt t="34291" x="725488" y="3136900"/>
          <p14:tracePt t="34301" x="736600" y="3146425"/>
          <p14:tracePt t="34316" x="736600" y="3155950"/>
          <p14:tracePt t="34332" x="746125" y="3167063"/>
          <p14:tracePt t="34355" x="755650" y="3176588"/>
          <p14:tracePt t="34379" x="755650" y="3187700"/>
          <p14:tracePt t="34395" x="766763" y="3187700"/>
          <p14:tracePt t="34411" x="776288" y="3197225"/>
          <p14:tracePt t="34427" x="785813" y="3197225"/>
          <p14:tracePt t="34435" x="796925" y="3206750"/>
          <p14:tracePt t="34443" x="806450" y="3217863"/>
          <p14:tracePt t="34451" x="817563" y="3217863"/>
          <p14:tracePt t="34459" x="827088" y="3217863"/>
          <p14:tracePt t="34468" x="836613" y="3217863"/>
          <p14:tracePt t="34475" x="857250" y="3227388"/>
          <p14:tracePt t="34484" x="866775" y="3227388"/>
          <p14:tracePt t="34491" x="877888" y="3227388"/>
          <p14:tracePt t="34501" x="887413" y="3227388"/>
          <p14:tracePt t="34507" x="908050" y="3227388"/>
          <p14:tracePt t="34516" x="917575" y="3227388"/>
          <p14:tracePt t="34523" x="927100" y="3227388"/>
          <p14:tracePt t="34531" x="938213" y="3227388"/>
          <p14:tracePt t="34539" x="957263" y="3227388"/>
          <p14:tracePt t="34547" x="968375" y="3227388"/>
          <p14:tracePt t="34555" x="977900" y="3227388"/>
          <p14:tracePt t="34571" x="998538" y="3227388"/>
          <p14:tracePt t="34579" x="1019175" y="3227388"/>
          <p14:tracePt t="34587" x="1028700" y="3227388"/>
          <p14:tracePt t="34595" x="1038225" y="3227388"/>
          <p14:tracePt t="34603" x="1058863" y="3227388"/>
          <p14:tracePt t="34611" x="1068388" y="3227388"/>
          <p14:tracePt t="34619" x="1079500" y="3227388"/>
          <p14:tracePt t="34635" x="1098550" y="3227388"/>
          <p14:tracePt t="34643" x="1119188" y="3227388"/>
          <p14:tracePt t="34667" x="1128713" y="3227388"/>
          <p14:tracePt t="34684" x="1139825" y="3227388"/>
          <p14:tracePt t="34701" x="1160463" y="3227388"/>
          <p14:tracePt t="34708" x="1169988" y="3227388"/>
          <p14:tracePt t="34716" x="1169988" y="3217863"/>
          <p14:tracePt t="34723" x="1179513" y="3206750"/>
          <p14:tracePt t="34732" x="1190625" y="3206750"/>
          <p14:tracePt t="34739" x="1200150" y="3197225"/>
          <p14:tracePt t="34763" x="1209675" y="3187700"/>
          <p14:tracePt t="34772" x="1220788" y="3187700"/>
          <p14:tracePt t="34779" x="1220788" y="3176588"/>
          <p14:tracePt t="34795" x="1220788" y="3167063"/>
          <p14:tracePt t="34803" x="1230313" y="3146425"/>
          <p14:tracePt t="34819" x="1230313" y="3125788"/>
          <p14:tracePt t="34827" x="1230313" y="3116263"/>
          <p14:tracePt t="34843" x="1230313" y="3095625"/>
          <p14:tracePt t="34850" x="1230313" y="3086100"/>
          <p14:tracePt t="34858" x="1230313" y="3065463"/>
          <p14:tracePt t="34875" x="1230313" y="3046413"/>
          <p14:tracePt t="34891" x="1230313" y="3025775"/>
          <p14:tracePt t="34906" x="1230313" y="3016250"/>
          <p14:tracePt t="34923" x="1220788" y="3005138"/>
          <p14:tracePt t="34938" x="1209675" y="2995613"/>
          <p14:tracePt t="34947" x="1209675" y="2984500"/>
          <p14:tracePt t="34967" x="1200150" y="2974975"/>
          <p14:tracePt t="34971" x="1200150" y="2965450"/>
          <p14:tracePt t="34979" x="1190625" y="2965450"/>
          <p14:tracePt t="34995" x="1179513" y="2954338"/>
          <p14:tracePt t="35003" x="1169988" y="2944813"/>
          <p14:tracePt t="35019" x="1160463" y="2944813"/>
          <p14:tracePt t="35027" x="1149350" y="2935288"/>
          <p14:tracePt t="35043" x="1139825" y="2935288"/>
          <p14:tracePt t="35051" x="1128713" y="2935288"/>
          <p14:tracePt t="35068" x="1119188" y="2935288"/>
          <p14:tracePt t="35116" x="1109663" y="2935288"/>
          <p14:tracePt t="35123" x="1098550" y="2924175"/>
          <p14:tracePt t="35139" x="1089025" y="2924175"/>
          <p14:tracePt t="35147" x="1079500" y="2914650"/>
          <p14:tracePt t="35155" x="1068388" y="2914650"/>
          <p14:tracePt t="35171" x="1058863" y="2914650"/>
          <p14:tracePt t="35380" x="1038225" y="2914650"/>
          <p14:tracePt t="35387" x="1019175" y="2914650"/>
          <p14:tracePt t="35395" x="1008063" y="2914650"/>
          <p14:tracePt t="35403" x="998538" y="2914650"/>
          <p14:tracePt t="35411" x="989013" y="2914650"/>
          <p14:tracePt t="35427" x="977900" y="2914650"/>
          <p14:tracePt t="35564" x="968375" y="2914650"/>
          <p14:tracePt t="35579" x="947738" y="2914650"/>
          <p14:tracePt t="35587" x="938213" y="2914650"/>
          <p14:tracePt t="35595" x="917575" y="2914650"/>
          <p14:tracePt t="35603" x="908050" y="2914650"/>
          <p14:tracePt t="35612" x="896938" y="2914650"/>
          <p14:tracePt t="35619" x="877888" y="2914650"/>
          <p14:tracePt t="35627" x="857250" y="2914650"/>
          <p14:tracePt t="35636" x="836613" y="2914650"/>
          <p14:tracePt t="35643" x="827088" y="2914650"/>
          <p14:tracePt t="35651" x="817563" y="2914650"/>
          <p14:tracePt t="35659" x="796925" y="2914650"/>
          <p14:tracePt t="35668" x="785813" y="2914650"/>
          <p14:tracePt t="35691" x="766763" y="2914650"/>
          <p14:tracePt t="35701" x="746125" y="2914650"/>
          <p14:tracePt t="35707" x="736600" y="2914650"/>
          <p14:tracePt t="35716" x="725488" y="2914650"/>
          <p14:tracePt t="35723" x="715963" y="2914650"/>
          <p14:tracePt t="35732" x="695325" y="2914650"/>
          <p14:tracePt t="35739" x="685800" y="2914650"/>
          <p14:tracePt t="35747" x="676275" y="2914650"/>
          <p14:tracePt t="35763" x="665163" y="2914650"/>
          <p14:tracePt t="35875" x="655638" y="2914650"/>
          <p14:tracePt t="35939" x="655638" y="2924175"/>
          <p14:tracePt t="35947" x="655638" y="2935288"/>
          <p14:tracePt t="36371" x="655638" y="2944813"/>
          <p14:tracePt t="36395" x="655638" y="2954338"/>
          <p14:tracePt t="36420" x="665163" y="2965450"/>
          <p14:tracePt t="36435" x="665163" y="2974975"/>
          <p14:tracePt t="36451" x="685800" y="2984500"/>
          <p14:tracePt t="36475" x="695325" y="3005138"/>
          <p14:tracePt t="36484" x="706438" y="3005138"/>
          <p14:tracePt t="36500" x="706438" y="3016250"/>
          <p14:tracePt t="36539" x="715963" y="3016250"/>
          <p14:tracePt t="36563" x="736600" y="3025775"/>
          <p14:tracePt t="36579" x="736600" y="3035300"/>
          <p14:tracePt t="36603" x="746125" y="3035300"/>
          <p14:tracePt t="36732" x="755650" y="3046413"/>
          <p14:tracePt t="37716" x="766763" y="3046413"/>
          <p14:tracePt t="37891" x="785813" y="3055938"/>
          <p14:tracePt t="37900" x="806450" y="3065463"/>
          <p14:tracePt t="38188" x="827088" y="3065463"/>
          <p14:tracePt t="38195" x="836613" y="3065463"/>
          <p14:tracePt t="38203" x="847725" y="3065463"/>
          <p14:tracePt t="38219" x="857250" y="3065463"/>
          <p14:tracePt t="38227" x="857250" y="3055938"/>
          <p14:tracePt t="38235" x="836613" y="3046413"/>
          <p14:tracePt t="38243" x="806450" y="3025775"/>
          <p14:tracePt t="38267" x="806450" y="3005138"/>
          <p14:tracePt t="38475" x="817563" y="3005138"/>
          <p14:tracePt t="38484" x="827088" y="3016250"/>
          <p14:tracePt t="38651" x="827088" y="3025775"/>
          <p14:tracePt t="38659" x="836613" y="3046413"/>
          <p14:tracePt t="38676" x="847725" y="3055938"/>
          <p14:tracePt t="38684" x="857250" y="3065463"/>
          <p14:tracePt t="38691" x="866775" y="3086100"/>
          <p14:tracePt t="38701" x="887413" y="3116263"/>
          <p14:tracePt t="38707" x="896938" y="3136900"/>
          <p14:tracePt t="38715" x="917575" y="3155950"/>
          <p14:tracePt t="38723" x="927100" y="3176588"/>
          <p14:tracePt t="38731" x="947738" y="3197225"/>
          <p14:tracePt t="38739" x="957263" y="3206750"/>
          <p14:tracePt t="38747" x="968375" y="3227388"/>
          <p14:tracePt t="38755" x="977900" y="3236913"/>
          <p14:tracePt t="38763" x="998538" y="3248025"/>
          <p14:tracePt t="38771" x="998538" y="3267075"/>
          <p14:tracePt t="38779" x="1008063" y="3267075"/>
          <p14:tracePt t="38795" x="1008063" y="3278188"/>
          <p14:tracePt t="38802" x="1008063" y="3287713"/>
          <p14:tracePt t="38811" x="1008063" y="3308350"/>
          <p14:tracePt t="38819" x="1019175" y="3308350"/>
          <p14:tracePt t="38827" x="1028700" y="3317875"/>
          <p14:tracePt t="38842" x="1038225" y="3327400"/>
          <p14:tracePt t="38858" x="1038225" y="3338513"/>
          <p14:tracePt t="38875" x="1049338" y="3348038"/>
          <p14:tracePt t="38891" x="1058863" y="3348038"/>
          <p14:tracePt t="38900" x="1068388" y="3359150"/>
          <p14:tracePt t="38915" x="1079500" y="3368675"/>
          <p14:tracePt t="38931" x="1079500" y="3378200"/>
          <p14:tracePt t="38947" x="1089025" y="3378200"/>
          <p14:tracePt t="38970" x="1089025" y="3389313"/>
          <p14:tracePt t="38978" x="1098550" y="3398838"/>
          <p14:tracePt t="39059" x="1098550" y="3408363"/>
          <p14:tracePt t="39076" x="1109663" y="3408363"/>
          <p14:tracePt t="39084" x="1128713" y="3408363"/>
          <p14:tracePt t="39091" x="1139825" y="3408363"/>
          <p14:tracePt t="39101" x="1160463" y="3408363"/>
          <p14:tracePt t="39107" x="1179513" y="3398838"/>
          <p14:tracePt t="39116" x="1209675" y="3398838"/>
          <p14:tracePt t="39123" x="1230313" y="3389313"/>
          <p14:tracePt t="39130" x="1250950" y="3378200"/>
          <p14:tracePt t="39139" x="1260475" y="3378200"/>
          <p14:tracePt t="39147" x="1281113" y="3368675"/>
          <p14:tracePt t="39162" x="1290638" y="3359150"/>
          <p14:tracePt t="39178" x="1290638" y="3348038"/>
          <p14:tracePt t="39195" x="1290638" y="3338513"/>
          <p14:tracePt t="39202" x="1281113" y="3317875"/>
          <p14:tracePt t="39211" x="1281113" y="3308350"/>
          <p14:tracePt t="39219" x="1260475" y="3297238"/>
          <p14:tracePt t="39227" x="1250950" y="3287713"/>
          <p14:tracePt t="39235" x="1230313" y="3267075"/>
          <p14:tracePt t="39243" x="1209675" y="3267075"/>
          <p14:tracePt t="39250" x="1179513" y="3257550"/>
          <p14:tracePt t="39259" x="1160463" y="3248025"/>
          <p14:tracePt t="39267" x="1128713" y="3236913"/>
          <p14:tracePt t="39275" x="1098550" y="3236913"/>
          <p14:tracePt t="39283" x="1068388" y="3236913"/>
          <p14:tracePt t="39291" x="1038225" y="3236913"/>
          <p14:tracePt t="39299" x="1019175" y="3236913"/>
          <p14:tracePt t="39307" x="998538" y="3236913"/>
          <p14:tracePt t="39315" x="977900" y="3236913"/>
          <p14:tracePt t="39323" x="957263" y="3236913"/>
          <p14:tracePt t="39331" x="947738" y="3236913"/>
          <p14:tracePt t="39339" x="938213" y="3236913"/>
          <p14:tracePt t="39347" x="917575" y="3236913"/>
          <p14:tracePt t="39371" x="896938" y="3236913"/>
          <p14:tracePt t="39379" x="887413" y="3248025"/>
          <p14:tracePt t="39387" x="877888" y="3257550"/>
          <p14:tracePt t="39395" x="866775" y="3267075"/>
          <p14:tracePt t="39403" x="847725" y="3278188"/>
          <p14:tracePt t="39411" x="836613" y="3287713"/>
          <p14:tracePt t="39419" x="817563" y="3297238"/>
          <p14:tracePt t="39427" x="817563" y="3308350"/>
          <p14:tracePt t="39435" x="806450" y="3317875"/>
          <p14:tracePt t="39443" x="796925" y="3338513"/>
          <p14:tracePt t="39451" x="785813" y="3348038"/>
          <p14:tracePt t="39459" x="785813" y="3359150"/>
          <p14:tracePt t="39467" x="776288" y="3368675"/>
          <p14:tracePt t="39475" x="766763" y="3378200"/>
          <p14:tracePt t="39484" x="766763" y="3398838"/>
          <p14:tracePt t="39500" x="766763" y="3419475"/>
          <p14:tracePt t="39523" x="766763" y="3429000"/>
          <p14:tracePt t="39539" x="766763" y="3449638"/>
          <p14:tracePt t="39571" x="776288" y="3459163"/>
          <p14:tracePt t="39587" x="785813" y="3459163"/>
          <p14:tracePt t="39595" x="785813" y="3468688"/>
          <p14:tracePt t="39603" x="796925" y="3468688"/>
          <p14:tracePt t="39611" x="817563" y="3479800"/>
          <p14:tracePt t="39619" x="827088" y="3479800"/>
          <p14:tracePt t="39627" x="847725" y="3479800"/>
          <p14:tracePt t="39635" x="866775" y="3479800"/>
          <p14:tracePt t="39643" x="896938" y="3479800"/>
          <p14:tracePt t="39651" x="917575" y="3479800"/>
          <p14:tracePt t="39659" x="947738" y="3489325"/>
          <p14:tracePt t="39667" x="968375" y="3489325"/>
          <p14:tracePt t="39675" x="989013" y="3489325"/>
          <p14:tracePt t="39684" x="1008063" y="3489325"/>
          <p14:tracePt t="39691" x="1019175" y="3489325"/>
          <p14:tracePt t="39699" x="1038225" y="3489325"/>
          <p14:tracePt t="39707" x="1049338" y="3489325"/>
          <p14:tracePt t="39731" x="1058863" y="3489325"/>
          <p14:tracePt t="39755" x="1079500" y="3489325"/>
          <p14:tracePt t="39771" x="1089025" y="3489325"/>
          <p14:tracePt t="39787" x="1119188" y="3489325"/>
          <p14:tracePt t="39803" x="1139825" y="3489325"/>
          <p14:tracePt t="39819" x="1160463" y="3489325"/>
          <p14:tracePt t="39827" x="1160463" y="3479800"/>
          <p14:tracePt t="39843" x="1179513" y="3479800"/>
          <p14:tracePt t="39859" x="1200150" y="3479800"/>
          <p14:tracePt t="39867" x="1209675" y="3479800"/>
          <p14:tracePt t="39875" x="1220788" y="3468688"/>
          <p14:tracePt t="39891" x="1239838" y="3459163"/>
          <p14:tracePt t="39907" x="1250950" y="3459163"/>
          <p14:tracePt t="39923" x="1260475" y="3449638"/>
          <p14:tracePt t="39939" x="1270000" y="3438525"/>
          <p14:tracePt t="39955" x="1281113" y="3438525"/>
          <p14:tracePt t="39979" x="1281113" y="3419475"/>
          <p14:tracePt t="40002" x="1281113" y="3398838"/>
          <p14:tracePt t="40011" x="1281113" y="3389313"/>
          <p14:tracePt t="40019" x="1281113" y="3368675"/>
          <p14:tracePt t="40027" x="1281113" y="3359150"/>
          <p14:tracePt t="40034" x="1281113" y="3348038"/>
          <p14:tracePt t="40043" x="1270000" y="3327400"/>
          <p14:tracePt t="40050" x="1260475" y="3317875"/>
          <p14:tracePt t="40058" x="1260475" y="3297238"/>
          <p14:tracePt t="40066" x="1250950" y="3278188"/>
          <p14:tracePt t="40075" x="1239838" y="3278188"/>
          <p14:tracePt t="40083" x="1239838" y="3267075"/>
          <p14:tracePt t="40091" x="1239838" y="3257550"/>
          <p14:tracePt t="40099" x="1230313" y="3248025"/>
          <p14:tracePt t="40123" x="1220788" y="3236913"/>
          <p14:tracePt t="40139" x="1220788" y="3227388"/>
          <p14:tracePt t="40155" x="1200150" y="3217863"/>
          <p14:tracePt t="40179" x="1179513" y="3217863"/>
          <p14:tracePt t="40203" x="1160463" y="3217863"/>
          <p14:tracePt t="40211" x="1149350" y="3217863"/>
          <p14:tracePt t="40227" x="1128713" y="3217863"/>
          <p14:tracePt t="40235" x="1109663" y="3217863"/>
          <p14:tracePt t="40243" x="1098550" y="3217863"/>
          <p14:tracePt t="40251" x="1079500" y="3217863"/>
          <p14:tracePt t="40259" x="1068388" y="3217863"/>
          <p14:tracePt t="40267" x="1049338" y="3217863"/>
          <p14:tracePt t="40275" x="1028700" y="3217863"/>
          <p14:tracePt t="40284" x="1019175" y="3217863"/>
          <p14:tracePt t="40291" x="1008063" y="3217863"/>
          <p14:tracePt t="40299" x="989013" y="3217863"/>
          <p14:tracePt t="40307" x="977900" y="3217863"/>
          <p14:tracePt t="40323" x="957263" y="3217863"/>
          <p14:tracePt t="40339" x="947738" y="3217863"/>
          <p14:tracePt t="40355" x="927100" y="3217863"/>
          <p14:tracePt t="40363" x="917575" y="3217863"/>
          <p14:tracePt t="40379" x="887413" y="3217863"/>
          <p14:tracePt t="40395" x="866775" y="3217863"/>
          <p14:tracePt t="40403" x="857250" y="3217863"/>
          <p14:tracePt t="40419" x="847725" y="3217863"/>
          <p14:tracePt t="40427" x="827088" y="3217863"/>
          <p14:tracePt t="40435" x="817563" y="3227388"/>
          <p14:tracePt t="40451" x="796925" y="3236913"/>
          <p14:tracePt t="40459" x="776288" y="3236913"/>
          <p14:tracePt t="40467" x="776288" y="3248025"/>
          <p14:tracePt t="40484" x="755650" y="3248025"/>
          <p14:tracePt t="40491" x="746125" y="3257550"/>
          <p14:tracePt t="40499" x="746125" y="3267075"/>
          <p14:tracePt t="40507" x="736600" y="3267075"/>
          <p14:tracePt t="40515" x="736600" y="3278188"/>
          <p14:tracePt t="40523" x="725488" y="3278188"/>
          <p14:tracePt t="40531" x="715963" y="3287713"/>
          <p14:tracePt t="40555" x="706438" y="3297238"/>
          <p14:tracePt t="40571" x="706438" y="3308350"/>
          <p14:tracePt t="40595" x="695325" y="3308350"/>
          <p14:tracePt t="40963" x="695325" y="3317875"/>
          <p14:tracePt t="40987" x="695325" y="3327400"/>
          <p14:tracePt t="41027" x="706438" y="3327400"/>
          <p14:tracePt t="41058" x="706438" y="3338513"/>
          <p14:tracePt t="41075" x="715963" y="3348038"/>
          <p14:tracePt t="41171" x="725488" y="3348038"/>
          <p14:tracePt t="41203" x="736600" y="3348038"/>
          <p14:tracePt t="41227" x="746125" y="3348038"/>
          <p14:tracePt t="41403" x="755650" y="3359150"/>
          <p14:tracePt t="41443" x="755650" y="3368675"/>
          <p14:tracePt t="41459" x="755650" y="3378200"/>
          <p14:tracePt t="41468" x="755650" y="3398838"/>
          <p14:tracePt t="41476" x="755650" y="3408363"/>
          <p14:tracePt t="41484" x="755650" y="3419475"/>
          <p14:tracePt t="41491" x="755650" y="3438525"/>
          <p14:tracePt t="41500" x="766763" y="3459163"/>
          <p14:tracePt t="41507" x="766763" y="3479800"/>
          <p14:tracePt t="41516" x="776288" y="3498850"/>
          <p14:tracePt t="41523" x="796925" y="3519488"/>
          <p14:tracePt t="41531" x="806450" y="3530600"/>
          <p14:tracePt t="41539" x="817563" y="3549650"/>
          <p14:tracePt t="41548" x="836613" y="3549650"/>
          <p14:tracePt t="41555" x="847725" y="3560763"/>
          <p14:tracePt t="41563" x="857250" y="3570288"/>
          <p14:tracePt t="41579" x="877888" y="3579813"/>
          <p14:tracePt t="41595" x="887413" y="3590925"/>
          <p14:tracePt t="41603" x="896938" y="3590925"/>
          <p14:tracePt t="41611" x="908050" y="3600450"/>
          <p14:tracePt t="41619" x="927100" y="3609975"/>
          <p14:tracePt t="41627" x="938213" y="3609975"/>
          <p14:tracePt t="41635" x="947738" y="3621088"/>
          <p14:tracePt t="41643" x="968375" y="3621088"/>
          <p14:tracePt t="41651" x="977900" y="3621088"/>
          <p14:tracePt t="41659" x="989013" y="3621088"/>
          <p14:tracePt t="41668" x="998538" y="3621088"/>
          <p14:tracePt t="41684" x="1008063" y="3621088"/>
          <p14:tracePt t="41692" x="1019175" y="3621088"/>
          <p14:tracePt t="41699" x="1028700" y="3621088"/>
          <p14:tracePt t="41715" x="1058863" y="3621088"/>
          <p14:tracePt t="41723" x="1068388" y="3621088"/>
          <p14:tracePt t="41731" x="1079500" y="3621088"/>
          <p14:tracePt t="41739" x="1089025" y="3621088"/>
          <p14:tracePt t="41747" x="1109663" y="3621088"/>
          <p14:tracePt t="41755" x="1128713" y="3621088"/>
          <p14:tracePt t="41763" x="1149350" y="3621088"/>
          <p14:tracePt t="41771" x="1169988" y="3621088"/>
          <p14:tracePt t="41779" x="1190625" y="3621088"/>
          <p14:tracePt t="41787" x="1209675" y="3621088"/>
          <p14:tracePt t="41795" x="1239838" y="3621088"/>
          <p14:tracePt t="41803" x="1260475" y="3621088"/>
          <p14:tracePt t="41811" x="1270000" y="3621088"/>
          <p14:tracePt t="41819" x="1281113" y="3621088"/>
          <p14:tracePt t="41958" x="1281113" y="3609975"/>
          <p14:tracePt t="41964" x="1270000" y="3609975"/>
          <p14:tracePt t="41971" x="1250950" y="3609975"/>
          <p14:tracePt t="41979" x="1220788" y="3600450"/>
          <p14:tracePt t="41987" x="1200150" y="3600450"/>
          <p14:tracePt t="41995" x="1160463" y="3590925"/>
          <p14:tracePt t="42003" x="1139825" y="3590925"/>
          <p14:tracePt t="42011" x="1119188" y="3579813"/>
          <p14:tracePt t="42020" x="1098550" y="3570288"/>
          <p14:tracePt t="42027" x="1079500" y="3570288"/>
          <p14:tracePt t="42035" x="1058863" y="3560763"/>
          <p14:tracePt t="42042" x="1049338" y="3560763"/>
          <p14:tracePt t="42058" x="1028700" y="3560763"/>
          <p14:tracePt t="42074" x="1019175" y="3560763"/>
          <p14:tracePt t="42083" x="998538" y="3560763"/>
          <p14:tracePt t="42090" x="989013" y="3560763"/>
          <p14:tracePt t="42099" x="977900" y="3560763"/>
          <p14:tracePt t="42106" x="968375" y="3560763"/>
          <p14:tracePt t="42114" x="947738" y="3570288"/>
          <p14:tracePt t="42122" x="938213" y="3570288"/>
          <p14:tracePt t="42131" x="917575" y="3579813"/>
          <p14:tracePt t="42139" x="908050" y="3590925"/>
          <p14:tracePt t="42147" x="896938" y="3590925"/>
          <p14:tracePt t="42155" x="877888" y="3590925"/>
          <p14:tracePt t="42163" x="866775" y="3600450"/>
          <p14:tracePt t="42171" x="857250" y="3609975"/>
          <p14:tracePt t="42187" x="847725" y="3609975"/>
          <p14:tracePt t="42195" x="836613" y="3621088"/>
          <p14:tracePt t="42203" x="827088" y="3630613"/>
          <p14:tracePt t="42235" x="817563" y="3640138"/>
          <p14:tracePt t="42251" x="806450" y="3640138"/>
          <p14:tracePt t="42259" x="796925" y="3651250"/>
          <p14:tracePt t="42291" x="796925" y="3660775"/>
          <p14:tracePt t="42299" x="796925" y="3670300"/>
          <p14:tracePt t="42315" x="796925" y="3681413"/>
          <p14:tracePt t="42323" x="806450" y="3690938"/>
          <p14:tracePt t="42331" x="806450" y="3702050"/>
          <p14:tracePt t="42339" x="817563" y="3702050"/>
          <p14:tracePt t="42347" x="817563" y="3711575"/>
          <p14:tracePt t="42355" x="827088" y="3711575"/>
          <p14:tracePt t="42363" x="827088" y="3721100"/>
          <p14:tracePt t="42371" x="836613" y="3721100"/>
          <p14:tracePt t="42379" x="847725" y="3732213"/>
          <p14:tracePt t="42387" x="847725" y="3741738"/>
          <p14:tracePt t="42403" x="857250" y="3741738"/>
          <p14:tracePt t="42419" x="877888" y="3751263"/>
          <p14:tracePt t="42443" x="887413" y="3751263"/>
          <p14:tracePt t="42450" x="896938" y="3762375"/>
          <p14:tracePt t="42467" x="908050" y="3762375"/>
          <p14:tracePt t="42484" x="927100" y="3771900"/>
          <p14:tracePt t="42491" x="938213" y="3771900"/>
          <p14:tracePt t="42499" x="947738" y="3771900"/>
          <p14:tracePt t="42507" x="957263" y="3771900"/>
          <p14:tracePt t="42515" x="968375" y="3771900"/>
          <p14:tracePt t="42523" x="977900" y="3771900"/>
          <p14:tracePt t="42539" x="998538" y="3781425"/>
          <p14:tracePt t="42547" x="1008063" y="3781425"/>
          <p14:tracePt t="42555" x="1019175" y="3781425"/>
          <p14:tracePt t="42563" x="1028700" y="3792538"/>
          <p14:tracePt t="42571" x="1049338" y="3792538"/>
          <p14:tracePt t="42579" x="1058863" y="3792538"/>
          <p14:tracePt t="42587" x="1068388" y="3792538"/>
          <p14:tracePt t="42595" x="1079500" y="3792538"/>
          <p14:tracePt t="42611" x="1098550" y="3792538"/>
          <p14:tracePt t="42627" x="1109663" y="3792538"/>
          <p14:tracePt t="42635" x="1119188" y="3792538"/>
          <p14:tracePt t="42651" x="1149350" y="3792538"/>
          <p14:tracePt t="42675" x="1160463" y="3792538"/>
          <p14:tracePt t="42684" x="1179513" y="3792538"/>
          <p14:tracePt t="42699" x="1200150" y="3792538"/>
          <p14:tracePt t="42707" x="1209675" y="3792538"/>
          <p14:tracePt t="42715" x="1220788" y="3792538"/>
          <p14:tracePt t="42723" x="1239838" y="3792538"/>
          <p14:tracePt t="42731" x="1250950" y="3792538"/>
          <p14:tracePt t="42739" x="1260475" y="3792538"/>
          <p14:tracePt t="42747" x="1281113" y="3792538"/>
          <p14:tracePt t="42755" x="1290638" y="3792538"/>
          <p14:tracePt t="42763" x="1300163" y="3792538"/>
          <p14:tracePt t="42771" x="1311275" y="3792538"/>
          <p14:tracePt t="42779" x="1331913" y="3781425"/>
          <p14:tracePt t="42787" x="1341438" y="3781425"/>
          <p14:tracePt t="42795" x="1350963" y="3771900"/>
          <p14:tracePt t="42803" x="1371600" y="3771900"/>
          <p14:tracePt t="42811" x="1381125" y="3771900"/>
          <p14:tracePt t="42819" x="1392238" y="3771900"/>
          <p14:tracePt t="42827" x="1411288" y="3771900"/>
          <p14:tracePt t="42835" x="1422400" y="3762375"/>
          <p14:tracePt t="42843" x="1431925" y="3762375"/>
          <p14:tracePt t="42851" x="1452563" y="3751263"/>
          <p14:tracePt t="42859" x="1462088" y="3751263"/>
          <p14:tracePt t="42867" x="1471613" y="3751263"/>
          <p14:tracePt t="42875" x="1482725" y="3741738"/>
          <p14:tracePt t="42891" x="1503363" y="3732213"/>
          <p14:tracePt t="42899" x="1503363" y="3721100"/>
          <p14:tracePt t="42907" x="1512888" y="3721100"/>
          <p14:tracePt t="42915" x="1512888" y="3711575"/>
          <p14:tracePt t="42923" x="1522413" y="3711575"/>
          <p14:tracePt t="42931" x="1533525" y="3702050"/>
          <p14:tracePt t="42939" x="1533525" y="3690938"/>
          <p14:tracePt t="42967" x="1533525" y="3681413"/>
          <p14:tracePt t="42971" x="1533525" y="3660775"/>
          <p14:tracePt t="42995" x="1533525" y="3640138"/>
          <p14:tracePt t="43003" x="1533525" y="3630613"/>
          <p14:tracePt t="43019" x="1522413" y="3621088"/>
          <p14:tracePt t="43027" x="1522413" y="3609975"/>
          <p14:tracePt t="43036" x="1512888" y="3600450"/>
          <p14:tracePt t="43043" x="1512888" y="3590925"/>
          <p14:tracePt t="43051" x="1503363" y="3590925"/>
          <p14:tracePt t="43059" x="1492250" y="3579813"/>
          <p14:tracePt t="43068" x="1482725" y="3570288"/>
          <p14:tracePt t="43075" x="1471613" y="3570288"/>
          <p14:tracePt t="43083" x="1462088" y="3560763"/>
          <p14:tracePt t="43091" x="1441450" y="3549650"/>
          <p14:tracePt t="43098" x="1431925" y="3549650"/>
          <p14:tracePt t="43106" x="1422400" y="3549650"/>
          <p14:tracePt t="43114" x="1401763" y="3549650"/>
          <p14:tracePt t="43122" x="1392238" y="3540125"/>
          <p14:tracePt t="43130" x="1381125" y="3540125"/>
          <p14:tracePt t="43138" x="1362075" y="3530600"/>
          <p14:tracePt t="43147" x="1350963" y="3530600"/>
          <p14:tracePt t="43154" x="1341438" y="3530600"/>
          <p14:tracePt t="43163" x="1320800" y="3519488"/>
          <p14:tracePt t="43171" x="1311275" y="3519488"/>
          <p14:tracePt t="43179" x="1300163" y="3509963"/>
          <p14:tracePt t="43187" x="1281113" y="3509963"/>
          <p14:tracePt t="43195" x="1250950" y="3509963"/>
          <p14:tracePt t="43203" x="1230313" y="3509963"/>
          <p14:tracePt t="43211" x="1220788" y="3498850"/>
          <p14:tracePt t="43219" x="1200150" y="3498850"/>
          <p14:tracePt t="43227" x="1179513" y="3498850"/>
          <p14:tracePt t="43235" x="1149350" y="3498850"/>
          <p14:tracePt t="43243" x="1128713" y="3498850"/>
          <p14:tracePt t="43251" x="1109663" y="3498850"/>
          <p14:tracePt t="43259" x="1098550" y="3498850"/>
          <p14:tracePt t="43267" x="1089025" y="3498850"/>
          <p14:tracePt t="43275" x="1068388" y="3498850"/>
          <p14:tracePt t="43291" x="1049338" y="3498850"/>
          <p14:tracePt t="43323" x="1028700" y="3498850"/>
          <p14:tracePt t="43331" x="1019175" y="3498850"/>
          <p14:tracePt t="43347" x="1008063" y="3509963"/>
          <p14:tracePt t="43363" x="977900" y="3509963"/>
          <p14:tracePt t="43371" x="977900" y="3519488"/>
          <p14:tracePt t="43387" x="957263" y="3519488"/>
          <p14:tracePt t="43403" x="947738" y="3530600"/>
          <p14:tracePt t="43419" x="927100" y="3540125"/>
          <p14:tracePt t="43427" x="917575" y="3540125"/>
          <p14:tracePt t="43443" x="908050" y="3549650"/>
          <p14:tracePt t="43450" x="896938" y="3549650"/>
          <p14:tracePt t="43459" x="887413" y="3560763"/>
          <p14:tracePt t="43475" x="866775" y="3570288"/>
          <p14:tracePt t="43491" x="847725" y="3579813"/>
          <p14:tracePt t="43499" x="847725" y="3590925"/>
          <p14:tracePt t="43523" x="836613" y="3590925"/>
          <p14:tracePt t="43531" x="836613" y="3600450"/>
          <p14:tracePt t="43667" x="836613" y="3609975"/>
          <p14:tracePt t="43707" x="836613" y="3621088"/>
          <p14:tracePt t="43852" x="836613" y="3630613"/>
          <p14:tracePt t="43963" x="836613" y="3640138"/>
          <p14:tracePt t="44691" x="847725" y="3640138"/>
          <p14:tracePt t="45035" x="847725" y="3621088"/>
          <p14:tracePt t="45051" x="847725" y="3600450"/>
          <p14:tracePt t="45059" x="836613" y="3590925"/>
          <p14:tracePt t="45267" x="836613" y="3579813"/>
          <p14:tracePt t="45363" x="847725" y="3579813"/>
          <p14:tracePt t="45379" x="857250" y="3579813"/>
          <p14:tracePt t="45403" x="866775" y="3579813"/>
          <p14:tracePt t="45443" x="877888" y="3579813"/>
          <p14:tracePt t="45732" x="887413" y="3579813"/>
          <p14:tracePt t="45747" x="908050" y="3579813"/>
          <p14:tracePt t="45754" x="938213" y="3579813"/>
          <p14:tracePt t="45762" x="977900" y="3579813"/>
          <p14:tracePt t="45770" x="1038225" y="3579813"/>
          <p14:tracePt t="45778" x="1098550" y="3579813"/>
          <p14:tracePt t="45786" x="1179513" y="3579813"/>
          <p14:tracePt t="45794" x="1290638" y="3579813"/>
          <p14:tracePt t="45802" x="1422400" y="3579813"/>
          <p14:tracePt t="45810" x="1573213" y="3579813"/>
          <p14:tracePt t="45819" x="1714500" y="3590925"/>
          <p14:tracePt t="45827" x="1885950" y="3621088"/>
          <p14:tracePt t="45834" x="2087563" y="3630613"/>
          <p14:tracePt t="45842" x="2319338" y="3651250"/>
          <p14:tracePt t="45850" x="2541588" y="3660775"/>
          <p14:tracePt t="45859" x="2713038" y="3660775"/>
          <p14:tracePt t="45867" x="2873375" y="3660775"/>
          <p14:tracePt t="45875" x="3044825" y="3660775"/>
          <p14:tracePt t="45884" x="3176588" y="3660775"/>
          <p14:tracePt t="45891" x="3308350" y="3660775"/>
          <p14:tracePt t="45899" x="3438525" y="3660775"/>
          <p14:tracePt t="45907" x="3570288" y="3670300"/>
          <p14:tracePt t="45915" x="3670300" y="3681413"/>
          <p14:tracePt t="45923" x="3771900" y="3681413"/>
          <p14:tracePt t="45931" x="3862388" y="3681413"/>
          <p14:tracePt t="45939" x="3943350" y="3681413"/>
          <p14:tracePt t="45947" x="4013200" y="3681413"/>
          <p14:tracePt t="45955" x="4064000" y="3690938"/>
          <p14:tracePt t="45963" x="4094163" y="3690938"/>
          <p14:tracePt t="45971" x="4124325" y="3690938"/>
          <p14:tracePt t="45978" x="4144963" y="3702050"/>
          <p14:tracePt t="45987" x="4165600" y="3702050"/>
          <p14:tracePt t="46011" x="4175125" y="3702050"/>
          <p14:tracePt t="46027" x="4184650" y="3702050"/>
          <p14:tracePt t="46034" x="4195763" y="3711575"/>
          <p14:tracePt t="46075" x="4195763" y="3721100"/>
          <p14:tracePt t="46084" x="4195763" y="3741738"/>
          <p14:tracePt t="46091" x="4184650" y="3751263"/>
          <p14:tracePt t="46100" x="4175125" y="3771900"/>
          <p14:tracePt t="46107" x="4175125" y="3792538"/>
          <p14:tracePt t="46115" x="4165600" y="3822700"/>
          <p14:tracePt t="46123" x="4154488" y="3841750"/>
          <p14:tracePt t="46131" x="4154488" y="3862388"/>
          <p14:tracePt t="46139" x="4144963" y="3883025"/>
          <p14:tracePt t="46147" x="4133850" y="3903663"/>
          <p14:tracePt t="46155" x="4124325" y="3913188"/>
          <p14:tracePt t="46163" x="4124325" y="3922713"/>
          <p14:tracePt t="46186" x="4124325" y="3933825"/>
          <p14:tracePt t="46194" x="4114800" y="3943350"/>
          <p14:tracePt t="46211" x="4103688" y="3963988"/>
          <p14:tracePt t="46234" x="4094163" y="3973513"/>
          <p14:tracePt t="46267" x="4084638" y="3973513"/>
          <p14:tracePt t="46290" x="4073525" y="3973513"/>
          <p14:tracePt t="46306" x="4064000" y="3973513"/>
          <p14:tracePt t="46315" x="4054475" y="3973513"/>
          <p14:tracePt t="46339" x="4033838" y="3963988"/>
          <p14:tracePt t="46347" x="4033838" y="3952875"/>
          <p14:tracePt t="46379" x="4033838" y="3943350"/>
          <p14:tracePt t="46387" x="4033838" y="3933825"/>
          <p14:tracePt t="46403" x="4043363" y="3922713"/>
          <p14:tracePt t="46411" x="4054475" y="3922713"/>
          <p14:tracePt t="46419" x="4073525" y="3913188"/>
          <p14:tracePt t="46427" x="4103688" y="3903663"/>
          <p14:tracePt t="46435" x="4124325" y="3903663"/>
          <p14:tracePt t="46443" x="4144963" y="3892550"/>
          <p14:tracePt t="46450" x="4165600" y="3892550"/>
          <p14:tracePt t="46459" x="4184650" y="3892550"/>
          <p14:tracePt t="46467" x="4205288" y="3883025"/>
          <p14:tracePt t="46475" x="4214813" y="3883025"/>
          <p14:tracePt t="46484" x="4225925" y="3883025"/>
          <p14:tracePt t="46499" x="4235450" y="3873500"/>
          <p14:tracePt t="46595" x="4214813" y="3873500"/>
          <p14:tracePt t="46603" x="4205288" y="3873500"/>
          <p14:tracePt t="46611" x="4195763" y="3873500"/>
          <p14:tracePt t="46620" x="4175125" y="3873500"/>
          <p14:tracePt t="46723" x="4165600" y="3873500"/>
          <p14:tracePt t="46739" x="4144963" y="3873500"/>
          <p14:tracePt t="46755" x="4133850" y="3883025"/>
          <p14:tracePt t="46771" x="4124325" y="3892550"/>
          <p14:tracePt t="46787" x="4114800" y="3903663"/>
          <p14:tracePt t="46795" x="4103688" y="3903663"/>
          <p14:tracePt t="46803" x="4103688" y="3913188"/>
          <p14:tracePt t="46835" x="4103688" y="3922713"/>
          <p14:tracePt t="46851" x="4103688" y="3933825"/>
          <p14:tracePt t="46867" x="4103688" y="3943350"/>
          <p14:tracePt t="46884" x="4103688" y="3963988"/>
          <p14:tracePt t="46899" x="4103688" y="3983038"/>
          <p14:tracePt t="46907" x="4114800" y="3983038"/>
          <p14:tracePt t="46915" x="4114800" y="3994150"/>
          <p14:tracePt t="46923" x="4124325" y="4003675"/>
          <p14:tracePt t="46931" x="4133850" y="4013200"/>
          <p14:tracePt t="46947" x="4144963" y="4024313"/>
          <p14:tracePt t="46955" x="4144963" y="4033838"/>
          <p14:tracePt t="46963" x="4154488" y="4033838"/>
          <p14:tracePt t="46971" x="4154488" y="4044950"/>
          <p14:tracePt t="46979" x="4165600" y="4044950"/>
          <p14:tracePt t="46987" x="4175125" y="4054475"/>
          <p14:tracePt t="47011" x="4184650" y="4054475"/>
          <p14:tracePt t="47019" x="4195763" y="4064000"/>
          <p14:tracePt t="47043" x="4205288" y="4075113"/>
          <p14:tracePt t="47075" x="4214813" y="4084638"/>
          <p14:tracePt t="47091" x="4225925" y="4084638"/>
          <p14:tracePt t="47107" x="4235450" y="4094163"/>
          <p14:tracePt t="47115" x="4244975" y="4105275"/>
          <p14:tracePt t="47131" x="4256088" y="4114800"/>
          <p14:tracePt t="47139" x="4265613" y="4114800"/>
          <p14:tracePt t="47147" x="4286250" y="4114800"/>
          <p14:tracePt t="47155" x="4295775" y="4114800"/>
          <p14:tracePt t="47163" x="4305300" y="4124325"/>
          <p14:tracePt t="47171" x="4316413" y="4124325"/>
          <p14:tracePt t="47179" x="4337050" y="4124325"/>
          <p14:tracePt t="47187" x="4346575" y="4124325"/>
          <p14:tracePt t="47195" x="4356100" y="4135438"/>
          <p14:tracePt t="47203" x="4376738" y="4135438"/>
          <p14:tracePt t="47476" x="4386263" y="4135438"/>
          <p14:tracePt t="47484" x="4406900" y="4135438"/>
          <p14:tracePt t="47491" x="4416425" y="4135438"/>
          <p14:tracePt t="47500" x="4427538" y="4135438"/>
          <p14:tracePt t="47507" x="4446588" y="4135438"/>
          <p14:tracePt t="47515" x="4457700" y="4135438"/>
          <p14:tracePt t="47523" x="4467225" y="4135438"/>
          <p14:tracePt t="47532" x="4476750" y="4135438"/>
          <p14:tracePt t="47563" x="4487863" y="4135438"/>
          <p14:tracePt t="47756" x="4508500" y="4135438"/>
          <p14:tracePt t="47763" x="4527550" y="4135438"/>
          <p14:tracePt t="47771" x="4538663" y="4135438"/>
          <p14:tracePt t="47780" x="4548188" y="4135438"/>
          <p14:tracePt t="47787" x="4557713" y="4135438"/>
          <p14:tracePt t="47795" x="4578350" y="4135438"/>
          <p14:tracePt t="47803" x="4587875" y="4135438"/>
          <p14:tracePt t="47819" x="4598988" y="4135438"/>
          <p14:tracePt t="47836" x="4608513" y="4135438"/>
          <p14:tracePt t="47843" x="4629150" y="4135438"/>
          <p14:tracePt t="47875" x="4638675" y="4135438"/>
          <p14:tracePt t="48363" x="4659313" y="4135438"/>
          <p14:tracePt t="48371" x="4678363" y="4135438"/>
          <p14:tracePt t="48379" x="4689475" y="4135438"/>
          <p14:tracePt t="48387" x="4699000" y="4135438"/>
          <p14:tracePt t="48395" x="4710113" y="4135438"/>
          <p14:tracePt t="48403" x="4729163" y="4135438"/>
          <p14:tracePt t="48411" x="4740275" y="4135438"/>
          <p14:tracePt t="48427" x="4749800" y="4135438"/>
          <p14:tracePt t="48436" x="4759325" y="4135438"/>
          <p14:tracePt t="48459" x="4759325" y="4124325"/>
          <p14:tracePt t="48484" x="4779963" y="4124325"/>
          <p14:tracePt t="48500" x="4789488" y="4114800"/>
          <p14:tracePt t="48507" x="4800600" y="4114800"/>
          <p14:tracePt t="48523" x="4800600" y="4105275"/>
          <p14:tracePt t="48539" x="4810125" y="4094163"/>
          <p14:tracePt t="48556" x="4819650" y="4084638"/>
          <p14:tracePt t="48571" x="4830763" y="4064000"/>
          <p14:tracePt t="48595" x="4830763" y="4054475"/>
          <p14:tracePt t="48604" x="4840288" y="4044950"/>
          <p14:tracePt t="48620" x="4840288" y="4033838"/>
          <p14:tracePt t="48643" x="4840288" y="4024313"/>
          <p14:tracePt t="48652" x="4840288" y="4003675"/>
          <p14:tracePt t="48675" x="4840288" y="3983038"/>
          <p14:tracePt t="48685" x="4840288" y="3973513"/>
          <p14:tracePt t="48691" x="4840288" y="3963988"/>
          <p14:tracePt t="48700" x="4840288" y="3952875"/>
          <p14:tracePt t="48707" x="4830763" y="3943350"/>
          <p14:tracePt t="48715" x="4819650" y="3943350"/>
          <p14:tracePt t="48723" x="4819650" y="3922713"/>
          <p14:tracePt t="48731" x="4810125" y="3913188"/>
          <p14:tracePt t="48739" x="4800600" y="3903663"/>
          <p14:tracePt t="48747" x="4800600" y="3883025"/>
          <p14:tracePt t="48755" x="4789488" y="3873500"/>
          <p14:tracePt t="48763" x="4779963" y="3862388"/>
          <p14:tracePt t="48772" x="4770438" y="3862388"/>
          <p14:tracePt t="48779" x="4770438" y="3852863"/>
          <p14:tracePt t="48788" x="4759325" y="3852863"/>
          <p14:tracePt t="48859" x="4740275" y="3852863"/>
          <p14:tracePt t="48868" x="4719638" y="3852863"/>
          <p14:tracePt t="48876" x="4689475" y="3852863"/>
          <p14:tracePt t="48884" x="4659313" y="3852863"/>
          <p14:tracePt t="48891" x="4629150" y="3852863"/>
          <p14:tracePt t="48900" x="4587875" y="3852863"/>
          <p14:tracePt t="48908" x="4548188" y="3852863"/>
          <p14:tracePt t="48916" x="4518025" y="3852863"/>
          <p14:tracePt t="48923" x="4487863" y="3852863"/>
          <p14:tracePt t="48931" x="4457700" y="3852863"/>
          <p14:tracePt t="48939" x="4437063" y="3852863"/>
          <p14:tracePt t="48948" x="4427538" y="3852863"/>
          <p14:tracePt t="48969" x="4406900" y="3852863"/>
          <p14:tracePt t="49020" x="4397375" y="3852863"/>
          <p14:tracePt t="49028" x="4386263" y="3852863"/>
          <p14:tracePt t="49036" x="4367213" y="3862388"/>
          <p14:tracePt t="49043" x="4356100" y="3862388"/>
          <p14:tracePt t="49052" x="4346575" y="3873500"/>
          <p14:tracePt t="49059" x="4337050" y="3883025"/>
          <p14:tracePt t="49069" x="4325938" y="3883025"/>
          <p14:tracePt t="49075" x="4316413" y="3892550"/>
          <p14:tracePt t="49085" x="4305300" y="3892550"/>
          <p14:tracePt t="49100" x="4295775" y="3903663"/>
          <p14:tracePt t="49107" x="4286250" y="3913188"/>
          <p14:tracePt t="49115" x="4275138" y="3913188"/>
          <p14:tracePt t="49123" x="4275138" y="3922713"/>
          <p14:tracePt t="49131" x="4265613" y="3922713"/>
          <p14:tracePt t="49139" x="4265613" y="3933825"/>
          <p14:tracePt t="49147" x="4256088" y="3933825"/>
          <p14:tracePt t="49163" x="4256088" y="3943350"/>
          <p14:tracePt t="49180" x="4244975" y="3952875"/>
          <p14:tracePt t="49251" x="4244975" y="3963988"/>
          <p14:tracePt t="49267" x="4244975" y="3983038"/>
          <p14:tracePt t="49283" x="4256088" y="3994150"/>
          <p14:tracePt t="49299" x="4256088" y="4003675"/>
          <p14:tracePt t="49307" x="4265613" y="4003675"/>
          <p14:tracePt t="49323" x="4265613" y="4013200"/>
          <p14:tracePt t="49363" x="4275138" y="4024313"/>
          <p14:tracePt t="49379" x="4275138" y="4033838"/>
          <p14:tracePt t="49403" x="4286250" y="4044950"/>
          <p14:tracePt t="49435" x="4295775" y="4064000"/>
          <p14:tracePt t="49467" x="4305300" y="4075113"/>
          <p14:tracePt t="49507" x="4316413" y="4084638"/>
          <p14:tracePt t="49524" x="4316413" y="4094163"/>
          <p14:tracePt t="49539" x="4337050" y="4094163"/>
          <p14:tracePt t="49547" x="4346575" y="4094163"/>
          <p14:tracePt t="49556" x="4356100" y="4094163"/>
          <p14:tracePt t="49564" x="4376738" y="4105275"/>
          <p14:tracePt t="49571" x="4386263" y="4105275"/>
          <p14:tracePt t="49579" x="4397375" y="4114800"/>
          <p14:tracePt t="49588" x="4416425" y="4114800"/>
          <p14:tracePt t="49595" x="4427538" y="4114800"/>
          <p14:tracePt t="49611" x="4437063" y="4114800"/>
          <p14:tracePt t="49627" x="4446588" y="4114800"/>
          <p14:tracePt t="49644" x="4457700" y="4114800"/>
          <p14:tracePt t="49659" x="4476750" y="4124325"/>
          <p14:tracePt t="49691" x="4487863" y="4124325"/>
          <p14:tracePt t="49731" x="4497388" y="4124325"/>
          <p14:tracePt t="49739" x="4508500" y="4124325"/>
          <p14:tracePt t="49755" x="4518025" y="4124325"/>
          <p14:tracePt t="49772" x="4527550" y="4124325"/>
          <p14:tracePt t="49779" x="4548188" y="4124325"/>
          <p14:tracePt t="49803" x="4557713" y="4124325"/>
          <p14:tracePt t="49819" x="4578350" y="4124325"/>
          <p14:tracePt t="49851" x="4587875" y="4124325"/>
          <p14:tracePt t="49859" x="4608513" y="4124325"/>
          <p14:tracePt t="49891" x="4629150" y="4124325"/>
          <p14:tracePt t="49899" x="4629150" y="4114800"/>
          <p14:tracePt t="49907" x="4638675" y="4114800"/>
          <p14:tracePt t="49963" x="4638675" y="4105275"/>
          <p14:tracePt t="49971" x="4648200" y="4094163"/>
          <p14:tracePt t="49995" x="4659313" y="4075113"/>
          <p14:tracePt t="50003" x="4659313" y="4064000"/>
          <p14:tracePt t="50011" x="4659313" y="4044950"/>
          <p14:tracePt t="50027" x="4659313" y="4024313"/>
          <p14:tracePt t="50035" x="4659313" y="4013200"/>
          <p14:tracePt t="50052" x="4659313" y="3994150"/>
          <p14:tracePt t="50059" x="4659313" y="3973513"/>
          <p14:tracePt t="50084" x="4659313" y="3963988"/>
          <p14:tracePt t="50100" x="4648200" y="3952875"/>
          <p14:tracePt t="50116" x="4648200" y="3943350"/>
          <p14:tracePt t="50123" x="4648200" y="3933825"/>
          <p14:tracePt t="50147" x="4638675" y="3922713"/>
          <p14:tracePt t="50155" x="4638675" y="3913188"/>
          <p14:tracePt t="50163" x="4629150" y="3903663"/>
          <p14:tracePt t="50179" x="4618038" y="3892550"/>
          <p14:tracePt t="50188" x="4608513" y="3892550"/>
          <p14:tracePt t="50195" x="4608513" y="3873500"/>
          <p14:tracePt t="50203" x="4587875" y="3873500"/>
          <p14:tracePt t="50212" x="4578350" y="3862388"/>
          <p14:tracePt t="50219" x="4568825" y="3852863"/>
          <p14:tracePt t="50227" x="4548188" y="3852863"/>
          <p14:tracePt t="50234" x="4538663" y="3832225"/>
          <p14:tracePt t="50242" x="4518025" y="3832225"/>
          <p14:tracePt t="50250" x="4508500" y="3822700"/>
          <p14:tracePt t="50258" x="4508500" y="3811588"/>
          <p14:tracePt t="50274" x="4497388" y="3811588"/>
          <p14:tracePt t="50354" x="4487863" y="3811588"/>
          <p14:tracePt t="50362" x="4467225" y="3811588"/>
          <p14:tracePt t="50370" x="4457700" y="3811588"/>
          <p14:tracePt t="50378" x="4446588" y="3811588"/>
          <p14:tracePt t="50386" x="4437063" y="3811588"/>
          <p14:tracePt t="50394" x="4416425" y="3811588"/>
          <p14:tracePt t="50403" x="4397375" y="3811588"/>
          <p14:tracePt t="50410" x="4386263" y="3811588"/>
          <p14:tracePt t="50419" x="4376738" y="3811588"/>
          <p14:tracePt t="50426" x="4356100" y="3811588"/>
          <p14:tracePt t="50483" x="4356100" y="3822700"/>
          <p14:tracePt t="50491" x="4346575" y="3822700"/>
          <p14:tracePt t="50500" x="4346575" y="3832225"/>
          <p14:tracePt t="50507" x="4325938" y="3841750"/>
          <p14:tracePt t="50523" x="4316413" y="3841750"/>
          <p14:tracePt t="50531" x="4305300" y="3852863"/>
          <p14:tracePt t="50563" x="4295775" y="3862388"/>
          <p14:tracePt t="50595" x="4295775" y="3873500"/>
          <p14:tracePt t="50619" x="4286250" y="3873500"/>
          <p14:tracePt t="50634" x="4286250" y="3883025"/>
          <p14:tracePt t="50642" x="4275138" y="3883025"/>
          <p14:tracePt t="50650" x="4265613" y="3892550"/>
          <p14:tracePt t="50674" x="4265613" y="3903663"/>
          <p14:tracePt t="50698" x="4265613" y="3913188"/>
          <p14:tracePt t="50722" x="4256088" y="3922713"/>
          <p14:tracePt t="50739" x="4256088" y="3933825"/>
          <p14:tracePt t="50746" x="4256088" y="3943350"/>
          <p14:tracePt t="50762" x="4256088" y="3952875"/>
          <p14:tracePt t="50779" x="4244975" y="3973513"/>
          <p14:tracePt t="50787" x="4244975" y="3983038"/>
          <p14:tracePt t="50811" x="4244975" y="3994150"/>
          <p14:tracePt t="50819" x="4244975" y="4003675"/>
          <p14:tracePt t="50835" x="4244975" y="4013200"/>
          <p14:tracePt t="50852" x="4244975" y="4024313"/>
          <p14:tracePt t="50868" x="4244975" y="4033838"/>
          <p14:tracePt t="50885" x="4244975" y="4044950"/>
          <p14:tracePt t="51091" x="4244975" y="4054475"/>
          <p14:tracePt t="51100" x="4244975" y="4075113"/>
          <p14:tracePt t="51116" x="4244975" y="4084638"/>
          <p14:tracePt t="51124" x="4235450" y="4094163"/>
          <p14:tracePt t="51131" x="4235450" y="4105275"/>
          <p14:tracePt t="51140" x="4225925" y="4114800"/>
          <p14:tracePt t="51147" x="4214813" y="4124325"/>
          <p14:tracePt t="51163" x="4205288" y="4135438"/>
          <p14:tracePt t="53228" x="4184650" y="4135438"/>
          <p14:tracePt t="53235" x="4154488" y="4135438"/>
          <p14:tracePt t="53243" x="4094163" y="4124325"/>
          <p14:tracePt t="53252" x="4024313" y="4114800"/>
          <p14:tracePt t="53259" x="3952875" y="4094163"/>
          <p14:tracePt t="53268" x="3871913" y="4084638"/>
          <p14:tracePt t="53275" x="3790950" y="4064000"/>
          <p14:tracePt t="53285" x="3711575" y="4054475"/>
          <p14:tracePt t="53291" x="3609975" y="4044950"/>
          <p14:tracePt t="53299" x="3529013" y="4044950"/>
          <p14:tracePt t="53307" x="3459163" y="4044950"/>
          <p14:tracePt t="53315" x="3408363" y="4044950"/>
          <p14:tracePt t="53323" x="3378200" y="4044950"/>
          <p14:tracePt t="53331" x="3348038" y="4044950"/>
          <p14:tracePt t="53339" x="3327400" y="4044950"/>
          <p14:tracePt t="53347" x="3308350" y="4044950"/>
          <p14:tracePt t="53355" x="3287713" y="4044950"/>
          <p14:tracePt t="53363" x="3278188" y="4044950"/>
          <p14:tracePt t="53371" x="3257550" y="4054475"/>
          <p14:tracePt t="53379" x="3246438" y="4054475"/>
          <p14:tracePt t="53387" x="3216275" y="4054475"/>
          <p14:tracePt t="53395" x="3186113" y="4075113"/>
          <p14:tracePt t="53402" x="3155950" y="4084638"/>
          <p14:tracePt t="53410" x="3125788" y="4084638"/>
          <p14:tracePt t="53418" x="3095625" y="4094163"/>
          <p14:tracePt t="53426" x="3065463" y="4114800"/>
          <p14:tracePt t="53435" x="3035300" y="4124325"/>
          <p14:tracePt t="53442" x="3014663" y="4124325"/>
          <p14:tracePt t="53450" x="3005138" y="4135438"/>
          <p14:tracePt t="53458" x="2984500" y="4144963"/>
          <p14:tracePt t="53467" x="2974975" y="4144963"/>
          <p14:tracePt t="53483" x="2965450" y="4154488"/>
          <p14:tracePt t="53514" x="2954338" y="4165600"/>
          <p14:tracePt t="53531" x="2935288" y="4165600"/>
          <p14:tracePt t="53547" x="2924175" y="4165600"/>
          <p14:tracePt t="53555" x="2914650" y="4175125"/>
          <p14:tracePt t="53579" x="2903538" y="4175125"/>
          <p14:tracePt t="53603" x="2894013" y="4184650"/>
          <p14:tracePt t="53627" x="2894013" y="4195763"/>
          <p14:tracePt t="53651" x="2873375" y="4195763"/>
          <p14:tracePt t="53667" x="2863850" y="4205288"/>
          <p14:tracePt t="53683" x="2854325" y="4216400"/>
          <p14:tracePt t="53691" x="2833688" y="4216400"/>
          <p14:tracePt t="53699" x="2833688" y="4225925"/>
          <p14:tracePt t="53707" x="2824163" y="4225925"/>
          <p14:tracePt t="53723" x="2813050" y="4235450"/>
          <p14:tracePt t="53747" x="2813050" y="4246563"/>
          <p14:tracePt t="53755" x="2813050" y="4265613"/>
          <p14:tracePt t="53763" x="2813050" y="4276725"/>
          <p14:tracePt t="53771" x="2813050" y="4286250"/>
          <p14:tracePt t="53779" x="2813050" y="4295775"/>
          <p14:tracePt t="53787" x="2813050" y="4306888"/>
          <p14:tracePt t="53795" x="2813050" y="4316413"/>
          <p14:tracePt t="53811" x="2824163" y="4325938"/>
          <p14:tracePt t="53819" x="2824163" y="4337050"/>
          <p14:tracePt t="53827" x="2824163" y="4346575"/>
          <p14:tracePt t="53843" x="2833688" y="4356100"/>
          <p14:tracePt t="53859" x="2833688" y="4367213"/>
          <p14:tracePt t="53875" x="2843213" y="4376738"/>
          <p14:tracePt t="53891" x="2854325" y="4387850"/>
          <p14:tracePt t="53931" x="2863850" y="4397375"/>
          <p14:tracePt t="53939" x="2873375" y="4406900"/>
          <p14:tracePt t="53955" x="2884488" y="4406900"/>
          <p14:tracePt t="53963" x="2894013" y="4406900"/>
          <p14:tracePt t="53987" x="2914650" y="4418013"/>
          <p14:tracePt t="54003" x="2924175" y="4418013"/>
          <p14:tracePt t="54019" x="2935288" y="4418013"/>
          <p14:tracePt t="54027" x="2944813" y="4427538"/>
          <p14:tracePt t="54059" x="2954338" y="4437063"/>
          <p14:tracePt t="54075" x="2965450" y="4437063"/>
          <p14:tracePt t="54091" x="2974975" y="4437063"/>
          <p14:tracePt t="54115" x="2984500" y="4437063"/>
          <p14:tracePt t="54123" x="2995613" y="4437063"/>
          <p14:tracePt t="54139" x="3005138" y="4448175"/>
          <p14:tracePt t="54163" x="3014663" y="4448175"/>
          <p14:tracePt t="54171" x="3025775" y="4448175"/>
          <p14:tracePt t="54187" x="3035300" y="4448175"/>
          <p14:tracePt t="54203" x="3044825" y="4457700"/>
          <p14:tracePt t="54219" x="3055938" y="4457700"/>
          <p14:tracePt t="54227" x="3065463" y="4457700"/>
          <p14:tracePt t="54235" x="3074988" y="4457700"/>
          <p14:tracePt t="54259" x="3086100" y="4457700"/>
          <p14:tracePt t="54268" x="3095625" y="4457700"/>
          <p14:tracePt t="54275" x="3106738" y="4457700"/>
          <p14:tracePt t="54283" x="3125788" y="4457700"/>
          <p14:tracePt t="54299" x="3146425" y="4457700"/>
          <p14:tracePt t="54323" x="3167063" y="4457700"/>
          <p14:tracePt t="54339" x="3186113" y="4457700"/>
          <p14:tracePt t="54355" x="3197225" y="4457700"/>
          <p14:tracePt t="54371" x="3206750" y="4448175"/>
          <p14:tracePt t="54395" x="3227388" y="4437063"/>
          <p14:tracePt t="54419" x="3246438" y="4427538"/>
          <p14:tracePt t="54434" x="3257550" y="4418013"/>
          <p14:tracePt t="54442" x="3257550" y="4406900"/>
          <p14:tracePt t="54450" x="3267075" y="4387850"/>
          <p14:tracePt t="54467" x="3278188" y="4367213"/>
          <p14:tracePt t="54483" x="3287713" y="4346575"/>
          <p14:tracePt t="54498" x="3287713" y="4337050"/>
          <p14:tracePt t="54515" x="3287713" y="4325938"/>
          <p14:tracePt t="54531" x="3287713" y="4316413"/>
          <p14:tracePt t="54539" x="3287713" y="4295775"/>
          <p14:tracePt t="54563" x="3287713" y="4286250"/>
          <p14:tracePt t="54571" x="3287713" y="4265613"/>
          <p14:tracePt t="54595" x="3287713" y="4246563"/>
          <p14:tracePt t="54603" x="3278188" y="4235450"/>
          <p14:tracePt t="54612" x="3278188" y="4225925"/>
          <p14:tracePt t="54620" x="3267075" y="4216400"/>
          <p14:tracePt t="54636" x="3257550" y="4205288"/>
          <p14:tracePt t="54643" x="3246438" y="4195763"/>
          <p14:tracePt t="54659" x="3236913" y="4184650"/>
          <p14:tracePt t="54669" x="3227388" y="4184650"/>
          <p14:tracePt t="54676" x="3216275" y="4175125"/>
          <p14:tracePt t="54707" x="3206750" y="4175125"/>
          <p14:tracePt t="54716" x="3197225" y="4175125"/>
          <p14:tracePt t="54740" x="3176588" y="4175125"/>
          <p14:tracePt t="54748" x="3155950" y="4175125"/>
          <p14:tracePt t="54755" x="3146425" y="4165600"/>
          <p14:tracePt t="54763" x="3136900" y="4165600"/>
          <p14:tracePt t="54771" x="3116263" y="4165600"/>
          <p14:tracePt t="54780" x="3106738" y="4165600"/>
          <p14:tracePt t="54788" x="3095625" y="4165600"/>
          <p14:tracePt t="54795" x="3086100" y="4165600"/>
          <p14:tracePt t="54804" x="3065463" y="4165600"/>
          <p14:tracePt t="54811" x="3055938" y="4165600"/>
          <p14:tracePt t="54819" x="3044825" y="4165600"/>
          <p14:tracePt t="54836" x="3035300" y="4165600"/>
          <p14:tracePt t="54852" x="3014663" y="4165600"/>
          <p14:tracePt t="54869" x="3005138" y="4165600"/>
          <p14:tracePt t="54884" x="2984500" y="4165600"/>
          <p14:tracePt t="54900" x="2974975" y="4165600"/>
          <p14:tracePt t="54907" x="2965450" y="4165600"/>
          <p14:tracePt t="54924" x="2954338" y="4165600"/>
          <p14:tracePt t="54931" x="2944813" y="4165600"/>
          <p14:tracePt t="54947" x="2935288" y="4165600"/>
          <p14:tracePt t="54963" x="2914650" y="4175125"/>
          <p14:tracePt t="54979" x="2903538" y="4184650"/>
          <p14:tracePt t="54987" x="2903538" y="4195763"/>
          <p14:tracePt t="54995" x="2894013" y="4195763"/>
          <p14:tracePt t="55004" x="2894013" y="4205288"/>
          <p14:tracePt t="55011" x="2884488" y="4216400"/>
          <p14:tracePt t="55020" x="2873375" y="4225925"/>
          <p14:tracePt t="55036" x="2863850" y="4235450"/>
          <p14:tracePt t="55068" x="2863850" y="4256088"/>
          <p14:tracePt t="55085" x="2863850" y="4265613"/>
          <p14:tracePt t="55091" x="2854325" y="4286250"/>
          <p14:tracePt t="55100" x="2854325" y="4295775"/>
          <p14:tracePt t="55115" x="2854325" y="4316413"/>
          <p14:tracePt t="55131" x="2854325" y="4325938"/>
          <p14:tracePt t="55147" x="2854325" y="4337050"/>
          <p14:tracePt t="55187" x="2854325" y="4346575"/>
          <p14:tracePt t="55195" x="2854325" y="4356100"/>
          <p14:tracePt t="55219" x="2854325" y="4367213"/>
          <p14:tracePt t="55243" x="2854325" y="4376738"/>
          <p14:tracePt t="55276" x="2863850" y="4376738"/>
          <p14:tracePt t="55300" x="2873375" y="4376738"/>
          <p14:tracePt t="55307" x="2873375" y="4387850"/>
          <p14:tracePt t="55331" x="2884488" y="4387850"/>
          <p14:tracePt t="55347" x="2894013" y="4387850"/>
          <p14:tracePt t="55355" x="2914650" y="4387850"/>
          <p14:tracePt t="55363" x="2924175" y="4387850"/>
          <p14:tracePt t="55371" x="2944813" y="4387850"/>
          <p14:tracePt t="55380" x="2965450" y="4387850"/>
          <p14:tracePt t="55387" x="2974975" y="4387850"/>
          <p14:tracePt t="55395" x="2995613" y="4387850"/>
          <p14:tracePt t="55403" x="3005138" y="4387850"/>
          <p14:tracePt t="56588" x="3014663" y="4387850"/>
          <p14:tracePt t="56595" x="3035300" y="4387850"/>
          <p14:tracePt t="56603" x="3044825" y="4387850"/>
          <p14:tracePt t="56611" x="3065463" y="4387850"/>
          <p14:tracePt t="56620" x="3086100" y="4387850"/>
          <p14:tracePt t="56627" x="3116263" y="4387850"/>
          <p14:tracePt t="56635" x="3146425" y="4387850"/>
          <p14:tracePt t="56643" x="3167063" y="4387850"/>
          <p14:tracePt t="56652" x="3186113" y="4387850"/>
          <p14:tracePt t="56659" x="3206750" y="4387850"/>
          <p14:tracePt t="56668" x="3216275" y="4387850"/>
          <p14:tracePt t="56715" x="3197225" y="4387850"/>
          <p14:tracePt t="56723" x="3146425" y="4356100"/>
          <p14:tracePt t="56731" x="3116263" y="4337050"/>
          <p14:tracePt t="56755" x="3106738" y="4325938"/>
          <p14:tracePt t="57003" x="3095625" y="4337050"/>
          <p14:tracePt t="57051" x="3106738" y="4325938"/>
          <p14:tracePt t="57059" x="3136900" y="4316413"/>
          <p14:tracePt t="57068" x="3186113" y="4306888"/>
          <p14:tracePt t="57075" x="3246438" y="4306888"/>
          <p14:tracePt t="57084" x="3327400" y="4306888"/>
          <p14:tracePt t="57091" x="3438525" y="4306888"/>
          <p14:tracePt t="57099" x="3570288" y="4325938"/>
          <p14:tracePt t="57107" x="3741738" y="4346575"/>
          <p14:tracePt t="57115" x="3962400" y="4397375"/>
          <p14:tracePt t="57123" x="4295775" y="4427538"/>
          <p14:tracePt t="57131" x="4710113" y="4448175"/>
          <p14:tracePt t="57139" x="5153025" y="4478338"/>
          <p14:tracePt t="57147" x="5637213" y="4538663"/>
          <p14:tracePt t="57155" x="6172200" y="4638675"/>
          <p14:tracePt t="57163" x="6726238" y="4719638"/>
          <p14:tracePt t="57171" x="7321550" y="4800600"/>
          <p14:tracePt t="57179" x="7896225" y="4860925"/>
          <p14:tracePt t="57187" x="8450263" y="4902200"/>
          <p14:tracePt t="57195" x="8975725" y="4921250"/>
          <p14:tracePt t="57203" x="9469438" y="4941888"/>
          <p14:tracePt t="57211" x="9912350" y="4941888"/>
          <p14:tracePt t="57219" x="10236200" y="4941888"/>
          <p14:tracePt t="57227" x="10487025" y="4941888"/>
          <p14:tracePt t="57235" x="10628313" y="4941888"/>
          <p14:tracePt t="57243" x="10739438" y="4941888"/>
          <p14:tracePt t="57251" x="10810875" y="4941888"/>
          <p14:tracePt t="57259" x="10841038" y="4941888"/>
          <p14:tracePt t="57269" x="10860088" y="4932363"/>
          <p14:tracePt t="57275" x="10871200" y="4921250"/>
          <p14:tracePt t="57283" x="10871200" y="4911725"/>
          <p14:tracePt t="57291" x="10871200" y="4902200"/>
          <p14:tracePt t="57299" x="10871200" y="4891088"/>
          <p14:tracePt t="57323" x="10860088" y="4870450"/>
          <p14:tracePt t="57339" x="10850563" y="4860925"/>
          <p14:tracePt t="57355" x="10829925" y="4851400"/>
          <p14:tracePt t="57363" x="10799763" y="4840288"/>
          <p14:tracePt t="57371" x="10750550" y="4821238"/>
          <p14:tracePt t="57379" x="10688638" y="4800600"/>
          <p14:tracePt t="57387" x="10639425" y="4791075"/>
          <p14:tracePt t="57395" x="10548938" y="4770438"/>
          <p14:tracePt t="57403" x="10467975" y="4749800"/>
          <p14:tracePt t="57411" x="10377488" y="4730750"/>
          <p14:tracePt t="57419" x="10266363" y="4699000"/>
          <p14:tracePt t="57427" x="10144125" y="4679950"/>
          <p14:tracePt t="57435" x="10013950" y="4649788"/>
          <p14:tracePt t="57443" x="9893300" y="4619625"/>
          <p14:tracePt t="57452" x="9771063" y="4589463"/>
          <p14:tracePt t="57459" x="9650413" y="4559300"/>
          <p14:tracePt t="57469" x="9520238" y="4548188"/>
          <p14:tracePt t="57475" x="9398000" y="4538663"/>
          <p14:tracePt t="57483" x="9288463" y="4527550"/>
          <p14:tracePt t="57491" x="9177338" y="4527550"/>
          <p14:tracePt t="57499" x="9085263" y="4527550"/>
          <p14:tracePt t="57507" x="9005888" y="4527550"/>
          <p14:tracePt t="57514" x="8945563" y="4527550"/>
          <p14:tracePt t="57522" x="8913813" y="4527550"/>
          <p14:tracePt t="57530" x="8894763" y="4527550"/>
          <p14:tracePt t="57538" x="8883650" y="4527550"/>
          <p14:tracePt t="57587" x="8864600" y="4527550"/>
          <p14:tracePt t="57603" x="8843963" y="4527550"/>
          <p14:tracePt t="57611" x="8823325" y="4527550"/>
          <p14:tracePt t="57619" x="8793163" y="4527550"/>
          <p14:tracePt t="57627" x="8763000" y="4527550"/>
          <p14:tracePt t="57635" x="8732838" y="4527550"/>
          <p14:tracePt t="57643" x="8712200" y="4518025"/>
          <p14:tracePt t="57651" x="8693150" y="4518025"/>
          <p14:tracePt t="57659" x="8682038" y="4508500"/>
          <p14:tracePt t="57667" x="8662988" y="4508500"/>
          <p14:tracePt t="58132" x="8672513" y="4508500"/>
          <p14:tracePt t="58154" x="8682038" y="4497388"/>
          <p14:tracePt t="58171" x="8702675" y="4487863"/>
          <p14:tracePt t="58195" x="8712200" y="4487863"/>
          <p14:tracePt t="58211" x="8723313" y="4487863"/>
          <p14:tracePt t="58219" x="8732838" y="4487863"/>
          <p14:tracePt t="58235" x="8753475" y="4487863"/>
          <p14:tracePt t="58243" x="8763000" y="4478338"/>
          <p14:tracePt t="58252" x="8774113" y="4478338"/>
          <p14:tracePt t="58259" x="8783638" y="4478338"/>
          <p14:tracePt t="58269" x="8793163" y="4478338"/>
          <p14:tracePt t="58275" x="8813800" y="4478338"/>
          <p14:tracePt t="58284" x="8823325" y="4478338"/>
          <p14:tracePt t="58291" x="8843963" y="4478338"/>
          <p14:tracePt t="58300" x="8864600" y="4478338"/>
          <p14:tracePt t="58307" x="8894763" y="4487863"/>
          <p14:tracePt t="58315" x="8924925" y="4487863"/>
          <p14:tracePt t="58323" x="8964613" y="4487863"/>
          <p14:tracePt t="58331" x="8994775" y="4487863"/>
          <p14:tracePt t="58339" x="9024938" y="4497388"/>
          <p14:tracePt t="58347" x="9055100" y="4497388"/>
          <p14:tracePt t="58355" x="9075738" y="4497388"/>
          <p14:tracePt t="58363" x="9085263" y="4508500"/>
          <p14:tracePt t="58427" x="9105900" y="4508500"/>
          <p14:tracePt t="58435" x="9126538" y="4508500"/>
          <p14:tracePt t="58443" x="9156700" y="4508500"/>
          <p14:tracePt t="58452" x="9186863" y="4508500"/>
          <p14:tracePt t="58459" x="9226550" y="4508500"/>
          <p14:tracePt t="58470" x="9288463" y="4508500"/>
          <p14:tracePt t="58475" x="9358313" y="4508500"/>
          <p14:tracePt t="58484" x="9409113" y="4508500"/>
          <p14:tracePt t="58492" x="9459913" y="4508500"/>
          <p14:tracePt t="58500" x="9520238" y="4508500"/>
          <p14:tracePt t="58508" x="9559925" y="4508500"/>
          <p14:tracePt t="58515" x="9599613" y="4508500"/>
          <p14:tracePt t="58523" x="9620250" y="4508500"/>
          <p14:tracePt t="58531" x="9631363" y="4508500"/>
          <p14:tracePt t="58539" x="9650413" y="4508500"/>
          <p14:tracePt t="58578" x="9671050" y="4508500"/>
          <p14:tracePt t="58586" x="9680575" y="4497388"/>
          <p14:tracePt t="58594" x="9701213" y="4497388"/>
          <p14:tracePt t="58603" x="9731375" y="4497388"/>
          <p14:tracePt t="58611" x="9761538" y="4487863"/>
          <p14:tracePt t="58619" x="9791700" y="4478338"/>
          <p14:tracePt t="58627" x="9832975" y="4467225"/>
          <p14:tracePt t="58636" x="9872663" y="4467225"/>
          <p14:tracePt t="58643" x="9902825" y="4467225"/>
          <p14:tracePt t="58652" x="9932988" y="4467225"/>
          <p14:tracePt t="58659" x="9963150" y="4467225"/>
          <p14:tracePt t="58669" x="9983788" y="4467225"/>
          <p14:tracePt t="58675" x="10013950" y="4467225"/>
          <p14:tracePt t="58684" x="10023475" y="4467225"/>
          <p14:tracePt t="58691" x="10034588" y="4467225"/>
          <p14:tracePt t="58700" x="10044113" y="4467225"/>
          <p14:tracePt t="58707" x="10064750" y="4467225"/>
          <p14:tracePt t="58723" x="10083800" y="4467225"/>
          <p14:tracePt t="58731" x="10094913" y="4467225"/>
          <p14:tracePt t="58739" x="10104438" y="4467225"/>
          <p14:tracePt t="58747" x="10113963" y="4467225"/>
          <p14:tracePt t="58811" x="10125075" y="4467225"/>
          <p14:tracePt t="58819" x="10144125" y="4467225"/>
          <p14:tracePt t="58827" x="10164763" y="4467225"/>
          <p14:tracePt t="58835" x="10185400" y="4467225"/>
          <p14:tracePt t="58843" x="10215563" y="4467225"/>
          <p14:tracePt t="58853" x="10245725" y="4467225"/>
          <p14:tracePt t="58859" x="10285413" y="4467225"/>
          <p14:tracePt t="58870" x="10315575" y="4467225"/>
          <p14:tracePt t="58875" x="10347325" y="4467225"/>
          <p14:tracePt t="58884" x="10366375" y="4467225"/>
          <p14:tracePt t="58891" x="10387013" y="4467225"/>
          <p14:tracePt t="58900" x="10407650" y="4467225"/>
          <p14:tracePt t="59068" x="10426700" y="4467225"/>
          <p14:tracePt t="59075" x="10437813" y="4467225"/>
          <p14:tracePt t="59091" x="10456863" y="4467225"/>
          <p14:tracePt t="59100" x="10467975" y="4467225"/>
          <p14:tracePt t="59388" x="10487025" y="4478338"/>
          <p14:tracePt t="59403" x="10487025" y="4487863"/>
          <p14:tracePt t="59427" x="10487025" y="4497388"/>
          <p14:tracePt t="59444" x="10487025" y="4508500"/>
          <p14:tracePt t="59452" x="10477500" y="4518025"/>
          <p14:tracePt t="59459" x="10467975" y="4518025"/>
          <p14:tracePt t="59469" x="10447338" y="4527550"/>
          <p14:tracePt t="59475" x="10407650" y="4538663"/>
          <p14:tracePt t="59484" x="10336213" y="4538663"/>
          <p14:tracePt t="59491" x="10225088" y="4538663"/>
          <p14:tracePt t="59499" x="10083800" y="4538663"/>
          <p14:tracePt t="59507" x="9863138" y="4538663"/>
          <p14:tracePt t="59515" x="9478963" y="4538663"/>
          <p14:tracePt t="59523" x="9036050" y="4538663"/>
          <p14:tracePt t="59531" x="8621713" y="4508500"/>
          <p14:tracePt t="59539" x="8167688" y="4457700"/>
          <p14:tracePt t="59547" x="7745413" y="4376738"/>
          <p14:tracePt t="59555" x="7310438" y="4286250"/>
          <p14:tracePt t="59563" x="6888163" y="4225925"/>
          <p14:tracePt t="59571" x="6494463" y="4195763"/>
          <p14:tracePt t="59578" x="6130925" y="4154488"/>
          <p14:tracePt t="59586" x="5818188" y="4144963"/>
          <p14:tracePt t="59595" x="5597525" y="4124325"/>
          <p14:tracePt t="59602" x="5405438" y="4124325"/>
          <p14:tracePt t="59611" x="5254625" y="4124325"/>
          <p14:tracePt t="59618" x="5122863" y="4124325"/>
          <p14:tracePt t="59627" x="4972050" y="4144963"/>
          <p14:tracePt t="59634" x="4810125" y="4165600"/>
          <p14:tracePt t="59643" x="4659313" y="4195763"/>
          <p14:tracePt t="59651" x="4527550" y="4225925"/>
          <p14:tracePt t="59659" x="4386263" y="4256088"/>
          <p14:tracePt t="59668" x="4256088" y="4295775"/>
          <p14:tracePt t="59675" x="4114800" y="4325938"/>
          <p14:tracePt t="59683" x="3983038" y="4356100"/>
          <p14:tracePt t="59691" x="3841750" y="4397375"/>
          <p14:tracePt t="59699" x="3711575" y="4427538"/>
          <p14:tracePt t="59707" x="3570288" y="4448175"/>
          <p14:tracePt t="59715" x="3449638" y="4457700"/>
          <p14:tracePt t="59723" x="3317875" y="4457700"/>
          <p14:tracePt t="59731" x="3197225" y="4457700"/>
          <p14:tracePt t="59739" x="3065463" y="4457700"/>
          <p14:tracePt t="59747" x="2935288" y="4457700"/>
          <p14:tracePt t="59755" x="2782888" y="4457700"/>
          <p14:tracePt t="59763" x="2641600" y="4457700"/>
          <p14:tracePt t="59771" x="2490788" y="4457700"/>
          <p14:tracePt t="59779" x="2349500" y="4457700"/>
          <p14:tracePt t="59787" x="2228850" y="4457700"/>
          <p14:tracePt t="59795" x="2117725" y="4457700"/>
          <p14:tracePt t="59803" x="2006600" y="4457700"/>
          <p14:tracePt t="59811" x="1925638" y="4457700"/>
          <p14:tracePt t="59819" x="1865313" y="4457700"/>
          <p14:tracePt t="59827" x="1795463" y="4457700"/>
          <p14:tracePt t="59836" x="1744663" y="4457700"/>
          <p14:tracePt t="59843" x="1693863" y="4457700"/>
          <p14:tracePt t="59852" x="1654175" y="4457700"/>
          <p14:tracePt t="59859" x="1612900" y="4467225"/>
          <p14:tracePt t="59869" x="1582738" y="4478338"/>
          <p14:tracePt t="59875" x="1552575" y="4487863"/>
          <p14:tracePt t="59883" x="1522413" y="4487863"/>
          <p14:tracePt t="59891" x="1503363" y="4497388"/>
          <p14:tracePt t="59899" x="1471613" y="4497388"/>
          <p14:tracePt t="59915" x="1462088" y="4497388"/>
          <p14:tracePt t="59939" x="1452563" y="4508500"/>
          <p14:tracePt t="59955" x="1452563" y="4527550"/>
          <p14:tracePt t="59963" x="1452563" y="4548188"/>
          <p14:tracePt t="59971" x="1471613" y="4568825"/>
          <p14:tracePt t="59979" x="1482725" y="4598988"/>
          <p14:tracePt t="59988" x="1512888" y="4638675"/>
          <p14:tracePt t="59995" x="1552575" y="4689475"/>
          <p14:tracePt t="60003" x="1603375" y="4740275"/>
          <p14:tracePt t="60011" x="1663700" y="4779963"/>
          <p14:tracePt t="60019" x="1735138" y="4830763"/>
          <p14:tracePt t="60027" x="1804988" y="4870450"/>
          <p14:tracePt t="60035" x="1885950" y="4911725"/>
          <p14:tracePt t="60043" x="1955800" y="4951413"/>
          <p14:tracePt t="60052" x="2016125" y="4992688"/>
          <p14:tracePt t="60059" x="2057400" y="5041900"/>
          <p14:tracePt t="60069" x="2078038" y="5083175"/>
          <p14:tracePt t="60083" x="2087563" y="5092700"/>
          <p14:tracePt t="60123" x="2097088" y="5092700"/>
          <p14:tracePt t="60155" x="2097088" y="5103813"/>
          <p14:tracePt t="60331" x="2108200" y="5103813"/>
          <p14:tracePt t="60347" x="2138363" y="5103813"/>
          <p14:tracePt t="60355" x="2168525" y="5122863"/>
          <p14:tracePt t="60363" x="2208213" y="5133975"/>
          <p14:tracePt t="60372" x="2279650" y="5153025"/>
          <p14:tracePt t="60379" x="2359025" y="5183188"/>
          <p14:tracePt t="60387" x="2420938" y="5213350"/>
          <p14:tracePt t="60395" x="2490788" y="5233988"/>
          <p14:tracePt t="60403" x="2571750" y="5264150"/>
          <p14:tracePt t="60412" x="2652713" y="5305425"/>
          <p14:tracePt t="60420" x="2743200" y="5354638"/>
          <p14:tracePt t="60427" x="2813050" y="5416550"/>
          <p14:tracePt t="60435" x="2873375" y="5476875"/>
          <p14:tracePt t="60443" x="2924175" y="5537200"/>
          <p14:tracePt t="60452" x="2974975" y="5588000"/>
          <p14:tracePt t="60459" x="3014663" y="5637213"/>
          <p14:tracePt t="60468" x="3055938" y="5688013"/>
          <p14:tracePt t="60475" x="3086100" y="5727700"/>
          <p14:tracePt t="60483" x="3095625" y="5759450"/>
          <p14:tracePt t="60491" x="3116263" y="5789613"/>
          <p14:tracePt t="60499" x="3125788" y="5808663"/>
          <p14:tracePt t="60555" x="3125788" y="5819775"/>
          <p14:tracePt t="60563" x="3116263" y="5819775"/>
          <p14:tracePt t="60571" x="3095625" y="5819775"/>
          <p14:tracePt t="60579" x="3065463" y="5819775"/>
          <p14:tracePt t="60587" x="3035300" y="5819775"/>
          <p14:tracePt t="60595" x="3005138" y="5808663"/>
          <p14:tracePt t="60603" x="2965450" y="5799138"/>
          <p14:tracePt t="60610" x="2903538" y="5789613"/>
          <p14:tracePt t="60618" x="2843213" y="5778500"/>
          <p14:tracePt t="60627" x="2794000" y="5768975"/>
          <p14:tracePt t="60634" x="2732088" y="5759450"/>
          <p14:tracePt t="60642" x="2682875" y="5748338"/>
          <p14:tracePt t="60651" x="2622550" y="5738813"/>
          <p14:tracePt t="60658" x="2581275" y="5727700"/>
          <p14:tracePt t="60667" x="2530475" y="5727700"/>
          <p14:tracePt t="60675" x="2500313" y="5727700"/>
          <p14:tracePt t="60683" x="2481263" y="5727700"/>
          <p14:tracePt t="60795" x="2481263" y="5738813"/>
          <p14:tracePt t="60811" x="2481263" y="5748338"/>
          <p14:tracePt t="60820" x="2481263" y="5759450"/>
          <p14:tracePt t="60835" x="2481263" y="5768975"/>
          <p14:tracePt t="60971" x="2481263" y="5778500"/>
          <p14:tracePt t="60995" x="2481263" y="5789613"/>
          <p14:tracePt t="61003" x="2481263" y="5799138"/>
          <p14:tracePt t="61011" x="2481263" y="5808663"/>
          <p14:tracePt t="61027" x="2481263" y="5838825"/>
          <p14:tracePt t="61043" x="2481263" y="5859463"/>
          <p14:tracePt t="61052" x="2481263" y="5868988"/>
          <p14:tracePt t="61059" x="2500313" y="5889625"/>
          <p14:tracePt t="61069" x="2500313" y="5919788"/>
          <p14:tracePt t="61075" x="2520950" y="5949950"/>
          <p14:tracePt t="61084" x="2530475" y="5980113"/>
          <p14:tracePt t="61091" x="2541588" y="6010275"/>
          <p14:tracePt t="61100" x="2551113" y="6040438"/>
          <p14:tracePt t="61107" x="2560638" y="6070600"/>
          <p14:tracePt t="61116" x="2571750" y="6121400"/>
          <p14:tracePt t="61124" x="2581275" y="6162675"/>
          <p14:tracePt t="61131" x="2581275" y="6202363"/>
          <p14:tracePt t="61139" x="2592388" y="6253163"/>
          <p14:tracePt t="61147" x="2601913" y="6283325"/>
          <p14:tracePt t="61156" x="2611438" y="6313488"/>
          <p14:tracePt t="61163" x="2622550" y="6343650"/>
          <p14:tracePt t="61171" x="2622550" y="6373813"/>
          <p14:tracePt t="61179" x="2622550" y="6403975"/>
          <p14:tracePt t="61188" x="2632075" y="6434138"/>
          <p14:tracePt t="61196" x="2641600" y="6464300"/>
          <p14:tracePt t="61203" x="2662238" y="6494463"/>
          <p14:tracePt t="61211" x="2662238" y="6524625"/>
          <p14:tracePt t="61220" x="2671763" y="6545263"/>
          <p14:tracePt t="61227" x="2682875" y="6565900"/>
          <p14:tracePt t="61236" x="2692400" y="6596063"/>
          <p14:tracePt t="61243" x="2701925" y="6626225"/>
          <p14:tracePt t="61253" x="2722563" y="6646863"/>
          <p14:tracePt t="61259" x="2722563" y="6677025"/>
          <p14:tracePt t="61269" x="2743200" y="6707188"/>
          <p14:tracePt t="61275" x="2752725" y="6726238"/>
          <p14:tracePt t="61284" x="2763838" y="6737350"/>
          <p14:tracePt t="61291" x="2773363" y="6767513"/>
          <p14:tracePt t="61299" x="2782888" y="6777038"/>
          <p14:tracePt t="61307" x="2794000" y="6788150"/>
          <p14:tracePt t="61323" x="2803525" y="6797675"/>
          <p14:tracePt t="65331" x="2803525" y="6777038"/>
          <p14:tracePt t="65340" x="2803525" y="6767513"/>
          <p14:tracePt t="65347" x="2803525" y="6756400"/>
          <p14:tracePt t="65355" x="2803525" y="6737350"/>
          <p14:tracePt t="65363" x="2803525" y="6716713"/>
          <p14:tracePt t="65371" x="2803525" y="6696075"/>
          <p14:tracePt t="65379" x="2803525" y="6665913"/>
          <p14:tracePt t="65387" x="2803525" y="6646863"/>
          <p14:tracePt t="65395" x="2794000" y="6616700"/>
          <p14:tracePt t="65403" x="2782888" y="6584950"/>
          <p14:tracePt t="65411" x="2763838" y="6545263"/>
          <p14:tracePt t="65419" x="2752725" y="6524625"/>
          <p14:tracePt t="65427" x="2743200" y="6505575"/>
          <p14:tracePt t="65435" x="2732088" y="6484938"/>
          <p14:tracePt t="65443" x="2732088" y="6464300"/>
          <p14:tracePt t="65451" x="2722563" y="6454775"/>
          <p14:tracePt t="65459" x="2713038" y="6445250"/>
          <p14:tracePt t="65475" x="2701925" y="6434138"/>
          <p14:tracePt t="65491" x="2701925" y="6424613"/>
          <p14:tracePt t="65507" x="2692400" y="6413500"/>
          <p14:tracePt t="65531" x="2692400" y="6403975"/>
          <p14:tracePt t="65538" x="2682875" y="6403975"/>
          <p14:tracePt t="65555" x="2682875" y="6383338"/>
          <p14:tracePt t="65563" x="2671763" y="6383338"/>
          <p14:tracePt t="65571" x="2662238" y="6364288"/>
          <p14:tracePt t="65579" x="2641600" y="6353175"/>
          <p14:tracePt t="65587" x="2611438" y="6334125"/>
          <p14:tracePt t="65595" x="2592388" y="6313488"/>
          <p14:tracePt t="65603" x="2581275" y="6292850"/>
          <p14:tracePt t="65611" x="2581275" y="6283325"/>
          <p14:tracePt t="65980" x="2592388" y="6273800"/>
          <p14:tracePt t="65987" x="2611438" y="6273800"/>
          <p14:tracePt t="65995" x="2622550" y="6273800"/>
          <p14:tracePt t="66011" x="2641600" y="6273800"/>
          <p14:tracePt t="66019" x="2652713" y="6273800"/>
          <p14:tracePt t="66027" x="2652713" y="6262688"/>
          <p14:tracePt t="66036" x="2671763" y="6253163"/>
          <p14:tracePt t="66044" x="2682875" y="6253163"/>
          <p14:tracePt t="66053" x="2692400" y="6232525"/>
          <p14:tracePt t="66059" x="2722563" y="6223000"/>
          <p14:tracePt t="66069" x="2743200" y="6192838"/>
          <p14:tracePt t="66075" x="2763838" y="6181725"/>
          <p14:tracePt t="66084" x="2794000" y="6162675"/>
          <p14:tracePt t="66091" x="2803525" y="6132513"/>
          <p14:tracePt t="66099" x="2824163" y="6111875"/>
          <p14:tracePt t="66107" x="2833688" y="6091238"/>
          <p14:tracePt t="66115" x="2854325" y="6070600"/>
          <p14:tracePt t="66123" x="2873375" y="6040438"/>
          <p14:tracePt t="66131" x="2894013" y="6021388"/>
          <p14:tracePt t="66139" x="2914650" y="6000750"/>
          <p14:tracePt t="66147" x="2954338" y="5970588"/>
          <p14:tracePt t="66155" x="2995613" y="5940425"/>
          <p14:tracePt t="66163" x="3035300" y="5899150"/>
          <p14:tracePt t="66172" x="3086100" y="5868988"/>
          <p14:tracePt t="66179" x="3136900" y="5838825"/>
          <p14:tracePt t="66187" x="3176588" y="5808663"/>
          <p14:tracePt t="66195" x="3236913" y="5778500"/>
          <p14:tracePt t="66203" x="3287713" y="5759450"/>
          <p14:tracePt t="66211" x="3327400" y="5738813"/>
          <p14:tracePt t="66219" x="3387725" y="5718175"/>
          <p14:tracePt t="66227" x="3438525" y="5697538"/>
          <p14:tracePt t="66236" x="3498850" y="5678488"/>
          <p14:tracePt t="66243" x="3549650" y="5667375"/>
          <p14:tracePt t="66252" x="3609975" y="5657850"/>
          <p14:tracePt t="66259" x="3660775" y="5648325"/>
          <p14:tracePt t="66267" x="3711575" y="5637213"/>
          <p14:tracePt t="66275" x="3751263" y="5637213"/>
          <p14:tracePt t="66283" x="3781425" y="5627688"/>
          <p14:tracePt t="66291" x="3811588" y="5627688"/>
          <p14:tracePt t="66299" x="3841750" y="5627688"/>
          <p14:tracePt t="66307" x="3862388" y="5627688"/>
          <p14:tracePt t="66315" x="3883025" y="5627688"/>
          <p14:tracePt t="66323" x="3892550" y="5627688"/>
          <p14:tracePt t="66331" x="3913188" y="5627688"/>
          <p14:tracePt t="66339" x="3922713" y="5627688"/>
          <p14:tracePt t="66347" x="3943350" y="5627688"/>
          <p14:tracePt t="66355" x="3962400" y="5627688"/>
          <p14:tracePt t="66363" x="3973513" y="5627688"/>
          <p14:tracePt t="66371" x="3983038" y="5627688"/>
          <p14:tracePt t="66379" x="4003675" y="5627688"/>
          <p14:tracePt t="66387" x="4013200" y="5627688"/>
          <p14:tracePt t="66427" x="4024313" y="5627688"/>
          <p14:tracePt t="66540" x="4033838" y="5627688"/>
          <p14:tracePt t="66555" x="4054475" y="5627688"/>
          <p14:tracePt t="66587" x="4064000" y="5618163"/>
          <p14:tracePt t="66603" x="4073525" y="5618163"/>
          <p14:tracePt t="66627" x="4084638" y="5607050"/>
          <p14:tracePt t="66636" x="4103688" y="5607050"/>
          <p14:tracePt t="66643" x="4114800" y="5607050"/>
          <p14:tracePt t="66652" x="4124325" y="5607050"/>
          <p14:tracePt t="66659" x="4144963" y="5607050"/>
          <p14:tracePt t="66668" x="4175125" y="5607050"/>
          <p14:tracePt t="66675" x="4205288" y="5607050"/>
          <p14:tracePt t="66684" x="4235450" y="5607050"/>
          <p14:tracePt t="66691" x="4265613" y="5597525"/>
          <p14:tracePt t="66699" x="4295775" y="5588000"/>
          <p14:tracePt t="66708" x="4325938" y="5588000"/>
          <p14:tracePt t="66715" x="4346575" y="5576888"/>
          <p14:tracePt t="66724" x="4367213" y="5576888"/>
          <p14:tracePt t="66731" x="4376738" y="5567363"/>
          <p14:tracePt t="66859" x="4386263" y="5567363"/>
          <p14:tracePt t="66875" x="4386263" y="5556250"/>
          <p14:tracePt t="66884" x="4386263" y="5546725"/>
          <p14:tracePt t="66891" x="4376738" y="5546725"/>
          <p14:tracePt t="66899" x="4376738" y="5537200"/>
          <p14:tracePt t="66907" x="4367213" y="5526088"/>
          <p14:tracePt t="66915" x="4356100" y="5516563"/>
          <p14:tracePt t="66923" x="4346575" y="5507038"/>
          <p14:tracePt t="66931" x="4346575" y="5495925"/>
          <p14:tracePt t="67043" x="4346575" y="5486400"/>
          <p14:tracePt t="67052" x="4346575" y="5476875"/>
          <p14:tracePt t="67203" x="4346575" y="5486400"/>
          <p14:tracePt t="67227" x="4337050" y="5507038"/>
          <p14:tracePt t="67235" x="4325938" y="5507038"/>
          <p14:tracePt t="67268" x="4316413" y="5516563"/>
          <p14:tracePt t="67947" x="4337050" y="5516563"/>
          <p14:tracePt t="67971" x="4346575" y="5516563"/>
          <p14:tracePt t="68140" x="4356100" y="5516563"/>
          <p14:tracePt t="68147" x="4367213" y="5526088"/>
          <p14:tracePt t="68163" x="4386263" y="5537200"/>
          <p14:tracePt t="68171" x="4397375" y="5537200"/>
          <p14:tracePt t="68187" x="4416425" y="5537200"/>
          <p14:tracePt t="68203" x="4437063" y="5537200"/>
          <p14:tracePt t="68211" x="4437063" y="5546725"/>
          <p14:tracePt t="68227" x="4446588" y="5546725"/>
          <p14:tracePt t="68237" x="4467225" y="5546725"/>
          <p14:tracePt t="68253" x="4487863" y="5546725"/>
          <p14:tracePt t="68259" x="4497388" y="5546725"/>
          <p14:tracePt t="68276" x="4518025" y="5546725"/>
          <p14:tracePt t="68291" x="4527550" y="5546725"/>
          <p14:tracePt t="68315" x="4538663" y="5546725"/>
          <p14:tracePt t="68323" x="4548188" y="5546725"/>
          <p14:tracePt t="68340" x="4557713" y="5546725"/>
          <p14:tracePt t="68347" x="4578350" y="5546725"/>
          <p14:tracePt t="68371" x="4587875" y="5546725"/>
          <p14:tracePt t="68396" x="4608513" y="5546725"/>
          <p14:tracePt t="68420" x="4618038" y="5546725"/>
          <p14:tracePt t="68427" x="4638675" y="5546725"/>
          <p14:tracePt t="68436" x="4648200" y="5546725"/>
          <p14:tracePt t="68443" x="4659313" y="5546725"/>
          <p14:tracePt t="68453" x="4678363" y="5546725"/>
          <p14:tracePt t="68459" x="4689475" y="5546725"/>
          <p14:tracePt t="68468" x="4710113" y="5546725"/>
          <p14:tracePt t="68475" x="4729163" y="5546725"/>
          <p14:tracePt t="68484" x="4749800" y="5546725"/>
          <p14:tracePt t="68491" x="4770438" y="5546725"/>
          <p14:tracePt t="68499" x="4789488" y="5546725"/>
          <p14:tracePt t="68507" x="4819650" y="5546725"/>
          <p14:tracePt t="68515" x="4840288" y="5546725"/>
          <p14:tracePt t="68523" x="4849813" y="5546725"/>
          <p14:tracePt t="68531" x="4860925" y="5546725"/>
          <p14:tracePt t="68539" x="4881563" y="5546725"/>
          <p14:tracePt t="68740" x="4891088" y="5546725"/>
          <p14:tracePt t="68747" x="4900613" y="5546725"/>
          <p14:tracePt t="68755" x="4921250" y="5546725"/>
          <p14:tracePt t="68763" x="4941888" y="5546725"/>
          <p14:tracePt t="68771" x="4972050" y="5546725"/>
          <p14:tracePt t="68780" x="5002213" y="5546725"/>
          <p14:tracePt t="68788" x="5032375" y="5546725"/>
          <p14:tracePt t="68795" x="5053013" y="5546725"/>
          <p14:tracePt t="68803" x="5062538" y="5546725"/>
          <p14:tracePt t="68955" x="5072063" y="5546725"/>
          <p14:tracePt t="69131" x="5083175" y="5546725"/>
          <p14:tracePt t="70140" x="5102225" y="5546725"/>
          <p14:tracePt t="70147" x="5122863" y="5546725"/>
          <p14:tracePt t="70155" x="5143500" y="5546725"/>
          <p14:tracePt t="70163" x="5162550" y="5546725"/>
          <p14:tracePt t="70171" x="5192713" y="5546725"/>
          <p14:tracePt t="70179" x="5224463" y="5546725"/>
          <p14:tracePt t="70188" x="5243513" y="5546725"/>
          <p14:tracePt t="70195" x="5264150" y="5546725"/>
          <p14:tracePt t="70203" x="5284788" y="5546725"/>
          <p14:tracePt t="70388" x="5303838" y="5546725"/>
          <p14:tracePt t="70395" x="5314950" y="5546725"/>
          <p14:tracePt t="70403" x="5324475" y="5546725"/>
          <p14:tracePt t="70411" x="5345113" y="5546725"/>
          <p14:tracePt t="70420" x="5364163" y="5546725"/>
          <p14:tracePt t="70427" x="5395913" y="5546725"/>
          <p14:tracePt t="70436" x="5426075" y="5546725"/>
          <p14:tracePt t="70443" x="5456238" y="5546725"/>
          <p14:tracePt t="70452" x="5486400" y="5546725"/>
          <p14:tracePt t="70459" x="5505450" y="5546725"/>
          <p14:tracePt t="70467" x="5516563" y="5546725"/>
          <p14:tracePt t="70475" x="5526088" y="5546725"/>
          <p14:tracePt t="70923" x="5546725" y="5546725"/>
          <p14:tracePt t="70931" x="5556250" y="5546725"/>
          <p14:tracePt t="70939" x="5567363" y="5546725"/>
          <p14:tracePt t="70953" x="5586413" y="5546725"/>
          <p14:tracePt t="70956" x="5616575" y="5546725"/>
          <p14:tracePt t="70963" x="5646738" y="5546725"/>
          <p14:tracePt t="70972" x="5676900" y="5546725"/>
          <p14:tracePt t="70979" x="5707063" y="5546725"/>
          <p14:tracePt t="70987" x="5727700" y="5546725"/>
          <p14:tracePt t="70995" x="5757863" y="5546725"/>
          <p14:tracePt t="71003" x="5778500" y="5546725"/>
          <p14:tracePt t="71011" x="5799138" y="5546725"/>
          <p14:tracePt t="71020" x="5818188" y="5546725"/>
          <p14:tracePt t="71027" x="5829300" y="5546725"/>
          <p14:tracePt t="71036" x="5848350" y="5546725"/>
          <p14:tracePt t="71043" x="5859463" y="5546725"/>
          <p14:tracePt t="71243" x="5878513" y="5546725"/>
          <p14:tracePt t="71252" x="5899150" y="5556250"/>
          <p14:tracePt t="71259" x="5929313" y="5556250"/>
          <p14:tracePt t="71268" x="5980113" y="5567363"/>
          <p14:tracePt t="71276" x="6030913" y="5576888"/>
          <p14:tracePt t="71284" x="6091238" y="5588000"/>
          <p14:tracePt t="71291" x="6142038" y="5597525"/>
          <p14:tracePt t="71299" x="6202363" y="5607050"/>
          <p14:tracePt t="71307" x="6262688" y="5618163"/>
          <p14:tracePt t="71315" x="6292850" y="5618163"/>
          <p14:tracePt t="72115" x="6302375" y="5618163"/>
          <p14:tracePt t="72130" x="6292850" y="5627688"/>
          <p14:tracePt t="72138" x="6292850" y="5637213"/>
          <p14:tracePt t="72146" x="6283325" y="5637213"/>
          <p14:tracePt t="72155" x="6262688" y="5648325"/>
          <p14:tracePt t="72163" x="6251575" y="5648325"/>
          <p14:tracePt t="72170" x="6242050" y="5657850"/>
          <p14:tracePt t="72178" x="6221413" y="5657850"/>
          <p14:tracePt t="72187" x="6202363" y="5667375"/>
          <p14:tracePt t="72195" x="6181725" y="5678488"/>
          <p14:tracePt t="72202" x="6151563" y="5678488"/>
          <p14:tracePt t="72211" x="6121400" y="5688013"/>
          <p14:tracePt t="72219" x="6100763" y="5697538"/>
          <p14:tracePt t="72227" x="6070600" y="5697538"/>
          <p14:tracePt t="72235" x="6040438" y="5708650"/>
          <p14:tracePt t="72243" x="6019800" y="5708650"/>
          <p14:tracePt t="72252" x="6000750" y="5708650"/>
          <p14:tracePt t="72259" x="5989638" y="5708650"/>
          <p14:tracePt t="72267" x="5970588" y="5708650"/>
          <p14:tracePt t="72275" x="5959475" y="5708650"/>
          <p14:tracePt t="72283" x="5949950" y="5708650"/>
          <p14:tracePt t="72299" x="5929313" y="5708650"/>
          <p14:tracePt t="72307" x="5919788" y="5708650"/>
          <p14:tracePt t="72323" x="5908675" y="5708650"/>
          <p14:tracePt t="72331" x="5899150" y="5708650"/>
          <p14:tracePt t="72395" x="5889625" y="5708650"/>
          <p14:tracePt t="72411" x="5868988" y="5697538"/>
          <p14:tracePt t="72419" x="5859463" y="5697538"/>
          <p14:tracePt t="72427" x="5838825" y="5688013"/>
          <p14:tracePt t="72435" x="5818188" y="5678488"/>
          <p14:tracePt t="72443" x="5799138" y="5678488"/>
          <p14:tracePt t="72452" x="5778500" y="5667375"/>
          <p14:tracePt t="72459" x="5748338" y="5657850"/>
          <p14:tracePt t="72467" x="5718175" y="5648325"/>
          <p14:tracePt t="72475" x="5688013" y="5648325"/>
          <p14:tracePt t="72483" x="5667375" y="5627688"/>
          <p14:tracePt t="72491" x="5646738" y="5618163"/>
          <p14:tracePt t="72499" x="5627688" y="5618163"/>
          <p14:tracePt t="72507" x="5616575" y="5607050"/>
          <p14:tracePt t="72515" x="5607050" y="5597525"/>
          <p14:tracePt t="72523" x="5586413" y="5576888"/>
          <p14:tracePt t="72531" x="5576888" y="5567363"/>
          <p14:tracePt t="72539" x="5556250" y="5537200"/>
          <p14:tracePt t="72547" x="5546725" y="5516563"/>
          <p14:tracePt t="72555" x="5526088" y="5486400"/>
          <p14:tracePt t="72563" x="5516563" y="5456238"/>
          <p14:tracePt t="72571" x="5505450" y="5426075"/>
          <p14:tracePt t="72579" x="5495925" y="5395913"/>
          <p14:tracePt t="72587" x="5475288" y="5354638"/>
          <p14:tracePt t="72595" x="5475288" y="5324475"/>
          <p14:tracePt t="72603" x="5465763" y="5294313"/>
          <p14:tracePt t="72611" x="5456238" y="5275263"/>
          <p14:tracePt t="72619" x="5456238" y="5254625"/>
          <p14:tracePt t="72627" x="5456238" y="5233988"/>
          <p14:tracePt t="72635" x="5456238" y="5203825"/>
          <p14:tracePt t="72643" x="5456238" y="5194300"/>
          <p14:tracePt t="72652" x="5456238" y="5173663"/>
          <p14:tracePt t="72659" x="5465763" y="5164138"/>
          <p14:tracePt t="72667" x="5465763" y="5143500"/>
          <p14:tracePt t="72675" x="5475288" y="5133975"/>
          <p14:tracePt t="72683" x="5486400" y="5113338"/>
          <p14:tracePt t="72691" x="5505450" y="5103813"/>
          <p14:tracePt t="72699" x="5526088" y="5092700"/>
          <p14:tracePt t="72707" x="5556250" y="5073650"/>
          <p14:tracePt t="72715" x="5586413" y="5053013"/>
          <p14:tracePt t="72723" x="5637213" y="5041900"/>
          <p14:tracePt t="72731" x="5676900" y="5041900"/>
          <p14:tracePt t="72739" x="5727700" y="5032375"/>
          <p14:tracePt t="72747" x="5768975" y="5022850"/>
          <p14:tracePt t="72755" x="5808663" y="5011738"/>
          <p14:tracePt t="72763" x="5838825" y="5011738"/>
          <p14:tracePt t="72771" x="5868988" y="5011738"/>
          <p14:tracePt t="72779" x="5899150" y="5011738"/>
          <p14:tracePt t="72787" x="5919788" y="5011738"/>
          <p14:tracePt t="72795" x="5940425" y="5011738"/>
          <p14:tracePt t="72803" x="5949950" y="5011738"/>
          <p14:tracePt t="72819" x="5970588" y="5011738"/>
          <p14:tracePt t="72827" x="5980113" y="5011738"/>
          <p14:tracePt t="72835" x="5989638" y="5011738"/>
          <p14:tracePt t="72843" x="6000750" y="5022850"/>
          <p14:tracePt t="72852" x="6019800" y="5032375"/>
          <p14:tracePt t="72859" x="6049963" y="5032375"/>
          <p14:tracePt t="72867" x="6100763" y="5053013"/>
          <p14:tracePt t="72875" x="6142038" y="5073650"/>
          <p14:tracePt t="72883" x="6191250" y="5092700"/>
          <p14:tracePt t="72890" x="6251575" y="5113338"/>
          <p14:tracePt t="72898" x="6292850" y="5122863"/>
          <p14:tracePt t="72906" x="6353175" y="5133975"/>
          <p14:tracePt t="72915" x="6392863" y="5143500"/>
          <p14:tracePt t="72922" x="6443663" y="5153025"/>
          <p14:tracePt t="72931" x="6473825" y="5164138"/>
          <p14:tracePt t="72938" x="6494463" y="5173663"/>
          <p14:tracePt t="72946" x="6503988" y="5173663"/>
          <p14:tracePt t="72979" x="6515100" y="5183188"/>
          <p14:tracePt t="72995" x="6524625" y="5203825"/>
          <p14:tracePt t="73002" x="6534150" y="5213350"/>
          <p14:tracePt t="73011" x="6534150" y="5233988"/>
          <p14:tracePt t="73019" x="6545263" y="5254625"/>
          <p14:tracePt t="73027" x="6545263" y="5284788"/>
          <p14:tracePt t="73035" x="6545263" y="5314950"/>
          <p14:tracePt t="73043" x="6545263" y="5335588"/>
          <p14:tracePt t="73051" x="6545263" y="5354638"/>
          <p14:tracePt t="73059" x="6545263" y="5384800"/>
          <p14:tracePt t="73067" x="6545263" y="5405438"/>
          <p14:tracePt t="73075" x="6534150" y="5426075"/>
          <p14:tracePt t="73083" x="6524625" y="5456238"/>
          <p14:tracePt t="73091" x="6515100" y="5476875"/>
          <p14:tracePt t="73099" x="6515100" y="5486400"/>
          <p14:tracePt t="73107" x="6503988" y="5507038"/>
          <p14:tracePt t="73115" x="6494463" y="5526088"/>
          <p14:tracePt t="73123" x="6494463" y="5537200"/>
          <p14:tracePt t="73131" x="6473825" y="5546725"/>
          <p14:tracePt t="73139" x="6473825" y="5567363"/>
          <p14:tracePt t="73147" x="6454775" y="5576888"/>
          <p14:tracePt t="73155" x="6443663" y="5597525"/>
          <p14:tracePt t="73163" x="6413500" y="5607050"/>
          <p14:tracePt t="73171" x="6392863" y="5627688"/>
          <p14:tracePt t="73179" x="6373813" y="5637213"/>
          <p14:tracePt t="73187" x="6343650" y="5657850"/>
          <p14:tracePt t="73195" x="6323013" y="5657850"/>
          <p14:tracePt t="73202" x="6292850" y="5667375"/>
          <p14:tracePt t="73211" x="6272213" y="5678488"/>
          <p14:tracePt t="73219" x="6251575" y="5688013"/>
          <p14:tracePt t="73227" x="6232525" y="5688013"/>
          <p14:tracePt t="73235" x="6211888" y="5688013"/>
          <p14:tracePt t="73243" x="6191250" y="5688013"/>
          <p14:tracePt t="73252" x="6161088" y="5688013"/>
          <p14:tracePt t="73259" x="6142038" y="5688013"/>
          <p14:tracePt t="73267" x="6121400" y="5688013"/>
          <p14:tracePt t="73275" x="6100763" y="5688013"/>
          <p14:tracePt t="73283" x="6091238" y="5688013"/>
          <p14:tracePt t="73291" x="6070600" y="5688013"/>
          <p14:tracePt t="73299" x="6061075" y="5678488"/>
          <p14:tracePt t="73307" x="6049963" y="5678488"/>
          <p14:tracePt t="73315" x="6030913" y="5657850"/>
          <p14:tracePt t="73322" x="6019800" y="5648325"/>
          <p14:tracePt t="73331" x="6010275" y="5627688"/>
          <p14:tracePt t="73339" x="6000750" y="5607050"/>
          <p14:tracePt t="73347" x="5980113" y="5588000"/>
          <p14:tracePt t="73355" x="5970588" y="5567363"/>
          <p14:tracePt t="73363" x="5949950" y="5537200"/>
          <p14:tracePt t="73370" x="5929313" y="5526088"/>
          <p14:tracePt t="73379" x="5908675" y="5516563"/>
          <p14:tracePt t="73387" x="5889625" y="5507038"/>
          <p14:tracePt t="73395" x="5878513" y="5495925"/>
          <p14:tracePt t="73402" x="5868988" y="5495925"/>
          <p14:tracePt t="73411" x="5859463" y="5486400"/>
          <p14:tracePt t="73419" x="5848350" y="5476875"/>
          <p14:tracePt t="73427" x="5838825" y="5476875"/>
          <p14:tracePt t="73435" x="5829300" y="5465763"/>
          <p14:tracePt t="73443" x="5808663" y="5456238"/>
          <p14:tracePt t="73452" x="5799138" y="5446713"/>
          <p14:tracePt t="73459" x="5788025" y="5435600"/>
          <p14:tracePt t="73467" x="5768975" y="5426075"/>
          <p14:tracePt t="73475" x="5757863" y="5416550"/>
          <p14:tracePt t="73482" x="5737225" y="5405438"/>
          <p14:tracePt t="73498" x="5727700" y="5395913"/>
          <p14:tracePt t="73523" x="5718175" y="5384800"/>
          <p14:tracePt t="73547" x="5707063" y="5375275"/>
          <p14:tracePt t="73555" x="5697538" y="5375275"/>
          <p14:tracePt t="74227" x="5688013" y="5384800"/>
          <p14:tracePt t="74260" x="5688013" y="5395913"/>
          <p14:tracePt t="74890" x="5688013" y="5405438"/>
          <p14:tracePt t="74906" x="5688013" y="5416550"/>
          <p14:tracePt t="74922" x="5688013" y="5446713"/>
          <p14:tracePt t="74930" x="5697538" y="5446713"/>
          <p14:tracePt t="74939" x="5697538" y="5456238"/>
          <p14:tracePt t="74947" x="5707063" y="5465763"/>
          <p14:tracePt t="74963" x="5707063" y="5476875"/>
          <p14:tracePt t="74987" x="5707063" y="5486400"/>
          <p14:tracePt t="77107" x="5718175" y="5486400"/>
          <p14:tracePt t="77124" x="5727700" y="5486400"/>
          <p14:tracePt t="77163" x="5727700" y="5476875"/>
          <p14:tracePt t="77275" x="5737225" y="5476875"/>
          <p14:tracePt t="77291" x="5748338" y="5486400"/>
          <p14:tracePt t="77299" x="5757863" y="5495925"/>
          <p14:tracePt t="77307" x="5768975" y="5507038"/>
          <p14:tracePt t="77315" x="5778500" y="5507038"/>
          <p14:tracePt t="77323" x="5799138" y="5516563"/>
          <p14:tracePt t="77331" x="5818188" y="5516563"/>
          <p14:tracePt t="77339" x="5838825" y="5516563"/>
          <p14:tracePt t="77347" x="5859463" y="5516563"/>
          <p14:tracePt t="77355" x="5889625" y="5516563"/>
          <p14:tracePt t="77363" x="5919788" y="5516563"/>
          <p14:tracePt t="77371" x="5949950" y="5507038"/>
          <p14:tracePt t="77379" x="6000750" y="5495925"/>
          <p14:tracePt t="77387" x="6040438" y="5486400"/>
          <p14:tracePt t="77395" x="6080125" y="5476875"/>
          <p14:tracePt t="77403" x="6130925" y="5465763"/>
          <p14:tracePt t="77411" x="6161088" y="5456238"/>
          <p14:tracePt t="77419" x="6191250" y="5456238"/>
          <p14:tracePt t="77427" x="6211888" y="5456238"/>
          <p14:tracePt t="77436" x="6221413" y="5446713"/>
          <p14:tracePt t="77723" x="6232525" y="5446713"/>
          <p14:tracePt t="77738" x="6232525" y="5456238"/>
          <p14:tracePt t="77755" x="6221413" y="5456238"/>
          <p14:tracePt t="77770" x="6211888" y="5465763"/>
          <p14:tracePt t="77786" x="6211888" y="5476875"/>
          <p14:tracePt t="77803" x="6202363" y="5486400"/>
          <p14:tracePt t="79275" x="6191250" y="5495925"/>
          <p14:tracePt t="79291" x="6191250" y="5516563"/>
          <p14:tracePt t="79299" x="6191250" y="5526088"/>
          <p14:tracePt t="79308" x="6191250" y="5537200"/>
          <p14:tracePt t="79339" x="6191250" y="5546725"/>
          <p14:tracePt t="79675" x="6202363" y="5567363"/>
          <p14:tracePt t="79691" x="6211888" y="5567363"/>
          <p14:tracePt t="79707" x="6221413" y="5567363"/>
          <p14:tracePt t="79723" x="6242050" y="5556250"/>
          <p14:tracePt t="79771" x="6251575" y="5556250"/>
          <p14:tracePt t="79795" x="6262688" y="5556250"/>
          <p14:tracePt t="79803" x="6272213" y="5556250"/>
          <p14:tracePt t="79828" x="6272213" y="5546725"/>
          <p14:tracePt t="79836" x="6283325" y="5546725"/>
          <p14:tracePt t="79844" x="6292850" y="5537200"/>
          <p14:tracePt t="79852" x="6302375" y="5526088"/>
          <p14:tracePt t="79859" x="6332538" y="5516563"/>
          <p14:tracePt t="79868" x="6353175" y="5495925"/>
          <p14:tracePt t="79875" x="6383338" y="5465763"/>
          <p14:tracePt t="79883" x="6423025" y="5435600"/>
          <p14:tracePt t="79891" x="6473825" y="5384800"/>
          <p14:tracePt t="79899" x="6524625" y="5324475"/>
          <p14:tracePt t="79907" x="6605588" y="5224463"/>
          <p14:tracePt t="79915" x="6686550" y="5113338"/>
          <p14:tracePt t="79923" x="6756400" y="5002213"/>
          <p14:tracePt t="79931" x="6827838" y="4891088"/>
          <p14:tracePt t="79940" x="6897688" y="4740275"/>
          <p14:tracePt t="79947" x="6958013" y="4548188"/>
          <p14:tracePt t="79955" x="6999288" y="4306888"/>
          <p14:tracePt t="79963" x="7018338" y="4033838"/>
          <p14:tracePt t="79971" x="7029450" y="3670300"/>
          <p14:tracePt t="79979" x="7008813" y="3248025"/>
          <p14:tracePt t="79987" x="6937375" y="2824163"/>
          <p14:tracePt t="79995" x="6796088" y="2379663"/>
          <p14:tracePt t="80003" x="6624638" y="1966913"/>
          <p14:tracePt t="80011" x="6373813" y="1503363"/>
          <p14:tracePt t="80020" x="6070600" y="1068388"/>
          <p14:tracePt t="80027" x="5718175" y="676275"/>
          <p14:tracePt t="80036" x="5264150" y="2921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882" y="1139391"/>
          <a:ext cx="11572407" cy="197790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43988"/>
                <a:gridCol w="3635776"/>
                <a:gridCol w="6192643"/>
              </a:tblGrid>
              <a:tr h="197790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Clear( )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Тізім элементтерін жояды.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endParaRPr lang="kk-K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Рисунок 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2375" y="1253188"/>
            <a:ext cx="3026832" cy="1534982"/>
          </a:xfrm>
          <a:prstGeom prst="rect">
            <a:avLst/>
          </a:prstGeom>
        </p:spPr>
      </p:pic>
      <p:pic>
        <p:nvPicPr>
          <p:cNvPr id="7" name="Рисунок 6" descr="5.png"/>
          <p:cNvPicPr>
            <a:picLocks noChangeAspect="1"/>
          </p:cNvPicPr>
          <p:nvPr/>
        </p:nvPicPr>
        <p:blipFill>
          <a:blip r:embed="rId3" cstate="print"/>
          <a:srcRect r="31616" b="51392"/>
          <a:stretch>
            <a:fillRect/>
          </a:stretch>
        </p:blipFill>
        <p:spPr>
          <a:xfrm>
            <a:off x="9045281" y="1325195"/>
            <a:ext cx="1118049" cy="668496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0255770" y="2131102"/>
            <a:ext cx="1304145" cy="659567"/>
          </a:xfrm>
          <a:prstGeom prst="wedgeRoundRectCallout">
            <a:avLst>
              <a:gd name="adj1" fmla="val -82902"/>
              <a:gd name="adj2" fmla="val -7159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Нәтиже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11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322"/>
    </mc:Choice>
    <mc:Fallback>
      <p:transition spd="slow" advTm="3332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 xmlns="">
        <p14:tracePtLst>
          <p14:tracePt t="4275" x="273050" y="2501900"/>
          <p14:tracePt t="4283" x="523875" y="2520950"/>
          <p14:tracePt t="4292" x="776288" y="2520950"/>
          <p14:tracePt t="4299" x="1049338" y="2520950"/>
          <p14:tracePt t="4308" x="1350963" y="2520950"/>
          <p14:tracePt t="4315" x="1633538" y="2532063"/>
          <p14:tracePt t="4324" x="1906588" y="2532063"/>
          <p14:tracePt t="4331" x="2147888" y="2532063"/>
          <p14:tracePt t="4339" x="2349500" y="2532063"/>
          <p14:tracePt t="4346" x="2481263" y="2532063"/>
          <p14:tracePt t="4354" x="2571750" y="2532063"/>
          <p14:tracePt t="4362" x="2632075" y="2541588"/>
          <p14:tracePt t="4370" x="2652713" y="2541588"/>
          <p14:tracePt t="4394" x="2652713" y="2551113"/>
          <p14:tracePt t="4418" x="2662238" y="2562225"/>
          <p14:tracePt t="4434" x="2671763" y="2571750"/>
          <p14:tracePt t="4466" x="2671763" y="2581275"/>
          <p14:tracePt t="4474" x="2662238" y="2592388"/>
          <p14:tracePt t="4482" x="2652713" y="2601913"/>
          <p14:tracePt t="4490" x="2641600" y="2611438"/>
          <p14:tracePt t="4498" x="2622550" y="2622550"/>
          <p14:tracePt t="4507" x="2611438" y="2632075"/>
          <p14:tracePt t="4514" x="2601913" y="2641600"/>
          <p14:tracePt t="4524" x="2581275" y="2641600"/>
          <p14:tracePt t="4530" x="2571750" y="2652713"/>
          <p14:tracePt t="4538" x="2560638" y="2662238"/>
          <p14:tracePt t="4546" x="2530475" y="2662238"/>
          <p14:tracePt t="4555" x="2511425" y="2662238"/>
          <p14:tracePt t="4562" x="2481263" y="2673350"/>
          <p14:tracePt t="4570" x="2439988" y="2682875"/>
          <p14:tracePt t="4578" x="2400300" y="2682875"/>
          <p14:tracePt t="4586" x="2349500" y="2692400"/>
          <p14:tracePt t="4594" x="2319338" y="2692400"/>
          <p14:tracePt t="4602" x="2289175" y="2703513"/>
          <p14:tracePt t="4610" x="2268538" y="2703513"/>
          <p14:tracePt t="4618" x="2249488" y="2713038"/>
          <p14:tracePt t="4626" x="2228850" y="2722563"/>
          <p14:tracePt t="4634" x="2219325" y="2733675"/>
          <p14:tracePt t="4658" x="2208213" y="2733675"/>
          <p14:tracePt t="4690" x="2208213" y="2743200"/>
          <p14:tracePt t="4698" x="2219325" y="2743200"/>
          <p14:tracePt t="4706" x="2238375" y="2752725"/>
          <p14:tracePt t="4714" x="2259013" y="2752725"/>
          <p14:tracePt t="4724" x="2279650" y="2752725"/>
          <p14:tracePt t="4730" x="2298700" y="2752725"/>
          <p14:tracePt t="4739" x="2319338" y="2752725"/>
          <p14:tracePt t="4754" x="2328863" y="2752725"/>
          <p14:tracePt t="4762" x="2328863" y="2743200"/>
          <p14:tracePt t="4770" x="2319338" y="2743200"/>
          <p14:tracePt t="4778" x="2309813" y="2733675"/>
          <p14:tracePt t="4946" x="2319338" y="2733675"/>
          <p14:tracePt t="4954" x="2349500" y="2733675"/>
          <p14:tracePt t="4962" x="2409825" y="2743200"/>
          <p14:tracePt t="4970" x="2481263" y="2763838"/>
          <p14:tracePt t="4978" x="2581275" y="2794000"/>
          <p14:tracePt t="4986" x="2671763" y="2824163"/>
          <p14:tracePt t="4994" x="2773363" y="2844800"/>
          <p14:tracePt t="5002" x="2854325" y="2863850"/>
          <p14:tracePt t="5010" x="2935288" y="2884488"/>
          <p14:tracePt t="5018" x="3014663" y="2914650"/>
          <p14:tracePt t="5026" x="3086100" y="2944813"/>
          <p14:tracePt t="5034" x="3146425" y="2974975"/>
          <p14:tracePt t="5042" x="3186113" y="2995613"/>
          <p14:tracePt t="5050" x="3246438" y="3016250"/>
          <p14:tracePt t="5058" x="3308350" y="3025775"/>
          <p14:tracePt t="5066" x="3357563" y="3046413"/>
          <p14:tracePt t="5074" x="3429000" y="3065463"/>
          <p14:tracePt t="5082" x="3519488" y="3086100"/>
          <p14:tracePt t="5090" x="3600450" y="3095625"/>
          <p14:tracePt t="5098" x="3670300" y="3106738"/>
          <p14:tracePt t="5106" x="3721100" y="3125788"/>
          <p14:tracePt t="5114" x="3781425" y="3136900"/>
          <p14:tracePt t="5122" x="3822700" y="3136900"/>
          <p14:tracePt t="5130" x="3852863" y="3136900"/>
          <p14:tracePt t="5138" x="3862388" y="3136900"/>
          <p14:tracePt t="5146" x="3871913" y="3136900"/>
          <p14:tracePt t="5154" x="3883025" y="3136900"/>
          <p14:tracePt t="5170" x="3892550" y="3136900"/>
          <p14:tracePt t="5178" x="3892550" y="3125788"/>
          <p14:tracePt t="5186" x="3902075" y="3125788"/>
          <p14:tracePt t="5194" x="3913188" y="3116263"/>
          <p14:tracePt t="5202" x="3922713" y="3106738"/>
          <p14:tracePt t="5210" x="3932238" y="3106738"/>
          <p14:tracePt t="5218" x="3943350" y="3095625"/>
          <p14:tracePt t="5226" x="3962400" y="3086100"/>
          <p14:tracePt t="5234" x="3973513" y="3086100"/>
          <p14:tracePt t="5242" x="3994150" y="3065463"/>
          <p14:tracePt t="5250" x="4013200" y="3065463"/>
          <p14:tracePt t="5258" x="4033838" y="3046413"/>
          <p14:tracePt t="5266" x="4054475" y="3035300"/>
          <p14:tracePt t="5274" x="4073525" y="3016250"/>
          <p14:tracePt t="5282" x="4094163" y="2995613"/>
          <p14:tracePt t="5290" x="4114800" y="2974975"/>
          <p14:tracePt t="5298" x="4133850" y="2944813"/>
          <p14:tracePt t="5306" x="4144963" y="2914650"/>
          <p14:tracePt t="5314" x="4165600" y="2884488"/>
          <p14:tracePt t="5323" x="4184650" y="2844800"/>
          <p14:tracePt t="5330" x="4205288" y="2803525"/>
          <p14:tracePt t="5338" x="4205288" y="2763838"/>
          <p14:tracePt t="5346" x="4214813" y="2713038"/>
          <p14:tracePt t="5354" x="4214813" y="2673350"/>
          <p14:tracePt t="5362" x="4214813" y="2632075"/>
          <p14:tracePt t="5370" x="4214813" y="2592388"/>
          <p14:tracePt t="5378" x="4214813" y="2562225"/>
          <p14:tracePt t="5386" x="4214813" y="2541588"/>
          <p14:tracePt t="5394" x="4214813" y="2511425"/>
          <p14:tracePt t="5402" x="4214813" y="2501900"/>
          <p14:tracePt t="5410" x="4205288" y="2490788"/>
          <p14:tracePt t="5418" x="4195763" y="2470150"/>
          <p14:tracePt t="5426" x="4195763" y="2460625"/>
          <p14:tracePt t="5434" x="4184650" y="2451100"/>
          <p14:tracePt t="5442" x="4184650" y="2439988"/>
          <p14:tracePt t="5450" x="4165600" y="2430463"/>
          <p14:tracePt t="5458" x="4154488" y="2420938"/>
          <p14:tracePt t="5466" x="4133850" y="2409825"/>
          <p14:tracePt t="5474" x="4094163" y="2400300"/>
          <p14:tracePt t="5482" x="4054475" y="2379663"/>
          <p14:tracePt t="5490" x="4003675" y="2360613"/>
          <p14:tracePt t="5498" x="3952875" y="2349500"/>
          <p14:tracePt t="5506" x="3883025" y="2330450"/>
          <p14:tracePt t="5514" x="3811588" y="2309813"/>
          <p14:tracePt t="5523" x="3741738" y="2289175"/>
          <p14:tracePt t="5530" x="3660775" y="2279650"/>
          <p14:tracePt t="5538" x="3589338" y="2279650"/>
          <p14:tracePt t="5546" x="3519488" y="2279650"/>
          <p14:tracePt t="5554" x="3468688" y="2279650"/>
          <p14:tracePt t="5562" x="3408363" y="2279650"/>
          <p14:tracePt t="5570" x="3368675" y="2279650"/>
          <p14:tracePt t="5578" x="3338513" y="2279650"/>
          <p14:tracePt t="5586" x="3317875" y="2279650"/>
          <p14:tracePt t="5594" x="3297238" y="2279650"/>
          <p14:tracePt t="5602" x="3278188" y="2279650"/>
          <p14:tracePt t="5610" x="3257550" y="2279650"/>
          <p14:tracePt t="5618" x="3236913" y="2279650"/>
          <p14:tracePt t="5626" x="3216275" y="2279650"/>
          <p14:tracePt t="5634" x="3197225" y="2279650"/>
          <p14:tracePt t="5642" x="3186113" y="2279650"/>
          <p14:tracePt t="5650" x="3176588" y="2279650"/>
          <p14:tracePt t="5658" x="3155950" y="2279650"/>
          <p14:tracePt t="5666" x="3146425" y="2279650"/>
          <p14:tracePt t="5682" x="3136900" y="2279650"/>
          <p14:tracePt t="5698" x="3106738" y="2279650"/>
          <p14:tracePt t="5706" x="3095625" y="2279650"/>
          <p14:tracePt t="5714" x="3095625" y="2289175"/>
          <p14:tracePt t="5723" x="3074988" y="2298700"/>
          <p14:tracePt t="5730" x="3065463" y="2298700"/>
          <p14:tracePt t="5738" x="3055938" y="2309813"/>
          <p14:tracePt t="5746" x="3035300" y="2319338"/>
          <p14:tracePt t="5754" x="3025775" y="2319338"/>
          <p14:tracePt t="5762" x="3005138" y="2339975"/>
          <p14:tracePt t="5778" x="2995613" y="2349500"/>
          <p14:tracePt t="5786" x="2995613" y="2360613"/>
          <p14:tracePt t="5794" x="2984500" y="2370138"/>
          <p14:tracePt t="5810" x="2974975" y="2370138"/>
          <p14:tracePt t="5858" x="2974975" y="2379663"/>
          <p14:tracePt t="5867" x="2965450" y="2390775"/>
          <p14:tracePt t="5874" x="2954338" y="2409825"/>
          <p14:tracePt t="5883" x="2944813" y="2420938"/>
          <p14:tracePt t="5891" x="2935288" y="2439988"/>
          <p14:tracePt t="5899" x="2914650" y="2470150"/>
          <p14:tracePt t="5907" x="2894013" y="2511425"/>
          <p14:tracePt t="5914" x="2894013" y="2541588"/>
          <p14:tracePt t="5922" x="2873375" y="2571750"/>
          <p14:tracePt t="5930" x="2863850" y="2601913"/>
          <p14:tracePt t="5940" x="2854325" y="2632075"/>
          <p14:tracePt t="5946" x="2854325" y="2662238"/>
          <p14:tracePt t="5954" x="2854325" y="2692400"/>
          <p14:tracePt t="5962" x="2854325" y="2733675"/>
          <p14:tracePt t="5970" x="2854325" y="2773363"/>
          <p14:tracePt t="5978" x="2854325" y="2803525"/>
          <p14:tracePt t="5986" x="2854325" y="2854325"/>
          <p14:tracePt t="5994" x="2863850" y="2884488"/>
          <p14:tracePt t="6002" x="2884488" y="2914650"/>
          <p14:tracePt t="6010" x="2894013" y="2944813"/>
          <p14:tracePt t="6018" x="2914650" y="2974975"/>
          <p14:tracePt t="6026" x="2935288" y="2995613"/>
          <p14:tracePt t="6034" x="2965450" y="3016250"/>
          <p14:tracePt t="6042" x="2984500" y="3035300"/>
          <p14:tracePt t="6050" x="2995613" y="3046413"/>
          <p14:tracePt t="6058" x="3014663" y="3055938"/>
          <p14:tracePt t="6066" x="3044825" y="3065463"/>
          <p14:tracePt t="6074" x="3065463" y="3065463"/>
          <p14:tracePt t="6082" x="3086100" y="3076575"/>
          <p14:tracePt t="6090" x="3106738" y="3086100"/>
          <p14:tracePt t="6098" x="3136900" y="3095625"/>
          <p14:tracePt t="6106" x="3167063" y="3095625"/>
          <p14:tracePt t="6114" x="3186113" y="3095625"/>
          <p14:tracePt t="6123" x="3227388" y="3106738"/>
          <p14:tracePt t="6130" x="3257550" y="3116263"/>
          <p14:tracePt t="6138" x="3287713" y="3125788"/>
          <p14:tracePt t="6146" x="3317875" y="3125788"/>
          <p14:tracePt t="6154" x="3348038" y="3125788"/>
          <p14:tracePt t="6162" x="3378200" y="3125788"/>
          <p14:tracePt t="6170" x="3417888" y="3125788"/>
          <p14:tracePt t="6178" x="3449638" y="3125788"/>
          <p14:tracePt t="6186" x="3489325" y="3125788"/>
          <p14:tracePt t="6194" x="3529013" y="3125788"/>
          <p14:tracePt t="6202" x="3559175" y="3125788"/>
          <p14:tracePt t="6210" x="3600450" y="3125788"/>
          <p14:tracePt t="6218" x="3630613" y="3125788"/>
          <p14:tracePt t="6226" x="3660775" y="3116263"/>
          <p14:tracePt t="6234" x="3690938" y="3116263"/>
          <p14:tracePt t="6242" x="3721100" y="3106738"/>
          <p14:tracePt t="6250" x="3741738" y="3106738"/>
          <p14:tracePt t="6258" x="3771900" y="3095625"/>
          <p14:tracePt t="6266" x="3802063" y="3095625"/>
          <p14:tracePt t="6274" x="3832225" y="3086100"/>
          <p14:tracePt t="6282" x="3852863" y="3076575"/>
          <p14:tracePt t="6290" x="3883025" y="3076575"/>
          <p14:tracePt t="6298" x="3902075" y="3076575"/>
          <p14:tracePt t="6306" x="3922713" y="3065463"/>
          <p14:tracePt t="6314" x="3943350" y="3065463"/>
          <p14:tracePt t="6323" x="3973513" y="3055938"/>
          <p14:tracePt t="6330" x="3983038" y="3046413"/>
          <p14:tracePt t="6338" x="3994150" y="3046413"/>
          <p14:tracePt t="6346" x="4013200" y="3035300"/>
          <p14:tracePt t="6354" x="4024313" y="3025775"/>
          <p14:tracePt t="6362" x="4033838" y="3025775"/>
          <p14:tracePt t="6370" x="4054475" y="3016250"/>
          <p14:tracePt t="6378" x="4073525" y="3005138"/>
          <p14:tracePt t="6386" x="4084638" y="2984500"/>
          <p14:tracePt t="6394" x="4114800" y="2974975"/>
          <p14:tracePt t="6402" x="4124325" y="2954338"/>
          <p14:tracePt t="6410" x="4144963" y="2935288"/>
          <p14:tracePt t="6418" x="4154488" y="2914650"/>
          <p14:tracePt t="6426" x="4165600" y="2894013"/>
          <p14:tracePt t="6434" x="4175125" y="2874963"/>
          <p14:tracePt t="6442" x="4175125" y="2854325"/>
          <p14:tracePt t="6450" x="4184650" y="2833688"/>
          <p14:tracePt t="6458" x="4184650" y="2813050"/>
          <p14:tracePt t="6466" x="4184650" y="2794000"/>
          <p14:tracePt t="6474" x="4184650" y="2782888"/>
          <p14:tracePt t="6482" x="4184650" y="2763838"/>
          <p14:tracePt t="6490" x="4184650" y="2743200"/>
          <p14:tracePt t="6498" x="4184650" y="2722563"/>
          <p14:tracePt t="6506" x="4184650" y="2703513"/>
          <p14:tracePt t="6514" x="4184650" y="2682875"/>
          <p14:tracePt t="6523" x="4184650" y="2662238"/>
          <p14:tracePt t="6530" x="4184650" y="2652713"/>
          <p14:tracePt t="6538" x="4175125" y="2632075"/>
          <p14:tracePt t="6546" x="4165600" y="2622550"/>
          <p14:tracePt t="6554" x="4165600" y="2611438"/>
          <p14:tracePt t="6562" x="4154488" y="2592388"/>
          <p14:tracePt t="6570" x="4144963" y="2581275"/>
          <p14:tracePt t="6578" x="4144963" y="2571750"/>
          <p14:tracePt t="6586" x="4144963" y="2551113"/>
          <p14:tracePt t="6594" x="4133850" y="2541588"/>
          <p14:tracePt t="6602" x="4124325" y="2520950"/>
          <p14:tracePt t="6610" x="4114800" y="2511425"/>
          <p14:tracePt t="6618" x="4103688" y="2501900"/>
          <p14:tracePt t="6626" x="4094163" y="2481263"/>
          <p14:tracePt t="6634" x="4073525" y="2470150"/>
          <p14:tracePt t="6642" x="4054475" y="2460625"/>
          <p14:tracePt t="6650" x="4043363" y="2451100"/>
          <p14:tracePt t="6658" x="4013200" y="2439988"/>
          <p14:tracePt t="6666" x="4003675" y="2430463"/>
          <p14:tracePt t="6674" x="3994150" y="2420938"/>
          <p14:tracePt t="6682" x="3973513" y="2409825"/>
          <p14:tracePt t="6690" x="3962400" y="2400300"/>
          <p14:tracePt t="6698" x="3952875" y="2400300"/>
          <p14:tracePt t="6706" x="3932238" y="2390775"/>
          <p14:tracePt t="6714" x="3922713" y="2379663"/>
          <p14:tracePt t="6723" x="3902075" y="2379663"/>
          <p14:tracePt t="6730" x="3883025" y="2370138"/>
          <p14:tracePt t="6738" x="3871913" y="2360613"/>
          <p14:tracePt t="6746" x="3852863" y="2360613"/>
          <p14:tracePt t="6754" x="3832225" y="2349500"/>
          <p14:tracePt t="6762" x="3822700" y="2349500"/>
          <p14:tracePt t="6770" x="3811588" y="2349500"/>
          <p14:tracePt t="6778" x="3802063" y="2339975"/>
          <p14:tracePt t="6802" x="3781425" y="2339975"/>
          <p14:tracePt t="6826" x="3771900" y="2330450"/>
          <p14:tracePt t="6842" x="3760788" y="2330450"/>
          <p14:tracePt t="6850" x="3741738" y="2330450"/>
          <p14:tracePt t="6858" x="3730625" y="2330450"/>
          <p14:tracePt t="6866" x="3721100" y="2330450"/>
          <p14:tracePt t="6874" x="3711575" y="2330450"/>
          <p14:tracePt t="6890" x="3700463" y="2319338"/>
          <p14:tracePt t="6898" x="3681413" y="2319338"/>
          <p14:tracePt t="6922" x="3670300" y="2319338"/>
          <p14:tracePt t="6940" x="3660775" y="2319338"/>
          <p14:tracePt t="6946" x="3651250" y="2319338"/>
          <p14:tracePt t="6962" x="3640138" y="2319338"/>
          <p14:tracePt t="6970" x="3619500" y="2319338"/>
          <p14:tracePt t="6986" x="3609975" y="2319338"/>
          <p14:tracePt t="7002" x="3589338" y="2319338"/>
          <p14:tracePt t="7010" x="3570288" y="2330450"/>
          <p14:tracePt t="7026" x="3549650" y="2339975"/>
          <p14:tracePt t="7042" x="3540125" y="2349500"/>
          <p14:tracePt t="8835" x="3529013" y="2349500"/>
          <p14:tracePt t="8843" x="3509963" y="2349500"/>
          <p14:tracePt t="8851" x="3498850" y="2349500"/>
          <p14:tracePt t="8867" x="3479800" y="2360613"/>
          <p14:tracePt t="8883" x="3459163" y="2370138"/>
          <p14:tracePt t="8899" x="3449638" y="2379663"/>
          <p14:tracePt t="8915" x="3438525" y="2390775"/>
          <p14:tracePt t="8931" x="3429000" y="2400300"/>
          <p14:tracePt t="9195" x="3449638" y="2400300"/>
          <p14:tracePt t="9203" x="3468688" y="2400300"/>
          <p14:tracePt t="9211" x="3509963" y="2400300"/>
          <p14:tracePt t="9219" x="3579813" y="2409825"/>
          <p14:tracePt t="9227" x="3690938" y="2430463"/>
          <p14:tracePt t="9234" x="3852863" y="2481263"/>
          <p14:tracePt t="9243" x="4124325" y="2581275"/>
          <p14:tracePt t="9250" x="4487863" y="2722563"/>
          <p14:tracePt t="9259" x="4930775" y="2884488"/>
          <p14:tracePt t="9266" x="5405438" y="3035300"/>
          <p14:tracePt t="9274" x="5868988" y="3217863"/>
          <p14:tracePt t="9282" x="6292850" y="3389313"/>
          <p14:tracePt t="9290" x="6635750" y="3530600"/>
          <p14:tracePt t="9298" x="6897688" y="3660775"/>
          <p14:tracePt t="9307" x="7059613" y="3751263"/>
          <p14:tracePt t="9314" x="7138988" y="3822700"/>
          <p14:tracePt t="9323" x="7189788" y="3883025"/>
          <p14:tracePt t="9330" x="7219950" y="3922713"/>
          <p14:tracePt t="9338" x="7231063" y="3952875"/>
          <p14:tracePt t="9346" x="7231063" y="3983038"/>
          <p14:tracePt t="9354" x="7219950" y="4013200"/>
          <p14:tracePt t="9362" x="7210425" y="4033838"/>
          <p14:tracePt t="9370" x="7189788" y="4054475"/>
          <p14:tracePt t="9378" x="7189788" y="4075113"/>
          <p14:tracePt t="9386" x="7180263" y="4084638"/>
          <p14:tracePt t="9394" x="7180263" y="4105275"/>
          <p14:tracePt t="9402" x="7180263" y="4124325"/>
          <p14:tracePt t="9410" x="7180263" y="4144963"/>
          <p14:tracePt t="9418" x="7180263" y="4175125"/>
          <p14:tracePt t="9426" x="7189788" y="4205288"/>
          <p14:tracePt t="9434" x="7200900" y="4235450"/>
          <p14:tracePt t="9442" x="7231063" y="4256088"/>
          <p14:tracePt t="9450" x="7261225" y="4286250"/>
          <p14:tracePt t="9458" x="7291388" y="4306888"/>
          <p14:tracePt t="9466" x="7342188" y="4337050"/>
          <p14:tracePt t="9474" x="7402513" y="4356100"/>
          <p14:tracePt t="9482" x="7462838" y="4376738"/>
          <p14:tracePt t="9490" x="7532688" y="4387850"/>
          <p14:tracePt t="9498" x="7593013" y="4397375"/>
          <p14:tracePt t="9507" x="7673975" y="4397375"/>
          <p14:tracePt t="9514" x="7775575" y="4397375"/>
          <p14:tracePt t="9523" x="7866063" y="4397375"/>
          <p14:tracePt t="9530" x="7966075" y="4387850"/>
          <p14:tracePt t="9538" x="8077200" y="4367213"/>
          <p14:tracePt t="9546" x="8167688" y="4346575"/>
          <p14:tracePt t="9554" x="8278813" y="4316413"/>
          <p14:tracePt t="9562" x="8380413" y="4276725"/>
          <p14:tracePt t="9570" x="8470900" y="4246563"/>
          <p14:tracePt t="9578" x="8551863" y="4205288"/>
          <p14:tracePt t="9586" x="8612188" y="4165600"/>
          <p14:tracePt t="9594" x="8662988" y="4114800"/>
          <p14:tracePt t="9602" x="8682038" y="4064000"/>
          <p14:tracePt t="9610" x="8702675" y="4003675"/>
          <p14:tracePt t="9618" x="8712200" y="3952875"/>
          <p14:tracePt t="9626" x="8723313" y="3883025"/>
          <p14:tracePt t="9634" x="8723313" y="3811588"/>
          <p14:tracePt t="9642" x="8723313" y="3741738"/>
          <p14:tracePt t="9650" x="8723313" y="3660775"/>
          <p14:tracePt t="9658" x="8723313" y="3579813"/>
          <p14:tracePt t="9666" x="8723313" y="3519488"/>
          <p14:tracePt t="9674" x="8723313" y="3449638"/>
          <p14:tracePt t="9682" x="8723313" y="3368675"/>
          <p14:tracePt t="9690" x="8723313" y="3297238"/>
          <p14:tracePt t="9698" x="8712200" y="3227388"/>
          <p14:tracePt t="9707" x="8702675" y="3155950"/>
          <p14:tracePt t="9714" x="8693150" y="3086100"/>
          <p14:tracePt t="9723" x="8672513" y="3016250"/>
          <p14:tracePt t="9730" x="8662988" y="2944813"/>
          <p14:tracePt t="9738" x="8642350" y="2874963"/>
          <p14:tracePt t="9746" x="8612188" y="2794000"/>
          <p14:tracePt t="9754" x="8572500" y="2713038"/>
          <p14:tracePt t="9762" x="8510588" y="2622550"/>
          <p14:tracePt t="9770" x="8461375" y="2551113"/>
          <p14:tracePt t="9778" x="8420100" y="2470150"/>
          <p14:tracePt t="9786" x="8369300" y="2409825"/>
          <p14:tracePt t="9794" x="8329613" y="2349500"/>
          <p14:tracePt t="9802" x="8289925" y="2298700"/>
          <p14:tracePt t="9810" x="8248650" y="2259013"/>
          <p14:tracePt t="9818" x="8208963" y="2208213"/>
          <p14:tracePt t="9826" x="8178800" y="2168525"/>
          <p14:tracePt t="9834" x="8148638" y="2138363"/>
          <p14:tracePt t="9842" x="8137525" y="2097088"/>
          <p14:tracePt t="9850" x="8107363" y="2078038"/>
          <p14:tracePt t="9858" x="8088313" y="2057400"/>
          <p14:tracePt t="9866" x="8067675" y="2036763"/>
          <p14:tracePt t="9874" x="8037513" y="2017713"/>
          <p14:tracePt t="9882" x="8016875" y="2006600"/>
          <p14:tracePt t="9890" x="8007350" y="1987550"/>
          <p14:tracePt t="9898" x="7977188" y="1976438"/>
          <p14:tracePt t="9906" x="7966075" y="1955800"/>
          <p14:tracePt t="9914" x="7947025" y="1946275"/>
          <p14:tracePt t="9922" x="7926388" y="1925638"/>
          <p14:tracePt t="9930" x="7905750" y="1916113"/>
          <p14:tracePt t="9938" x="7896225" y="1895475"/>
          <p14:tracePt t="9946" x="7866063" y="1885950"/>
          <p14:tracePt t="9954" x="7845425" y="1865313"/>
          <p14:tracePt t="9962" x="7824788" y="1846263"/>
          <p14:tracePt t="9970" x="7794625" y="1825625"/>
          <p14:tracePt t="9978" x="7754938" y="1804988"/>
          <p14:tracePt t="9986" x="7724775" y="1774825"/>
          <p14:tracePt t="9994" x="7673975" y="1765300"/>
          <p14:tracePt t="10002" x="7634288" y="1744663"/>
          <p14:tracePt t="10010" x="7583488" y="1714500"/>
          <p14:tracePt t="10018" x="7543800" y="1693863"/>
          <p14:tracePt t="10026" x="7493000" y="1663700"/>
          <p14:tracePt t="10034" x="7442200" y="1644650"/>
          <p14:tracePt t="10042" x="7402513" y="1633538"/>
          <p14:tracePt t="10050" x="7342188" y="1612900"/>
          <p14:tracePt t="10058" x="7300913" y="1593850"/>
          <p14:tracePt t="10066" x="7240588" y="1573213"/>
          <p14:tracePt t="10074" x="7180263" y="1552575"/>
          <p14:tracePt t="10091" x="7048500" y="1522413"/>
          <p14:tracePt t="10098" x="6999288" y="1512888"/>
          <p14:tracePt t="10106" x="6927850" y="1503363"/>
          <p14:tracePt t="10114" x="6846888" y="1492250"/>
          <p14:tracePt t="10122" x="6777038" y="1482725"/>
          <p14:tracePt t="10130" x="6696075" y="1482725"/>
          <p14:tracePt t="10138" x="6605588" y="1482725"/>
          <p14:tracePt t="10146" x="6524625" y="1482725"/>
          <p14:tracePt t="10154" x="6443663" y="1482725"/>
          <p14:tracePt t="10162" x="6353175" y="1482725"/>
          <p14:tracePt t="10170" x="6272213" y="1492250"/>
          <p14:tracePt t="10178" x="6202363" y="1512888"/>
          <p14:tracePt t="10186" x="6121400" y="1533525"/>
          <p14:tracePt t="10194" x="6049963" y="1563688"/>
          <p14:tracePt t="10202" x="5980113" y="1582738"/>
          <p14:tracePt t="10210" x="5908675" y="1624013"/>
          <p14:tracePt t="10218" x="5848350" y="1663700"/>
          <p14:tracePt t="10226" x="5768975" y="1704975"/>
          <p14:tracePt t="10234" x="5707063" y="1744663"/>
          <p14:tracePt t="10242" x="5646738" y="1784350"/>
          <p14:tracePt t="10250" x="5597525" y="1825625"/>
          <p14:tracePt t="10258" x="5556250" y="1855788"/>
          <p14:tracePt t="10266" x="5516563" y="1885950"/>
          <p14:tracePt t="10274" x="5495925" y="1916113"/>
          <p14:tracePt t="10282" x="5465763" y="1955800"/>
          <p14:tracePt t="10290" x="5445125" y="1987550"/>
          <p14:tracePt t="10298" x="5435600" y="2036763"/>
          <p14:tracePt t="10307" x="5414963" y="2066925"/>
          <p14:tracePt t="10314" x="5395913" y="2117725"/>
          <p14:tracePt t="10322" x="5375275" y="2159000"/>
          <p14:tracePt t="10330" x="5354638" y="2208213"/>
          <p14:tracePt t="10338" x="5345113" y="2249488"/>
          <p14:tracePt t="10346" x="5334000" y="2289175"/>
          <p14:tracePt t="10354" x="5324475" y="2339975"/>
          <p14:tracePt t="10362" x="5314950" y="2379663"/>
          <p14:tracePt t="10370" x="5303838" y="2439988"/>
          <p14:tracePt t="10378" x="5294313" y="2481263"/>
          <p14:tracePt t="10386" x="5284788" y="2520950"/>
          <p14:tracePt t="10394" x="5284788" y="2562225"/>
          <p14:tracePt t="10402" x="5273675" y="2592388"/>
          <p14:tracePt t="10410" x="5273675" y="2622550"/>
          <p14:tracePt t="10418" x="5264150" y="2652713"/>
          <p14:tracePt t="10426" x="5254625" y="2682875"/>
          <p14:tracePt t="10434" x="5243513" y="2713038"/>
          <p14:tracePt t="10442" x="5243513" y="2743200"/>
          <p14:tracePt t="10450" x="5243513" y="2773363"/>
          <p14:tracePt t="10458" x="5233988" y="2803525"/>
          <p14:tracePt t="10466" x="5233988" y="2833688"/>
          <p14:tracePt t="10474" x="5233988" y="2863850"/>
          <p14:tracePt t="10482" x="5233988" y="2894013"/>
          <p14:tracePt t="10490" x="5233988" y="2935288"/>
          <p14:tracePt t="10498" x="5233988" y="2965450"/>
          <p14:tracePt t="10507" x="5243513" y="3005138"/>
          <p14:tracePt t="10514" x="5243513" y="3055938"/>
          <p14:tracePt t="10523" x="5254625" y="3095625"/>
          <p14:tracePt t="10530" x="5264150" y="3125788"/>
          <p14:tracePt t="10538" x="5284788" y="3176588"/>
          <p14:tracePt t="10546" x="5303838" y="3206750"/>
          <p14:tracePt t="10554" x="5314950" y="3236913"/>
          <p14:tracePt t="10562" x="5334000" y="3278188"/>
          <p14:tracePt t="10570" x="5354638" y="3308350"/>
          <p14:tracePt t="10578" x="5384800" y="3348038"/>
          <p14:tracePt t="10586" x="5414963" y="3389313"/>
          <p14:tracePt t="10594" x="5445125" y="3429000"/>
          <p14:tracePt t="10602" x="5486400" y="3459163"/>
          <p14:tracePt t="10610" x="5535613" y="3509963"/>
          <p14:tracePt t="10618" x="5586413" y="3549650"/>
          <p14:tracePt t="10626" x="5637213" y="3590925"/>
          <p14:tracePt t="10634" x="5676900" y="3630613"/>
          <p14:tracePt t="10642" x="5737225" y="3670300"/>
          <p14:tracePt t="10650" x="5788025" y="3702050"/>
          <p14:tracePt t="10658" x="5848350" y="3732213"/>
          <p14:tracePt t="10666" x="5899150" y="3751263"/>
          <p14:tracePt t="10674" x="5959475" y="3781425"/>
          <p14:tracePt t="10682" x="6010275" y="3802063"/>
          <p14:tracePt t="10690" x="6080125" y="3822700"/>
          <p14:tracePt t="10698" x="6151563" y="3841750"/>
          <p14:tracePt t="10707" x="6221413" y="3862388"/>
          <p14:tracePt t="10714" x="6313488" y="3873500"/>
          <p14:tracePt t="10722" x="6392863" y="3892550"/>
          <p14:tracePt t="10730" x="6473825" y="3903663"/>
          <p14:tracePt t="10738" x="6554788" y="3913188"/>
          <p14:tracePt t="10746" x="6635750" y="3922713"/>
          <p14:tracePt t="10754" x="6735763" y="3922713"/>
          <p14:tracePt t="10762" x="6816725" y="3922713"/>
          <p14:tracePt t="10770" x="6897688" y="3922713"/>
          <p14:tracePt t="10778" x="6978650" y="3922713"/>
          <p14:tracePt t="10786" x="7048500" y="3922713"/>
          <p14:tracePt t="10794" x="7119938" y="3903663"/>
          <p14:tracePt t="10802" x="7189788" y="3903663"/>
          <p14:tracePt t="10810" x="7240588" y="3892550"/>
          <p14:tracePt t="10818" x="7300913" y="3873500"/>
          <p14:tracePt t="10826" x="7342188" y="3852863"/>
          <p14:tracePt t="10834" x="7391400" y="3832225"/>
          <p14:tracePt t="10842" x="7421563" y="3811588"/>
          <p14:tracePt t="10850" x="7462838" y="3792538"/>
          <p14:tracePt t="10859" x="7493000" y="3771900"/>
          <p14:tracePt t="10866" x="7513638" y="3762375"/>
          <p14:tracePt t="10874" x="7543800" y="3741738"/>
          <p14:tracePt t="10882" x="7562850" y="3732213"/>
          <p14:tracePt t="10890" x="7573963" y="3711575"/>
          <p14:tracePt t="10898" x="7593013" y="3690938"/>
          <p14:tracePt t="10906" x="7613650" y="3681413"/>
          <p14:tracePt t="10914" x="7634288" y="3651250"/>
          <p14:tracePt t="10923" x="7664450" y="3630613"/>
          <p14:tracePt t="10930" x="7683500" y="3609975"/>
          <p14:tracePt t="10938" x="7704138" y="3579813"/>
          <p14:tracePt t="10946" x="7724775" y="3549650"/>
          <p14:tracePt t="10954" x="7745413" y="3509963"/>
          <p14:tracePt t="10962" x="7764463" y="3468688"/>
          <p14:tracePt t="10970" x="7785100" y="3419475"/>
          <p14:tracePt t="10978" x="7805738" y="3378200"/>
          <p14:tracePt t="10986" x="7824788" y="3327400"/>
          <p14:tracePt t="10994" x="7835900" y="3297238"/>
          <p14:tracePt t="11002" x="7854950" y="3267075"/>
          <p14:tracePt t="11010" x="7875588" y="3236913"/>
          <p14:tracePt t="11018" x="7875588" y="3197225"/>
          <p14:tracePt t="11026" x="7875588" y="3167063"/>
          <p14:tracePt t="11034" x="7875588" y="3125788"/>
          <p14:tracePt t="11042" x="7875588" y="3086100"/>
          <p14:tracePt t="11050" x="7875588" y="3046413"/>
          <p14:tracePt t="11058" x="7875588" y="3005138"/>
          <p14:tracePt t="11066" x="7875588" y="2965450"/>
          <p14:tracePt t="11074" x="7866063" y="2914650"/>
          <p14:tracePt t="11082" x="7845425" y="2874963"/>
          <p14:tracePt t="11089" x="7824788" y="2833688"/>
          <p14:tracePt t="11098" x="7815263" y="2803525"/>
          <p14:tracePt t="11106" x="7794625" y="2773363"/>
          <p14:tracePt t="11114" x="7775575" y="2722563"/>
          <p14:tracePt t="11122" x="7764463" y="2692400"/>
          <p14:tracePt t="11130" x="7734300" y="2652713"/>
          <p14:tracePt t="11138" x="7715250" y="2611438"/>
          <p14:tracePt t="11146" x="7694613" y="2571750"/>
          <p14:tracePt t="11154" x="7664450" y="2541588"/>
          <p14:tracePt t="11162" x="7623175" y="2501900"/>
          <p14:tracePt t="11170" x="7593013" y="2470150"/>
          <p14:tracePt t="11178" x="7543800" y="2430463"/>
          <p14:tracePt t="11186" x="7493000" y="2400300"/>
          <p14:tracePt t="11194" x="7451725" y="2370138"/>
          <p14:tracePt t="11202" x="7402513" y="2339975"/>
          <p14:tracePt t="11210" x="7372350" y="2330450"/>
          <p14:tracePt t="11218" x="7331075" y="2309813"/>
          <p14:tracePt t="11226" x="7300913" y="2298700"/>
          <p14:tracePt t="11234" x="7270750" y="2289175"/>
          <p14:tracePt t="11242" x="7240588" y="2279650"/>
          <p14:tracePt t="11250" x="7189788" y="2268538"/>
          <p14:tracePt t="11258" x="7150100" y="2259013"/>
          <p14:tracePt t="11266" x="7108825" y="2249488"/>
          <p14:tracePt t="11274" x="7059613" y="2249488"/>
          <p14:tracePt t="11282" x="7018338" y="2249488"/>
          <p14:tracePt t="11290" x="6978650" y="2249488"/>
          <p14:tracePt t="11298" x="6927850" y="2249488"/>
          <p14:tracePt t="11307" x="6867525" y="2249488"/>
          <p14:tracePt t="11314" x="6827838" y="2249488"/>
          <p14:tracePt t="11322" x="6765925" y="2249488"/>
          <p14:tracePt t="11330" x="6726238" y="2259013"/>
          <p14:tracePt t="11338" x="6686550" y="2268538"/>
          <p14:tracePt t="11346" x="6624638" y="2279650"/>
          <p14:tracePt t="11354" x="6584950" y="2289175"/>
          <p14:tracePt t="11362" x="6534150" y="2309813"/>
          <p14:tracePt t="11370" x="6494463" y="2319338"/>
          <p14:tracePt t="11378" x="6443663" y="2330450"/>
          <p14:tracePt t="11386" x="6392863" y="2349500"/>
          <p14:tracePt t="11394" x="6332538" y="2379663"/>
          <p14:tracePt t="11402" x="6272213" y="2409825"/>
          <p14:tracePt t="11410" x="6211888" y="2439988"/>
          <p14:tracePt t="11418" x="6151563" y="2481263"/>
          <p14:tracePt t="11426" x="6091238" y="2511425"/>
          <p14:tracePt t="11434" x="6030913" y="2551113"/>
          <p14:tracePt t="11442" x="5980113" y="2581275"/>
          <p14:tracePt t="11450" x="5940425" y="2622550"/>
          <p14:tracePt t="11458" x="5889625" y="2662238"/>
          <p14:tracePt t="11466" x="5838825" y="2692400"/>
          <p14:tracePt t="11474" x="5788025" y="2733675"/>
          <p14:tracePt t="11482" x="5748338" y="2782888"/>
          <p14:tracePt t="11490" x="5707063" y="2833688"/>
          <p14:tracePt t="11498" x="5676900" y="2894013"/>
          <p14:tracePt t="11506" x="5657850" y="2954338"/>
          <p14:tracePt t="11514" x="5627688" y="3016250"/>
          <p14:tracePt t="11522" x="5607050" y="3065463"/>
          <p14:tracePt t="11530" x="5586413" y="3125788"/>
          <p14:tracePt t="11538" x="5576888" y="3187700"/>
          <p14:tracePt t="11546" x="5567363" y="3227388"/>
          <p14:tracePt t="11554" x="5567363" y="3267075"/>
          <p14:tracePt t="11562" x="5567363" y="3308350"/>
          <p14:tracePt t="11570" x="5567363" y="3348038"/>
          <p14:tracePt t="11578" x="5567363" y="3398838"/>
          <p14:tracePt t="11586" x="5567363" y="3429000"/>
          <p14:tracePt t="11594" x="5567363" y="3459163"/>
          <p14:tracePt t="11602" x="5567363" y="3489325"/>
          <p14:tracePt t="11610" x="5567363" y="3519488"/>
          <p14:tracePt t="11618" x="5567363" y="3549650"/>
          <p14:tracePt t="11626" x="5576888" y="3570288"/>
          <p14:tracePt t="11634" x="5576888" y="3600450"/>
          <p14:tracePt t="11642" x="5586413" y="3621088"/>
          <p14:tracePt t="11650" x="5597525" y="3640138"/>
          <p14:tracePt t="11658" x="5597525" y="3660775"/>
          <p14:tracePt t="11666" x="5607050" y="3690938"/>
          <p14:tracePt t="11674" x="5616575" y="3711575"/>
          <p14:tracePt t="11682" x="5627688" y="3741738"/>
          <p14:tracePt t="11690" x="5637213" y="3762375"/>
          <p14:tracePt t="11698" x="5657850" y="3781425"/>
          <p14:tracePt t="11706" x="5657850" y="3802063"/>
          <p14:tracePt t="11714" x="5667375" y="3811588"/>
          <p14:tracePt t="11722" x="5676900" y="3822700"/>
          <p14:tracePt t="11730" x="5688013" y="3841750"/>
          <p14:tracePt t="11738" x="5697538" y="3852863"/>
          <p14:tracePt t="11746" x="5707063" y="3873500"/>
          <p14:tracePt t="11754" x="5718175" y="3873500"/>
          <p14:tracePt t="11762" x="5727700" y="3892550"/>
          <p14:tracePt t="11770" x="5737225" y="3903663"/>
          <p14:tracePt t="11778" x="5748338" y="3913188"/>
          <p14:tracePt t="11786" x="5768975" y="3933825"/>
          <p14:tracePt t="11794" x="5778500" y="3943350"/>
          <p14:tracePt t="11802" x="5788025" y="3963988"/>
          <p14:tracePt t="11810" x="5808663" y="3973513"/>
          <p14:tracePt t="11818" x="5818188" y="3983038"/>
          <p14:tracePt t="11826" x="5838825" y="3994150"/>
          <p14:tracePt t="11834" x="5848350" y="4013200"/>
          <p14:tracePt t="11842" x="5859463" y="4013200"/>
          <p14:tracePt t="11850" x="5878513" y="4033838"/>
          <p14:tracePt t="11858" x="5899150" y="4033838"/>
          <p14:tracePt t="11866" x="5908675" y="4044950"/>
          <p14:tracePt t="11874" x="5929313" y="4064000"/>
          <p14:tracePt t="11882" x="5949950" y="4064000"/>
          <p14:tracePt t="11890" x="5970588" y="4084638"/>
          <p14:tracePt t="11898" x="5989638" y="4084638"/>
          <p14:tracePt t="11906" x="6010275" y="4094163"/>
          <p14:tracePt t="11914" x="6030913" y="4105275"/>
          <p14:tracePt t="11922" x="6049963" y="4114800"/>
          <p14:tracePt t="11930" x="6070600" y="4124325"/>
          <p14:tracePt t="11938" x="6111875" y="4135438"/>
          <p14:tracePt t="11957" x="6172200" y="4165600"/>
          <p14:tracePt t="11962" x="6202363" y="4175125"/>
          <p14:tracePt t="11970" x="6242050" y="4195763"/>
          <p14:tracePt t="11978" x="6272213" y="4205288"/>
          <p14:tracePt t="11986" x="6302375" y="4216400"/>
          <p14:tracePt t="11994" x="6332538" y="4235450"/>
          <p14:tracePt t="12002" x="6362700" y="4235450"/>
          <p14:tracePt t="12010" x="6383338" y="4246563"/>
          <p14:tracePt t="12018" x="6413500" y="4265613"/>
          <p14:tracePt t="12026" x="6434138" y="4265613"/>
          <p14:tracePt t="12034" x="6443663" y="4276725"/>
          <p14:tracePt t="12042" x="6464300" y="4286250"/>
          <p14:tracePt t="12050" x="6473825" y="4286250"/>
          <p14:tracePt t="12058" x="6494463" y="4295775"/>
          <p14:tracePt t="12066" x="6515100" y="4306888"/>
          <p14:tracePt t="12074" x="6534150" y="4316413"/>
          <p14:tracePt t="12082" x="6554788" y="4316413"/>
          <p14:tracePt t="12090" x="6575425" y="4325938"/>
          <p14:tracePt t="12098" x="6594475" y="4337050"/>
          <p14:tracePt t="12106" x="6615113" y="4337050"/>
          <p14:tracePt t="12114" x="6635750" y="4346575"/>
          <p14:tracePt t="12122" x="6645275" y="4356100"/>
          <p14:tracePt t="12130" x="6665913" y="4367213"/>
          <p14:tracePt t="12138" x="6675438" y="4367213"/>
          <p14:tracePt t="12146" x="6686550" y="4367213"/>
          <p14:tracePt t="12219" x="6696075" y="4367213"/>
          <p14:tracePt t="12235" x="6705600" y="4367213"/>
          <p14:tracePt t="12243" x="6716713" y="4356100"/>
          <p14:tracePt t="12283" x="6726238" y="4346575"/>
          <p14:tracePt t="12339" x="6716713" y="4346575"/>
          <p14:tracePt t="12347" x="6705600" y="4346575"/>
          <p14:tracePt t="12355" x="6696075" y="4346575"/>
          <p14:tracePt t="12363" x="6675438" y="4337050"/>
          <p14:tracePt t="12371" x="6645275" y="4337050"/>
          <p14:tracePt t="12571" x="6635750" y="4337050"/>
          <p14:tracePt t="12715" x="6635750" y="4325938"/>
          <p14:tracePt t="12724" x="6635750" y="4316413"/>
          <p14:tracePt t="12747" x="6635750" y="4306888"/>
          <p14:tracePt t="12755" x="6645275" y="4295775"/>
          <p14:tracePt t="12771" x="6656388" y="4286250"/>
          <p14:tracePt t="12778" x="6665913" y="4276725"/>
          <p14:tracePt t="12786" x="6675438" y="4265613"/>
          <p14:tracePt t="12794" x="6686550" y="4246563"/>
          <p14:tracePt t="12802" x="6696075" y="4235450"/>
          <p14:tracePt t="12810" x="6705600" y="4225925"/>
          <p14:tracePt t="12818" x="6716713" y="4195763"/>
          <p14:tracePt t="12826" x="6726238" y="4175125"/>
          <p14:tracePt t="12834" x="6735763" y="4154488"/>
          <p14:tracePt t="12842" x="6746875" y="4135438"/>
          <p14:tracePt t="12850" x="6756400" y="4094163"/>
          <p14:tracePt t="12858" x="6765925" y="4075113"/>
          <p14:tracePt t="12866" x="6777038" y="4054475"/>
          <p14:tracePt t="12874" x="6786563" y="4033838"/>
          <p14:tracePt t="12882" x="6796088" y="4013200"/>
          <p14:tracePt t="12890" x="6796088" y="3994150"/>
          <p14:tracePt t="12898" x="6807200" y="3983038"/>
          <p14:tracePt t="12907" x="6816725" y="3973513"/>
          <p14:tracePt t="12940" x="6827838" y="3963988"/>
          <p14:tracePt t="12978" x="6837363" y="3963988"/>
          <p14:tracePt t="12986" x="6846888" y="3963988"/>
          <p14:tracePt t="12994" x="6858000" y="3963988"/>
          <p14:tracePt t="13002" x="6867525" y="3963988"/>
          <p14:tracePt t="13010" x="6877050" y="3963988"/>
          <p14:tracePt t="13018" x="6897688" y="3973513"/>
          <p14:tracePt t="13026" x="6918325" y="3983038"/>
          <p14:tracePt t="13034" x="6937375" y="4003675"/>
          <p14:tracePt t="13042" x="6967538" y="4024313"/>
          <p14:tracePt t="13050" x="6988175" y="4033838"/>
          <p14:tracePt t="13058" x="7008813" y="4064000"/>
          <p14:tracePt t="13066" x="7029450" y="4075113"/>
          <p14:tracePt t="13074" x="7059613" y="4094163"/>
          <p14:tracePt t="13082" x="7078663" y="4105275"/>
          <p14:tracePt t="13090" x="7099300" y="4124325"/>
          <p14:tracePt t="13098" x="7119938" y="4135438"/>
          <p14:tracePt t="13106" x="7129463" y="4154488"/>
          <p14:tracePt t="13114" x="7138988" y="4165600"/>
          <p14:tracePt t="13122" x="7159625" y="4175125"/>
          <p14:tracePt t="13130" x="7170738" y="4184650"/>
          <p14:tracePt t="13146" x="7189788" y="4195763"/>
          <p14:tracePt t="13178" x="7200900" y="4195763"/>
          <p14:tracePt t="13186" x="7210425" y="4205288"/>
          <p14:tracePt t="13411" x="7219950" y="4205288"/>
          <p14:tracePt t="13435" x="7231063" y="4205288"/>
          <p14:tracePt t="13459" x="7240588" y="4205288"/>
          <p14:tracePt t="13491" x="7250113" y="4205288"/>
          <p14:tracePt t="13507" x="7261225" y="4216400"/>
          <p14:tracePt t="13555" x="7270750" y="4216400"/>
          <p14:tracePt t="14170" x="7261225" y="4216400"/>
          <p14:tracePt t="14178" x="7219950" y="4216400"/>
          <p14:tracePt t="14186" x="7150100" y="4216400"/>
          <p14:tracePt t="14194" x="7038975" y="4216400"/>
          <p14:tracePt t="14202" x="6897688" y="4216400"/>
          <p14:tracePt t="14210" x="6656388" y="4216400"/>
          <p14:tracePt t="14218" x="6292850" y="4216400"/>
          <p14:tracePt t="14226" x="5859463" y="4216400"/>
          <p14:tracePt t="14234" x="5364163" y="4216400"/>
          <p14:tracePt t="14242" x="4849813" y="4216400"/>
          <p14:tracePt t="14250" x="4325938" y="4216400"/>
          <p14:tracePt t="14258" x="3781425" y="4216400"/>
          <p14:tracePt t="14267" x="3236913" y="4216400"/>
          <p14:tracePt t="14275" x="2722563" y="4216400"/>
          <p14:tracePt t="14282" x="2228850" y="4216400"/>
          <p14:tracePt t="14291" x="1735138" y="4216400"/>
          <p14:tracePt t="14298" x="1270000" y="4216400"/>
          <p14:tracePt t="14307" x="887413" y="4216400"/>
          <p14:tracePt t="14314" x="565150" y="4216400"/>
          <p14:tracePt t="14323" x="282575" y="4216400"/>
          <p14:tracePt t="14330" x="69850" y="4216400"/>
          <p14:tracePt t="27051" x="161925" y="3570288"/>
          <p14:tracePt t="27059" x="282575" y="3540125"/>
          <p14:tracePt t="27066" x="373063" y="3509963"/>
          <p14:tracePt t="27073" x="433388" y="3479800"/>
          <p14:tracePt t="27082" x="463550" y="3468688"/>
          <p14:tracePt t="27090" x="484188" y="3449638"/>
          <p14:tracePt t="27098" x="504825" y="3438525"/>
          <p14:tracePt t="27106" x="504825" y="3429000"/>
          <p14:tracePt t="27114" x="514350" y="3429000"/>
          <p14:tracePt t="27122" x="514350" y="3419475"/>
          <p14:tracePt t="27130" x="523875" y="3419475"/>
          <p14:tracePt t="27138" x="534988" y="3408363"/>
          <p14:tracePt t="27146" x="544513" y="3398838"/>
          <p14:tracePt t="27154" x="554038" y="3398838"/>
          <p14:tracePt t="27162" x="574675" y="3389313"/>
          <p14:tracePt t="27170" x="595313" y="3368675"/>
          <p14:tracePt t="27178" x="614363" y="3359150"/>
          <p14:tracePt t="27186" x="635000" y="3338513"/>
          <p14:tracePt t="27194" x="655638" y="3338513"/>
          <p14:tracePt t="27202" x="676275" y="3317875"/>
          <p14:tracePt t="27210" x="695325" y="3297238"/>
          <p14:tracePt t="27218" x="725488" y="3278188"/>
          <p14:tracePt t="27226" x="736600" y="3236913"/>
          <p14:tracePt t="27234" x="755650" y="3197225"/>
          <p14:tracePt t="27242" x="776288" y="3136900"/>
          <p14:tracePt t="27250" x="785813" y="3095625"/>
          <p14:tracePt t="27258" x="796925" y="3035300"/>
          <p14:tracePt t="27266" x="806450" y="2995613"/>
          <p14:tracePt t="27274" x="806450" y="2965450"/>
          <p14:tracePt t="27282" x="817563" y="2935288"/>
          <p14:tracePt t="27290" x="827088" y="2905125"/>
          <p14:tracePt t="27298" x="836613" y="2884488"/>
          <p14:tracePt t="27306" x="847725" y="2863850"/>
          <p14:tracePt t="27314" x="866775" y="2833688"/>
          <p14:tracePt t="27322" x="877888" y="2803525"/>
          <p14:tracePt t="27330" x="908050" y="2773363"/>
          <p14:tracePt t="27338" x="927100" y="2743200"/>
          <p14:tracePt t="27346" x="957263" y="2713038"/>
          <p14:tracePt t="27354" x="977900" y="2703513"/>
          <p14:tracePt t="27362" x="998538" y="2682875"/>
          <p14:tracePt t="27370" x="1019175" y="2662238"/>
          <p14:tracePt t="27378" x="1049338" y="2652713"/>
          <p14:tracePt t="27386" x="1068388" y="2641600"/>
          <p14:tracePt t="27394" x="1098550" y="2632075"/>
          <p14:tracePt t="27402" x="1128713" y="2622550"/>
          <p14:tracePt t="27410" x="1169988" y="2611438"/>
          <p14:tracePt t="27418" x="1220788" y="2611438"/>
          <p14:tracePt t="27426" x="1270000" y="2611438"/>
          <p14:tracePt t="27434" x="1320800" y="2611438"/>
          <p14:tracePt t="27442" x="1371600" y="2611438"/>
          <p14:tracePt t="27450" x="1422400" y="2611438"/>
          <p14:tracePt t="27458" x="1462088" y="2611438"/>
          <p14:tracePt t="27466" x="1512888" y="2611438"/>
          <p14:tracePt t="27474" x="1552575" y="2611438"/>
          <p14:tracePt t="27482" x="1582738" y="2611438"/>
          <p14:tracePt t="27490" x="1612900" y="2622550"/>
          <p14:tracePt t="27498" x="1633538" y="2632075"/>
          <p14:tracePt t="27506" x="1654175" y="2632075"/>
          <p14:tracePt t="27514" x="1673225" y="2641600"/>
          <p14:tracePt t="27522" x="1704975" y="2641600"/>
          <p14:tracePt t="27530" x="1724025" y="2641600"/>
          <p14:tracePt t="27538" x="1744663" y="2641600"/>
          <p14:tracePt t="27546" x="1754188" y="2652713"/>
          <p14:tracePt t="27554" x="1774825" y="2652713"/>
          <p14:tracePt t="27562" x="1784350" y="2662238"/>
          <p14:tracePt t="27570" x="1804988" y="2662238"/>
          <p14:tracePt t="27578" x="1825625" y="2662238"/>
          <p14:tracePt t="27586" x="1844675" y="2662238"/>
          <p14:tracePt t="27594" x="1865313" y="2662238"/>
          <p14:tracePt t="27602" x="1895475" y="2662238"/>
          <p14:tracePt t="27610" x="1916113" y="2662238"/>
          <p14:tracePt t="27618" x="1946275" y="2662238"/>
          <p14:tracePt t="27626" x="1976438" y="2662238"/>
          <p14:tracePt t="27634" x="1997075" y="2662238"/>
          <p14:tracePt t="27642" x="2027238" y="2662238"/>
          <p14:tracePt t="27650" x="2057400" y="2662238"/>
          <p14:tracePt t="27658" x="2087563" y="2662238"/>
          <p14:tracePt t="27666" x="2117725" y="2662238"/>
          <p14:tracePt t="27674" x="2147888" y="2662238"/>
          <p14:tracePt t="27682" x="2178050" y="2662238"/>
          <p14:tracePt t="27690" x="2208213" y="2662238"/>
          <p14:tracePt t="27698" x="2238375" y="2662238"/>
          <p14:tracePt t="27706" x="2279650" y="2662238"/>
          <p14:tracePt t="27714" x="2309813" y="2662238"/>
          <p14:tracePt t="27722" x="2349500" y="2662238"/>
          <p14:tracePt t="27730" x="2390775" y="2662238"/>
          <p14:tracePt t="27738" x="2420938" y="2662238"/>
          <p14:tracePt t="27746" x="2451100" y="2662238"/>
          <p14:tracePt t="27754" x="2481263" y="2662238"/>
          <p14:tracePt t="27762" x="2511425" y="2662238"/>
          <p14:tracePt t="27770" x="2541588" y="2662238"/>
          <p14:tracePt t="27778" x="2571750" y="2662238"/>
          <p14:tracePt t="27786" x="2601913" y="2662238"/>
          <p14:tracePt t="27794" x="2622550" y="2662238"/>
          <p14:tracePt t="27802" x="2652713" y="2662238"/>
          <p14:tracePt t="27810" x="2671763" y="2662238"/>
          <p14:tracePt t="27818" x="2692400" y="2662238"/>
          <p14:tracePt t="27826" x="2722563" y="2662238"/>
          <p14:tracePt t="27834" x="2743200" y="2662238"/>
          <p14:tracePt t="27842" x="2773363" y="2662238"/>
          <p14:tracePt t="27850" x="2794000" y="2662238"/>
          <p14:tracePt t="27858" x="2803525" y="2662238"/>
          <p14:tracePt t="27866" x="2813050" y="2662238"/>
          <p14:tracePt t="27874" x="2833688" y="2662238"/>
          <p14:tracePt t="27881" x="2843213" y="2662238"/>
          <p14:tracePt t="27890" x="2854325" y="2662238"/>
          <p14:tracePt t="27906" x="2873375" y="2662238"/>
          <p14:tracePt t="27914" x="2884488" y="2673350"/>
          <p14:tracePt t="27922" x="2894013" y="2673350"/>
          <p14:tracePt t="27930" x="2903538" y="2682875"/>
          <p14:tracePt t="27941" x="2924175" y="2682875"/>
          <p14:tracePt t="27946" x="2935288" y="2682875"/>
          <p14:tracePt t="27954" x="2954338" y="2682875"/>
          <p14:tracePt t="27962" x="2974975" y="2692400"/>
          <p14:tracePt t="27970" x="2995613" y="2692400"/>
          <p14:tracePt t="27978" x="3014663" y="2703513"/>
          <p14:tracePt t="27986" x="3035300" y="2713038"/>
          <p14:tracePt t="27994" x="3055938" y="2713038"/>
          <p14:tracePt t="28002" x="3074988" y="2713038"/>
          <p14:tracePt t="28010" x="3106738" y="2713038"/>
          <p14:tracePt t="28018" x="3116263" y="2722563"/>
          <p14:tracePt t="28026" x="3125788" y="2722563"/>
          <p14:tracePt t="28034" x="3136900" y="2733675"/>
          <p14:tracePt t="28050" x="3155950" y="2743200"/>
          <p14:tracePt t="28066" x="3167063" y="2752725"/>
          <p14:tracePt t="28074" x="3186113" y="2763838"/>
          <p14:tracePt t="28090" x="3206750" y="2773363"/>
          <p14:tracePt t="28098" x="3216275" y="2782888"/>
          <p14:tracePt t="28106" x="3227388" y="2803525"/>
          <p14:tracePt t="28114" x="3246438" y="2803525"/>
          <p14:tracePt t="28122" x="3257550" y="2813050"/>
          <p14:tracePt t="28130" x="3278188" y="2824163"/>
          <p14:tracePt t="28138" x="3297238" y="2824163"/>
          <p14:tracePt t="28146" x="3327400" y="2833688"/>
          <p14:tracePt t="28154" x="3348038" y="2854325"/>
          <p14:tracePt t="28161" x="3368675" y="2854325"/>
          <p14:tracePt t="28170" x="3398838" y="2863850"/>
          <p14:tracePt t="28178" x="3429000" y="2874963"/>
          <p14:tracePt t="28186" x="3459163" y="2874963"/>
          <p14:tracePt t="28194" x="3498850" y="2884488"/>
          <p14:tracePt t="28202" x="3549650" y="2884488"/>
          <p14:tracePt t="28210" x="3589338" y="2884488"/>
          <p14:tracePt t="28218" x="3619500" y="2884488"/>
          <p14:tracePt t="28226" x="3660775" y="2884488"/>
          <p14:tracePt t="28234" x="3690938" y="2884488"/>
          <p14:tracePt t="28242" x="3721100" y="2884488"/>
          <p14:tracePt t="28250" x="3741738" y="2884488"/>
          <p14:tracePt t="28258" x="3771900" y="2884488"/>
          <p14:tracePt t="28266" x="3790950" y="2884488"/>
          <p14:tracePt t="28274" x="3811588" y="2884488"/>
          <p14:tracePt t="28282" x="3832225" y="2874963"/>
          <p14:tracePt t="28291" x="3852863" y="2874963"/>
          <p14:tracePt t="28298" x="3862388" y="2874963"/>
          <p14:tracePt t="28306" x="3871913" y="2874963"/>
          <p14:tracePt t="28314" x="3892550" y="2863850"/>
          <p14:tracePt t="28322" x="3902075" y="2863850"/>
          <p14:tracePt t="28354" x="3922713" y="2854325"/>
          <p14:tracePt t="28386" x="3932238" y="2854325"/>
          <p14:tracePt t="28402" x="3943350" y="2854325"/>
          <p14:tracePt t="28410" x="3952875" y="2844800"/>
          <p14:tracePt t="28418" x="3952875" y="2833688"/>
          <p14:tracePt t="28426" x="3973513" y="2833688"/>
          <p14:tracePt t="28434" x="3973513" y="2824163"/>
          <p14:tracePt t="28442" x="3983038" y="2824163"/>
          <p14:tracePt t="28450" x="3983038" y="2813050"/>
          <p14:tracePt t="28457" x="3994150" y="2803525"/>
          <p14:tracePt t="28466" x="4003675" y="2803525"/>
          <p14:tracePt t="28474" x="4003675" y="2794000"/>
          <p14:tracePt t="28482" x="4013200" y="2794000"/>
          <p14:tracePt t="28490" x="4013200" y="2782888"/>
          <p14:tracePt t="28506" x="4024313" y="2773363"/>
          <p14:tracePt t="28522" x="4033838" y="2763838"/>
          <p14:tracePt t="28538" x="4033838" y="2743200"/>
          <p14:tracePt t="28554" x="4043363" y="2722563"/>
          <p14:tracePt t="28570" x="4043363" y="2713038"/>
          <p14:tracePt t="28586" x="4043363" y="2692400"/>
          <p14:tracePt t="28602" x="4043363" y="2682875"/>
          <p14:tracePt t="28610" x="4043363" y="2673350"/>
          <p14:tracePt t="28618" x="4043363" y="2662238"/>
          <p14:tracePt t="28626" x="4033838" y="2652713"/>
          <p14:tracePt t="28634" x="4024313" y="2641600"/>
          <p14:tracePt t="28642" x="4024313" y="2632075"/>
          <p14:tracePt t="28650" x="4013200" y="2632075"/>
          <p14:tracePt t="28658" x="4013200" y="2622550"/>
          <p14:tracePt t="28666" x="4003675" y="2622550"/>
          <p14:tracePt t="28682" x="3994150" y="2611438"/>
          <p14:tracePt t="28691" x="3983038" y="2611438"/>
          <p14:tracePt t="28698" x="3962400" y="2601913"/>
          <p14:tracePt t="28714" x="3943350" y="2601913"/>
          <p14:tracePt t="28722" x="3922713" y="2601913"/>
          <p14:tracePt t="28730" x="3902075" y="2592388"/>
          <p14:tracePt t="28738" x="3871913" y="2592388"/>
          <p14:tracePt t="28746" x="3841750" y="2581275"/>
          <p14:tracePt t="28754" x="3811588" y="2571750"/>
          <p14:tracePt t="28762" x="3760788" y="2571750"/>
          <p14:tracePt t="28770" x="3721100" y="2562225"/>
          <p14:tracePt t="28778" x="3660775" y="2551113"/>
          <p14:tracePt t="28786" x="3619500" y="2541588"/>
          <p14:tracePt t="28794" x="3579813" y="2532063"/>
          <p14:tracePt t="28802" x="3540125" y="2532063"/>
          <p14:tracePt t="28810" x="3498850" y="2520950"/>
          <p14:tracePt t="28818" x="3468688" y="2511425"/>
          <p14:tracePt t="28826" x="3449638" y="2511425"/>
          <p14:tracePt t="28834" x="3438525" y="2511425"/>
          <p14:tracePt t="28842" x="3429000" y="2511425"/>
          <p14:tracePt t="28850" x="3408363" y="2511425"/>
          <p14:tracePt t="28858" x="3398838" y="2501900"/>
          <p14:tracePt t="28874" x="3378200" y="2501900"/>
          <p14:tracePt t="28882" x="3357563" y="2490788"/>
          <p14:tracePt t="28891" x="3348038" y="2490788"/>
          <p14:tracePt t="28898" x="3327400" y="2490788"/>
          <p14:tracePt t="28906" x="3308350" y="2490788"/>
          <p14:tracePt t="28914" x="3287713" y="2490788"/>
          <p14:tracePt t="28922" x="3257550" y="2481263"/>
          <p14:tracePt t="28930" x="3227388" y="2470150"/>
          <p14:tracePt t="28938" x="3197225" y="2470150"/>
          <p14:tracePt t="28946" x="3155950" y="2470150"/>
          <p14:tracePt t="28954" x="3125788" y="2470150"/>
          <p14:tracePt t="28962" x="3086100" y="2470150"/>
          <p14:tracePt t="28970" x="3055938" y="2470150"/>
          <p14:tracePt t="28978" x="3025775" y="2470150"/>
          <p14:tracePt t="28986" x="2995613" y="2470150"/>
          <p14:tracePt t="28994" x="2965450" y="2470150"/>
          <p14:tracePt t="29002" x="2935288" y="2470150"/>
          <p14:tracePt t="29010" x="2903538" y="2470150"/>
          <p14:tracePt t="29018" x="2884488" y="2470150"/>
          <p14:tracePt t="29026" x="2854325" y="2470150"/>
          <p14:tracePt t="29034" x="2833688" y="2470150"/>
          <p14:tracePt t="29042" x="2803525" y="2481263"/>
          <p14:tracePt t="29050" x="2773363" y="2481263"/>
          <p14:tracePt t="29058" x="2743200" y="2481263"/>
          <p14:tracePt t="29066" x="2713038" y="2490788"/>
          <p14:tracePt t="29074" x="2682875" y="2501900"/>
          <p14:tracePt t="29082" x="2662238" y="2511425"/>
          <p14:tracePt t="29091" x="2641600" y="2511425"/>
          <p14:tracePt t="29098" x="2611438" y="2511425"/>
          <p14:tracePt t="29106" x="2601913" y="2520950"/>
          <p14:tracePt t="29114" x="2592388" y="2532063"/>
          <p14:tracePt t="29122" x="2571750" y="2532063"/>
          <p14:tracePt t="29138" x="2560638" y="2541588"/>
          <p14:tracePt t="29154" x="2541588" y="2551113"/>
          <p14:tracePt t="29323" x="2530475" y="2571750"/>
          <p14:tracePt t="29338" x="2530475" y="2581275"/>
          <p14:tracePt t="29363" x="2530475" y="2592388"/>
          <p14:tracePt t="29370" x="2520950" y="2611438"/>
          <p14:tracePt t="29395" x="2511425" y="2622550"/>
          <p14:tracePt t="29419" x="2511425" y="2632075"/>
          <p14:tracePt t="29427" x="2511425" y="2641600"/>
          <p14:tracePt t="29458" x="2511425" y="2652713"/>
          <p14:tracePt t="29482" x="2511425" y="2662238"/>
          <p14:tracePt t="29506" x="2511425" y="2673350"/>
          <p14:tracePt t="29522" x="2511425" y="2682875"/>
          <p14:tracePt t="29538" x="2511425" y="2692400"/>
          <p14:tracePt t="29675" x="2511425" y="2703513"/>
          <p14:tracePt t="29699" x="2511425" y="2713038"/>
          <p14:tracePt t="29707" x="2511425" y="2722563"/>
          <p14:tracePt t="29723" x="2520950" y="2743200"/>
          <p14:tracePt t="29739" x="2530475" y="2752725"/>
          <p14:tracePt t="29755" x="2541588" y="2773363"/>
          <p14:tracePt t="29763" x="2551113" y="2773363"/>
          <p14:tracePt t="29771" x="2571750" y="2782888"/>
          <p14:tracePt t="29779" x="2581275" y="2794000"/>
          <p14:tracePt t="29786" x="2592388" y="2803525"/>
          <p14:tracePt t="29794" x="2611438" y="2813050"/>
          <p14:tracePt t="29802" x="2622550" y="2813050"/>
          <p14:tracePt t="29811" x="2641600" y="2824163"/>
          <p14:tracePt t="29818" x="2652713" y="2833688"/>
          <p14:tracePt t="29826" x="2662238" y="2833688"/>
          <p14:tracePt t="29834" x="2682875" y="2844800"/>
          <p14:tracePt t="29842" x="2682875" y="2854325"/>
          <p14:tracePt t="29850" x="2692400" y="2854325"/>
          <p14:tracePt t="29866" x="2713038" y="2854325"/>
          <p14:tracePt t="29882" x="2732088" y="2854325"/>
          <p14:tracePt t="29898" x="2752725" y="2863850"/>
          <p14:tracePt t="29907" x="2763838" y="2863850"/>
          <p14:tracePt t="29914" x="2782888" y="2874963"/>
          <p14:tracePt t="29922" x="2794000" y="2874963"/>
          <p14:tracePt t="29930" x="2813050" y="2884488"/>
          <p14:tracePt t="29938" x="2833688" y="2884488"/>
          <p14:tracePt t="29946" x="2854325" y="2884488"/>
          <p14:tracePt t="29954" x="2873375" y="2884488"/>
          <p14:tracePt t="29962" x="2884488" y="2894013"/>
          <p14:tracePt t="29971" x="2903538" y="2894013"/>
          <p14:tracePt t="29978" x="2924175" y="2905125"/>
          <p14:tracePt t="29986" x="2935288" y="2905125"/>
          <p14:tracePt t="29994" x="2954338" y="2905125"/>
          <p14:tracePt t="30002" x="2974975" y="2905125"/>
          <p14:tracePt t="30010" x="2984500" y="2914650"/>
          <p14:tracePt t="30018" x="3005138" y="2914650"/>
          <p14:tracePt t="30026" x="3014663" y="2924175"/>
          <p14:tracePt t="30034" x="3035300" y="2924175"/>
          <p14:tracePt t="30042" x="3044825" y="2924175"/>
          <p14:tracePt t="30050" x="3055938" y="2924175"/>
          <p14:tracePt t="30058" x="3074988" y="2924175"/>
          <p14:tracePt t="30066" x="3095625" y="2924175"/>
          <p14:tracePt t="30074" x="3106738" y="2935288"/>
          <p14:tracePt t="30082" x="3125788" y="2935288"/>
          <p14:tracePt t="30092" x="3146425" y="2935288"/>
          <p14:tracePt t="30098" x="3167063" y="2944813"/>
          <p14:tracePt t="30107" x="3186113" y="2944813"/>
          <p14:tracePt t="30114" x="3206750" y="2944813"/>
          <p14:tracePt t="30122" x="3236913" y="2944813"/>
          <p14:tracePt t="30130" x="3267075" y="2944813"/>
          <p14:tracePt t="30138" x="3297238" y="2944813"/>
          <p14:tracePt t="30146" x="3327400" y="2944813"/>
          <p14:tracePt t="30154" x="3357563" y="2944813"/>
          <p14:tracePt t="30162" x="3398838" y="2944813"/>
          <p14:tracePt t="30170" x="3429000" y="2944813"/>
          <p14:tracePt t="30178" x="3459163" y="2944813"/>
          <p14:tracePt t="30186" x="3489325" y="2944813"/>
          <p14:tracePt t="30194" x="3509963" y="2944813"/>
          <p14:tracePt t="30202" x="3529013" y="2944813"/>
          <p14:tracePt t="30210" x="3549650" y="2944813"/>
          <p14:tracePt t="30218" x="3570288" y="2944813"/>
          <p14:tracePt t="30226" x="3589338" y="2944813"/>
          <p14:tracePt t="30234" x="3600450" y="2944813"/>
          <p14:tracePt t="30242" x="3609975" y="2944813"/>
          <p14:tracePt t="30250" x="3630613" y="2944813"/>
          <p14:tracePt t="30259" x="3651250" y="2944813"/>
          <p14:tracePt t="30266" x="3660775" y="2944813"/>
          <p14:tracePt t="30275" x="3681413" y="2944813"/>
          <p14:tracePt t="30282" x="3690938" y="2944813"/>
          <p14:tracePt t="30292" x="3711575" y="2944813"/>
          <p14:tracePt t="30298" x="3730625" y="2935288"/>
          <p14:tracePt t="30307" x="3741738" y="2935288"/>
          <p14:tracePt t="30314" x="3771900" y="2924175"/>
          <p14:tracePt t="30322" x="3781425" y="2914650"/>
          <p14:tracePt t="30330" x="3790950" y="2905125"/>
          <p14:tracePt t="30338" x="3811588" y="2905125"/>
          <p14:tracePt t="30346" x="3822700" y="2884488"/>
          <p14:tracePt t="30354" x="3832225" y="2874963"/>
          <p14:tracePt t="30362" x="3841750" y="2863850"/>
          <p14:tracePt t="30370" x="3862388" y="2844800"/>
          <p14:tracePt t="30378" x="3871913" y="2833688"/>
          <p14:tracePt t="30386" x="3883025" y="2813050"/>
          <p14:tracePt t="30394" x="3883025" y="2803525"/>
          <p14:tracePt t="30402" x="3892550" y="2794000"/>
          <p14:tracePt t="30410" x="3902075" y="2773363"/>
          <p14:tracePt t="30427" x="3913188" y="2752725"/>
          <p14:tracePt t="30450" x="3922713" y="2733675"/>
          <p14:tracePt t="30474" x="3922713" y="2722563"/>
          <p14:tracePt t="30482" x="3922713" y="2703513"/>
          <p14:tracePt t="30498" x="3913188" y="2682875"/>
          <p14:tracePt t="30506" x="3913188" y="2673350"/>
          <p14:tracePt t="30514" x="3892550" y="2662238"/>
          <p14:tracePt t="30522" x="3892550" y="2652713"/>
          <p14:tracePt t="30530" x="3883025" y="2641600"/>
          <p14:tracePt t="30538" x="3862388" y="2632075"/>
          <p14:tracePt t="30546" x="3852863" y="2622550"/>
          <p14:tracePt t="30554" x="3832225" y="2622550"/>
          <p14:tracePt t="30562" x="3822700" y="2611438"/>
          <p14:tracePt t="30570" x="3811588" y="2601913"/>
          <p14:tracePt t="30578" x="3802063" y="2601913"/>
          <p14:tracePt t="30586" x="3802063" y="2592388"/>
          <p14:tracePt t="30594" x="3781425" y="2581275"/>
          <p14:tracePt t="30602" x="3771900" y="2581275"/>
          <p14:tracePt t="30610" x="3760788" y="2571750"/>
          <p14:tracePt t="30626" x="3751263" y="2562225"/>
          <p14:tracePt t="30634" x="3730625" y="2551113"/>
          <p14:tracePt t="30642" x="3721100" y="2551113"/>
          <p14:tracePt t="30650" x="3700463" y="2541588"/>
          <p14:tracePt t="30658" x="3690938" y="2532063"/>
          <p14:tracePt t="30666" x="3670300" y="2532063"/>
          <p14:tracePt t="30674" x="3651250" y="2520950"/>
          <p14:tracePt t="30682" x="3640138" y="2511425"/>
          <p14:tracePt t="30690" x="3630613" y="2501900"/>
          <p14:tracePt t="30698" x="3609975" y="2501900"/>
          <p14:tracePt t="30706" x="3600450" y="2501900"/>
          <p14:tracePt t="30722" x="3589338" y="2490788"/>
          <p14:tracePt t="30730" x="3570288" y="2490788"/>
          <p14:tracePt t="30738" x="3559175" y="2481263"/>
          <p14:tracePt t="30746" x="3549650" y="2481263"/>
          <p14:tracePt t="30754" x="3529013" y="2481263"/>
          <p14:tracePt t="30762" x="3509963" y="2481263"/>
          <p14:tracePt t="30770" x="3489325" y="2470150"/>
          <p14:tracePt t="30778" x="3459163" y="2460625"/>
          <p14:tracePt t="30786" x="3429000" y="2460625"/>
          <p14:tracePt t="30794" x="3398838" y="2460625"/>
          <p14:tracePt t="30802" x="3357563" y="2451100"/>
          <p14:tracePt t="30810" x="3327400" y="2439988"/>
          <p14:tracePt t="30818" x="3297238" y="2439988"/>
          <p14:tracePt t="30827" x="3267075" y="2439988"/>
          <p14:tracePt t="30834" x="3246438" y="2439988"/>
          <p14:tracePt t="30842" x="3227388" y="2439988"/>
          <p14:tracePt t="30851" x="3206750" y="2439988"/>
          <p14:tracePt t="30858" x="3197225" y="2439988"/>
          <p14:tracePt t="30866" x="3176588" y="2439988"/>
          <p14:tracePt t="30875" x="3167063" y="2439988"/>
          <p14:tracePt t="30882" x="3155950" y="2439988"/>
          <p14:tracePt t="30892" x="3136900" y="2439988"/>
          <p14:tracePt t="30898" x="3125788" y="2439988"/>
          <p14:tracePt t="30906" x="3095625" y="2439988"/>
          <p14:tracePt t="30914" x="3086100" y="2439988"/>
          <p14:tracePt t="30923" x="3065463" y="2439988"/>
          <p14:tracePt t="30930" x="3035300" y="2439988"/>
          <p14:tracePt t="30943" x="3005138" y="2439988"/>
          <p14:tracePt t="30946" x="2984500" y="2439988"/>
          <p14:tracePt t="30954" x="2965450" y="2439988"/>
          <p14:tracePt t="30963" x="2944813" y="2439988"/>
          <p14:tracePt t="30970" x="2935288" y="2439988"/>
          <p14:tracePt t="30986" x="2924175" y="2451100"/>
          <p14:tracePt t="31010" x="2914650" y="2460625"/>
          <p14:tracePt t="31018" x="2903538" y="2470150"/>
          <p14:tracePt t="31027" x="2894013" y="2470150"/>
          <p14:tracePt t="31034" x="2894013" y="2481263"/>
          <p14:tracePt t="31042" x="2884488" y="2481263"/>
          <p14:tracePt t="31050" x="2873375" y="2490788"/>
          <p14:tracePt t="31058" x="2873375" y="2501900"/>
          <p14:tracePt t="31066" x="2854325" y="2501900"/>
          <p14:tracePt t="31075" x="2854325" y="2520950"/>
          <p14:tracePt t="31082" x="2843213" y="2520950"/>
          <p14:tracePt t="31092" x="2833688" y="2532063"/>
          <p14:tracePt t="31099" x="2833688" y="2541588"/>
          <p14:tracePt t="31106" x="2824163" y="2551113"/>
          <p14:tracePt t="31138" x="2813050" y="2562225"/>
          <p14:tracePt t="31187" x="2813050" y="2571750"/>
          <p14:tracePt t="31475" x="2813050" y="2592388"/>
          <p14:tracePt t="31483" x="2813050" y="2601913"/>
          <p14:tracePt t="31499" x="2813050" y="2622550"/>
          <p14:tracePt t="31507" x="2824163" y="2632075"/>
          <p14:tracePt t="31514" x="2833688" y="2641600"/>
          <p14:tracePt t="31891" x="2833688" y="2652713"/>
          <p14:tracePt t="31907" x="2854325" y="2652713"/>
          <p14:tracePt t="31915" x="2873375" y="2652713"/>
          <p14:tracePt t="31923" x="2894013" y="2652713"/>
          <p14:tracePt t="31931" x="2903538" y="2652713"/>
          <p14:tracePt t="31945" x="2914650" y="2652713"/>
          <p14:tracePt t="31964" x="2924175" y="2652713"/>
          <p14:tracePt t="31979" x="2914650" y="2632075"/>
          <p14:tracePt t="31987" x="2873375" y="2601913"/>
          <p14:tracePt t="31995" x="2813050" y="2551113"/>
          <p14:tracePt t="32003" x="2732088" y="2511425"/>
          <p14:tracePt t="32011" x="2632075" y="2439988"/>
          <p14:tracePt t="32019" x="2511425" y="2349500"/>
          <p14:tracePt t="32027" x="2349500" y="2219325"/>
          <p14:tracePt t="32035" x="2147888" y="2087563"/>
          <p14:tracePt t="32043" x="1955800" y="1936750"/>
          <p14:tracePt t="32050" x="1735138" y="1774825"/>
          <p14:tracePt t="32058" x="1533525" y="1624013"/>
          <p14:tracePt t="32066" x="1341438" y="1503363"/>
          <p14:tracePt t="32075" x="1169988" y="1381125"/>
          <p14:tracePt t="32082" x="1008063" y="1270000"/>
          <p14:tracePt t="32091" x="887413" y="1169988"/>
          <p14:tracePt t="32098" x="785813" y="1079500"/>
          <p14:tracePt t="32106" x="695325" y="998538"/>
          <p14:tracePt t="32114" x="625475" y="917575"/>
          <p14:tracePt t="32122" x="554038" y="847725"/>
          <p14:tracePt t="32130" x="504825" y="787400"/>
          <p14:tracePt t="32138" x="454025" y="715963"/>
          <p14:tracePt t="32146" x="403225" y="655638"/>
          <p14:tracePt t="32154" x="352425" y="595313"/>
          <p14:tracePt t="32162" x="303213" y="544513"/>
          <p14:tracePt t="32170" x="261938" y="514350"/>
          <p14:tracePt t="32178" x="241300" y="484188"/>
          <p14:tracePt t="32186" x="222250" y="463550"/>
          <p14:tracePt t="32194" x="201613" y="444500"/>
          <p14:tracePt t="32202" x="192088" y="423863"/>
          <p14:tracePt t="32210" x="180975" y="393700"/>
          <p14:tracePt t="32218" x="171450" y="373063"/>
          <p14:tracePt t="32227" x="161925" y="352425"/>
          <p14:tracePt t="32234" x="161925" y="342900"/>
          <p14:tracePt t="32242" x="161925" y="312738"/>
          <p14:tracePt t="32250" x="150813" y="303213"/>
          <p14:tracePt t="32258" x="141288" y="282575"/>
          <p14:tracePt t="32266" x="141288" y="273050"/>
          <p14:tracePt t="32274" x="131763" y="241300"/>
          <p14:tracePt t="32282" x="120650" y="231775"/>
          <p14:tracePt t="32291" x="120650" y="211138"/>
          <p14:tracePt t="32298" x="101600" y="192088"/>
          <p14:tracePt t="32306" x="90488" y="171450"/>
          <p14:tracePt t="32314" x="80963" y="161925"/>
          <p14:tracePt t="32322" x="69850" y="141288"/>
          <p14:tracePt t="32330" x="69850" y="131763"/>
          <p14:tracePt t="32338" x="50800" y="120650"/>
          <p14:tracePt t="32346" x="39688" y="90488"/>
          <p14:tracePt t="32354" x="30163" y="80963"/>
          <p14:tracePt t="32362" x="9525" y="60325"/>
          <p14:tracePt t="32370" x="9525" y="39688"/>
          <p14:tracePt t="32378" x="0" y="20638"/>
          <p14:tracePt t="33322" x="111125" y="1674813"/>
          <p14:tracePt t="33322" x="141288" y="1754188"/>
          <p14:tracePt t="33322" x="161925" y="1784350"/>
          <p14:tracePt t="33322" x="171450" y="1804988"/>
          <p14:tracePt t="33322" x="171450" y="1816100"/>
          <p14:tracePt t="33322" x="171450" y="1804988"/>
          <p14:tracePt t="33322" x="171450" y="1774825"/>
          <p14:tracePt t="33322" x="171450" y="1754188"/>
          <p14:tracePt t="33322" x="161925" y="1735138"/>
          <p14:tracePt t="33322" x="150813" y="1693863"/>
          <p14:tracePt t="33322" x="141288" y="1633538"/>
          <p14:tracePt t="33322" x="131763" y="1563688"/>
          <p14:tracePt t="33322" x="111125" y="1482725"/>
          <p14:tracePt t="33322" x="90488" y="1381125"/>
          <p14:tracePt t="33322" x="60325" y="1270000"/>
          <p14:tracePt t="33322" x="30163" y="11604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60" y="371006"/>
            <a:ext cx="10396882" cy="1682646"/>
          </a:xfrm>
        </p:spPr>
        <p:txBody>
          <a:bodyPr>
            <a:noAutofit/>
          </a:bodyPr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өлшемді массивтердің жолдарын жоюға болады. Мысалы үшін  өлшемдері 5х5  екі өлшемді массивті алайық. К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(массивті нөмірлеу  нөлден басталады) жағдайында көріп тұрғандай массивтегі 1-жол толық жойылған . Массивтен жолды жою үшін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remove(</a:t>
            </a:r>
            <a:r>
              <a:rPr lang="kk-KZ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процедурасын </a:t>
            </a: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пайланамыз.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1938" y="2090092"/>
            <a:ext cx="761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 массив                  Қатары өшірілген массив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9657670"/>
              </p:ext>
            </p:extLst>
          </p:nvPr>
        </p:nvGraphicFramePr>
        <p:xfrm>
          <a:off x="763306" y="2601884"/>
          <a:ext cx="3600400" cy="288032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</a:tblGrid>
              <a:tr h="457898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</a:tr>
              <a:tr h="605606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18</a:t>
                      </a:r>
                      <a:endParaRPr lang="ru-RU" sz="2400" b="1" dirty="0"/>
                    </a:p>
                  </a:txBody>
                  <a:tcPr/>
                </a:tc>
              </a:tr>
              <a:tr h="605606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16</a:t>
                      </a:r>
                      <a:endParaRPr lang="ru-RU" sz="2400" b="1" dirty="0"/>
                    </a:p>
                  </a:txBody>
                  <a:tcPr/>
                </a:tc>
              </a:tr>
              <a:tr h="605606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58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11</a:t>
                      </a:r>
                      <a:endParaRPr lang="ru-RU" sz="2400" b="1" dirty="0"/>
                    </a:p>
                  </a:txBody>
                  <a:tcPr/>
                </a:tc>
              </a:tr>
              <a:tr h="605606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38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8055769"/>
              </p:ext>
            </p:extLst>
          </p:nvPr>
        </p:nvGraphicFramePr>
        <p:xfrm>
          <a:off x="5076367" y="2598467"/>
          <a:ext cx="4056115" cy="23042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11223"/>
                <a:gridCol w="811223"/>
                <a:gridCol w="811223"/>
                <a:gridCol w="811223"/>
                <a:gridCol w="811223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23</a:t>
                      </a:r>
                      <a:endParaRPr lang="ru-RU" sz="24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78</a:t>
                      </a:r>
                      <a:endParaRPr lang="ru-RU" sz="24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58</a:t>
                      </a:r>
                      <a:endParaRPr lang="ru-RU" sz="24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78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61AB606-D776-4156-A12D-175793E92DB7}"/>
              </a:ext>
            </a:extLst>
          </p:cNvPr>
          <p:cNvSpPr/>
          <p:nvPr/>
        </p:nvSpPr>
        <p:spPr>
          <a:xfrm>
            <a:off x="814835" y="320272"/>
            <a:ext cx="9572978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Тізімге элементтерді кірістіру үшін </a:t>
            </a:r>
            <a:r>
              <a:rPr lang="en-US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insert(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index,x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әдісі қолданылады. Бұл әдіс тізімге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kk-KZ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бойынша 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элементін қосады.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248524" y="1375348"/>
            <a:ext cx="7589975" cy="1151965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Жолдық деректер типінің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элеметінен тұратын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COLORS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ТІЗІМІНІҢ ЕКІНШІ ПОЗИЦИЯСЫНА ЖАҢА ЭЛЕМЕНТ КІРІСТІРУ ҚАЖЕТ.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768" y="1324824"/>
            <a:ext cx="1329874" cy="13134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9389" y="2653260"/>
            <a:ext cx="3951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Әрекеттерді  орындау алгоритмі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Программа коды: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ю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863" y="3522689"/>
            <a:ext cx="5561350" cy="1963711"/>
          </a:xfrm>
          <a:prstGeom prst="rect">
            <a:avLst/>
          </a:prstGeom>
        </p:spPr>
      </p:pic>
      <p:pic>
        <p:nvPicPr>
          <p:cNvPr id="22" name="Рисунок 21" descr="юю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1918" y="3567659"/>
            <a:ext cx="4116344" cy="1049311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9356361" y="4889292"/>
            <a:ext cx="1304145" cy="659567"/>
          </a:xfrm>
          <a:prstGeom prst="wedgeRoundRectCallout">
            <a:avLst>
              <a:gd name="adj1" fmla="val -82902"/>
              <a:gd name="adj2" fmla="val -7159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Нәтиже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9298681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831" y="0"/>
            <a:ext cx="8668061" cy="674557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 тапсырмалар</a:t>
            </a: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1277" y="875889"/>
            <a:ext cx="395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 тапсырма. Жұп элементтер саны</a:t>
            </a:r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809" y="13220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A[n][m]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 өлшемді массиві берілген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(1&lt;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n,m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&lt;20).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 массивтің жұп элементтерінің санын тап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270" y="2005487"/>
            <a:ext cx="6120914" cy="1688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8937" y="3739009"/>
            <a:ext cx="4512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тапсырма.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Жою(Өшіру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819" y="42151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A[n][n]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екіөлшемді массиві берілген (1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&lt;n&lt;20).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Осы массивте қосындысы ең үлкен жолды өшір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(-20≤A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i,j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≤20)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211" y="4874923"/>
            <a:ext cx="6578154" cy="1688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840" y="34102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Кері  байланыс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9606" y="1356211"/>
            <a:ext cx="68055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 бүгінгі сабақта не түсіндіңіз?</a:t>
            </a:r>
          </a:p>
          <a:p>
            <a:pPr marL="457200" indent="-457200">
              <a:buAutoNum type="arabicPeriod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 қандай жаңа сөздер кездестірдіңіз және қызметі қандай?</a:t>
            </a:r>
          </a:p>
          <a:p>
            <a:pPr marL="457200" indent="-457200">
              <a:buAutoNum type="arabicPeriod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құру барысында қандай қиыншылықтар кездесті?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4.2|14.5|9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1458</TotalTime>
  <Words>367</Words>
  <Application>Microsoft Office PowerPoint</Application>
  <PresentationFormat>Произвольный</PresentationFormat>
  <Paragraphs>104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Главное мероприятие</vt:lpstr>
      <vt:lpstr>Сабақтың тақырыбы: Элементті жою және кірістіру.</vt:lpstr>
      <vt:lpstr>Сабақтың мақсаты:</vt:lpstr>
      <vt:lpstr>Түйін сөз:</vt:lpstr>
      <vt:lpstr>Слайд 4</vt:lpstr>
      <vt:lpstr>Слайд 5</vt:lpstr>
      <vt:lpstr>Екі өлшемді массивтердің жолдарын жоюға болады. Мысалы үшін  өлшемдері 5х5  екі өлшемді массивті алайық. К=1 (массивті нөмірлеу  нөлден басталады) жағдайында көріп тұрғандай массивтегі 1-жол толық жойылған . Массивтен жолды жою үшін remove(х)   процедурасын пайланамыз.</vt:lpstr>
      <vt:lpstr>Жолдық деректер типінің 3 элеметінен тұратын COLORS ТІЗІМІНІҢ ЕКІНШІ ПОЗИЦИЯСЫНА ЖАҢА ЭЛЕМЕНТ КІРІСТІРУ ҚАЖЕТ.</vt:lpstr>
      <vt:lpstr>        Практикалық тапсырмалар</vt:lpstr>
      <vt:lpstr>Кері  байланыс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WEB-бетке сурет қою</dc:title>
  <dc:creator>HASEE</dc:creator>
  <cp:lastModifiedBy>ПК</cp:lastModifiedBy>
  <cp:revision>101</cp:revision>
  <dcterms:created xsi:type="dcterms:W3CDTF">2021-02-20T07:29:14Z</dcterms:created>
  <dcterms:modified xsi:type="dcterms:W3CDTF">2021-02-28T21:40:54Z</dcterms:modified>
</cp:coreProperties>
</file>