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jpeg" ContentType="image/jpeg"/>
  <Override PartName="/ppt/media/image7.png" ContentType="image/png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380880" y="685440"/>
            <a:ext cx="6096240" cy="342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0578E3-B078-4790-A71A-F12605001E82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" name="Номер слайда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41C132-54FD-402D-880F-5667E3B5E6F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1A7EE5-1D21-498D-A72A-E82D5213592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96B7606-45F1-48B2-ADA9-13296B30D429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78;p1"/>
          <p:cNvCxnSpPr/>
          <p:nvPr/>
        </p:nvCxnSpPr>
        <p:spPr>
          <a:xfrm flipV="1">
            <a:off x="1785960" y="6075000"/>
            <a:ext cx="9300240" cy="6912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cxnSp>
        <p:nvCxnSpPr>
          <p:cNvPr id="13" name="Google Shape;77;p1"/>
          <p:cNvCxnSpPr/>
          <p:nvPr/>
        </p:nvCxnSpPr>
        <p:spPr>
          <a:xfrm flipV="1">
            <a:off x="1785960" y="5935680"/>
            <a:ext cx="9300240" cy="766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sp>
        <p:nvSpPr>
          <p:cNvPr id="14" name="Прямоугольник 1"/>
          <p:cNvSpPr/>
          <p:nvPr/>
        </p:nvSpPr>
        <p:spPr>
          <a:xfrm>
            <a:off x="446040" y="2562120"/>
            <a:ext cx="11329920" cy="20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en-US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1" lang="ru-RU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 - бөлім. </a:t>
            </a:r>
            <a:r>
              <a:rPr b="1" lang="kk-KZ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Деректер базасы</a:t>
            </a:r>
            <a:br>
              <a:rPr sz="2800"/>
            </a:br>
            <a:r>
              <a:rPr b="1" lang="ru-RU" sz="28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ru-RU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Та</a:t>
            </a:r>
            <a:r>
              <a:rPr b="1" lang="kk-KZ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қырып: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0" lang="ru-RU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2 т</a:t>
            </a:r>
            <a:r>
              <a:rPr b="0" lang="kk-KZ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оқсан бойынша жиынтық бағалау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</a:t>
            </a:r>
            <a:r>
              <a:rPr b="1" lang="kk-KZ" sz="16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 сынып информатика</a:t>
            </a:r>
            <a:endParaRPr b="0" lang="en-US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 txBox="1"/>
          <p:nvPr/>
        </p:nvSpPr>
        <p:spPr>
          <a:xfrm>
            <a:off x="752040" y="3056040"/>
            <a:ext cx="10929960" cy="3419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Бағалау критерийлері: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Ақпараттың қасиеттерін анықтайды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Компьютерді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ұзақ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уақыт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бойы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қолдануға байланысты қауіптерге сыни пікір білдіреді;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Бұлтты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технологиялардын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ерекшелерін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атайды, қолданады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Желіде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жұмыс  істеу  барысында  этикалық  және құқықтық нормаларды сақтайды;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Компьютердің міндетіне қарай конфигурациясын таңдайды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Электрондық кестеде мәліметтерді іздеу әдістерін аңықтайды;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99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Мәлімет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қорында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сұрыптауды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және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сүзгілеуді жүзеге асырады.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3"/>
          <p:cNvSpPr/>
          <p:nvPr/>
        </p:nvSpPr>
        <p:spPr>
          <a:xfrm>
            <a:off x="0" y="150840"/>
            <a:ext cx="12192120" cy="747720"/>
          </a:xfrm>
          <a:prstGeom prst="rect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мақсаты: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7" name="Picture 2" descr=""/>
          <p:cNvPicPr/>
          <p:nvPr/>
        </p:nvPicPr>
        <p:blipFill>
          <a:blip r:embed="rId1"/>
          <a:stretch/>
        </p:blipFill>
        <p:spPr>
          <a:xfrm>
            <a:off x="10809360" y="152280"/>
            <a:ext cx="974520" cy="768600"/>
          </a:xfrm>
          <a:prstGeom prst="rect">
            <a:avLst/>
          </a:prstGeom>
          <a:ln w="0">
            <a:noFill/>
          </a:ln>
        </p:spPr>
      </p:pic>
      <p:pic>
        <p:nvPicPr>
          <p:cNvPr id="18" name="Рисунок 2" descr=""/>
          <p:cNvPicPr/>
          <p:nvPr/>
        </p:nvPicPr>
        <p:blipFill>
          <a:blip r:embed="rId2"/>
          <a:stretch/>
        </p:blipFill>
        <p:spPr>
          <a:xfrm>
            <a:off x="958680" y="6431040"/>
            <a:ext cx="10719000" cy="189000"/>
          </a:xfrm>
          <a:prstGeom prst="rect">
            <a:avLst/>
          </a:prstGeom>
          <a:ln w="0">
            <a:noFill/>
          </a:ln>
        </p:spPr>
      </p:pic>
      <p:sp>
        <p:nvSpPr>
          <p:cNvPr id="19" name="TextBox 1"/>
          <p:cNvSpPr/>
          <p:nvPr/>
        </p:nvSpPr>
        <p:spPr>
          <a:xfrm>
            <a:off x="808200" y="1120680"/>
            <a:ext cx="1062972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9.2.1.1 – ақпараттың қасиеттерін анықтау (маңыздылық, дәлдік, сенімділік, құндылық);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9.1.3.1 – бұлтты технологияларды қолданатын құжаттармен бірлескен жұмысты жүзеге асыру;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9.1.1.1 – мақсатына байланысты компьютердің конфигурациясын таңдау;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9.2.2.2 – 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электрондық кестеде деректер базасын жасау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;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9.2.2.3 </a:t>
            </a:r>
            <a:r>
              <a:rPr b="0" lang="ru-RU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– </a:t>
            </a:r>
            <a:r>
              <a:rPr b="0" lang="kk-KZ" sz="20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деректерді іздеу, сұрыптау және сүзгілеуді жүзеге асыру.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nodeType="clickEffect" fill="hold">
                      <p:stCondLst>
                        <p:cond delay="indefinite"/>
                      </p:stCondLst>
                      <p:childTnLst>
                        <p:par>
                          <p:cTn id="2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nodeType="clickEffect" fill="hold">
                      <p:stCondLst>
                        <p:cond delay="indefinite"/>
                      </p:stCondLst>
                      <p:childTnLst>
                        <p:par>
                          <p:cTn id="3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nodeType="clickEffect" fill="hold">
                      <p:stCondLst>
                        <p:cond delay="indefinite"/>
                      </p:stCondLst>
                      <p:childTnLst>
                        <p:par>
                          <p:cTn id="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nodeType="clickEffect" fill="hold">
                      <p:stCondLst>
                        <p:cond delay="indefinite"/>
                      </p:stCondLst>
                      <p:childTnLst>
                        <p:par>
                          <p:cTn id="5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nodeType="clickEffect" fill="hold">
                      <p:stCondLst>
                        <p:cond delay="indefinite"/>
                      </p:stCondLst>
                      <p:childTnLst>
                        <p:par>
                          <p:cTn id="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5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/>
          <p:nvPr/>
        </p:nvSpPr>
        <p:spPr>
          <a:xfrm>
            <a:off x="0" y="95400"/>
            <a:ext cx="12211200" cy="850680"/>
          </a:xfrm>
          <a:prstGeom prst="rect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«Информатика» пәні бойынша 2-тоқсандағы жиынтық бағалау 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тапсырмалары 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1" name="Picture 6" descr=""/>
          <p:cNvPicPr/>
          <p:nvPr/>
        </p:nvPicPr>
        <p:blipFill>
          <a:blip r:embed="rId1"/>
          <a:stretch/>
        </p:blipFill>
        <p:spPr>
          <a:xfrm>
            <a:off x="10842480" y="84240"/>
            <a:ext cx="1136880" cy="895320"/>
          </a:xfrm>
          <a:prstGeom prst="rect">
            <a:avLst/>
          </a:prstGeom>
          <a:ln w="0">
            <a:noFill/>
          </a:ln>
        </p:spPr>
      </p:pic>
      <p:sp>
        <p:nvSpPr>
          <p:cNvPr id="22" name="Прямоугольник 7"/>
          <p:cNvSpPr/>
          <p:nvPr/>
        </p:nvSpPr>
        <p:spPr>
          <a:xfrm>
            <a:off x="3228840" y="1163520"/>
            <a:ext cx="402912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3"/>
          <p:cNvSpPr/>
          <p:nvPr/>
        </p:nvSpPr>
        <p:spPr>
          <a:xfrm>
            <a:off x="946080" y="1969920"/>
            <a:ext cx="10576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uFillTx/>
                <a:latin typeface="Times New Roman"/>
                <a:ea typeface="Times New Roman"/>
              </a:rPr>
              <a:t>https://docs.google.com/forms/d/e/1FAIpQLSfi9fjRz3qxdFAQWL52VQq8cHJGS9B5LJ1ReSdNBUo7cnMZKw/viewform?usp=sf_link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4" name="Рисунок 6" descr=""/>
          <p:cNvPicPr/>
          <p:nvPr/>
        </p:nvPicPr>
        <p:blipFill>
          <a:blip r:embed="rId2"/>
          <a:stretch/>
        </p:blipFill>
        <p:spPr>
          <a:xfrm>
            <a:off x="758880" y="6572160"/>
            <a:ext cx="10712520" cy="128520"/>
          </a:xfrm>
          <a:prstGeom prst="rect">
            <a:avLst/>
          </a:prstGeom>
          <a:ln w="0">
            <a:noFill/>
          </a:ln>
        </p:spPr>
      </p:pic>
      <p:pic>
        <p:nvPicPr>
          <p:cNvPr id="25" name="Рисунок 8" descr=""/>
          <p:cNvPicPr/>
          <p:nvPr/>
        </p:nvPicPr>
        <p:blipFill>
          <a:blip r:embed="rId3"/>
          <a:stretch/>
        </p:blipFill>
        <p:spPr>
          <a:xfrm>
            <a:off x="1503360" y="6726240"/>
            <a:ext cx="9223200" cy="36360"/>
          </a:xfrm>
          <a:prstGeom prst="rect">
            <a:avLst/>
          </a:prstGeom>
          <a:ln w="0">
            <a:noFill/>
          </a:ln>
        </p:spPr>
      </p:pic>
      <p:pic>
        <p:nvPicPr>
          <p:cNvPr id="26" name="Picture 16" descr="Человек на компьютере, заполнение онлайн анкету. опрос вектор плоской  концепции. обратная связь и анкета онлайн, опрос и иллюстрация отчета |  Премиум векторы"/>
          <p:cNvPicPr/>
          <p:nvPr/>
        </p:nvPicPr>
        <p:blipFill>
          <a:blip r:embed="rId4"/>
          <a:stretch/>
        </p:blipFill>
        <p:spPr>
          <a:xfrm>
            <a:off x="7502400" y="3538440"/>
            <a:ext cx="3564000" cy="2916360"/>
          </a:xfrm>
          <a:prstGeom prst="rect">
            <a:avLst/>
          </a:prstGeom>
          <a:ln w="0">
            <a:noFill/>
          </a:ln>
        </p:spPr>
      </p:pic>
      <p:pic>
        <p:nvPicPr>
          <p:cNvPr id="27" name="Picture 18" descr="Google Forms для email-маркетологов: 3 лайфхака ⋆ Блог Digital агенції  UAMASTER"/>
          <p:cNvPicPr/>
          <p:nvPr/>
        </p:nvPicPr>
        <p:blipFill>
          <a:blip r:embed="rId5"/>
          <a:srcRect l="0" t="5291" r="0" b="4639"/>
          <a:stretch/>
        </p:blipFill>
        <p:spPr>
          <a:xfrm>
            <a:off x="1355760" y="3498840"/>
            <a:ext cx="5210280" cy="290196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6" dur="indefinite" restart="never" nodeType="tmRoot">
          <p:childTnLst>
            <p:seq>
              <p:cTn id="67" dur="indefinite" nodeType="mainSeq">
                <p:childTnLst>
                  <p:par>
                    <p:cTn id="68" nodeType="clickEffect" fill="hold">
                      <p:stCondLst>
                        <p:cond delay="indefinite"/>
                      </p:stCondLst>
                      <p:childTnLst>
                        <p:par>
                          <p:cTn id="6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2020-03-31T19:00:45Z</dcterms:created>
  <dc:creator>Admin</dc:creator>
  <dc:description/>
  <dc:language>en-US</dc:language>
  <cp:lastModifiedBy>Данагул</cp:lastModifiedBy>
  <dcterms:modified xsi:type="dcterms:W3CDTF">2024-11-17T17:32:00Z</dcterms:modified>
  <cp:revision>746</cp:revision>
  <dc:subject/>
  <dc:title>Презентация PowerPoint</dc:title>
</cp:coreProperties>
</file>