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6" r:id="rId8"/>
    <p:sldId id="267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03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0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529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915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56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570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819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7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6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749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511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89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6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36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0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334D819-9F07-4261-B09B-9E467E5D9002}" type="datetimeFigureOut">
              <a:rPr lang="en-US" smtClean="0"/>
              <a:pPr/>
              <a:t>11/17/2024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111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gime.org/tizim-jauaptar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gime.org/kesibi-aza-tili-penin-oitu-edistemelik-keshen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gime.org/tairip-boljamdardi-statistikali-tekseru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gime.org/1-otan-orfaushilar-knin-ataiz-a-25-tamiz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4212" y="183531"/>
            <a:ext cx="9535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(Жаратылыстану-матиматикалық бағыт)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3-бөлім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 базасы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91738" y="1608344"/>
            <a:ext cx="8961119" cy="166551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kk-KZ" sz="40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</a:t>
            </a: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 кестеде мәліметер қорын құру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566" y="4179577"/>
            <a:ext cx="7485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9.2.2.2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 кестеде деректер базасын жасау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52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957" cy="6858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0" y="1156063"/>
            <a:ext cx="6757851" cy="57019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1" y="694398"/>
            <a:ext cx="10097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электрондық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кестесін пайдаланып мынандай кесте құрастырыңыз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48194" y="182880"/>
            <a:ext cx="2886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52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5577" y="522515"/>
            <a:ext cx="106201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қорының кестесі-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белігілі бір ережелермен жасалған қарапайым екі өлшемді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кестесі.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электрондық кестесінің  бағандары- мәліметтер қорының </a:t>
            </a:r>
            <a:r>
              <a:rPr lang="kk-KZ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өрістері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жолдары – мәліметтер қорының </a:t>
            </a:r>
            <a:r>
              <a:rPr lang="kk-KZ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жазбалары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болып табылады.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02526" y="3429000"/>
            <a:ext cx="104894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қорының әрбір өрісі (бағаны)  бірегей атауға ие болады және барлық жазбалар үшін сипаттамасы бірдей  ақпаратты қамтиды. Барлық өрістің жиынтығы  </a:t>
            </a:r>
            <a:r>
              <a:rPr lang="kk-KZ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қорының құрылымын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құрайды.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60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033"/>
            <a:ext cx="7524205" cy="65252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685314" y="673133"/>
            <a:ext cx="3875315" cy="544405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Терезе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Меню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қатары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аспаптар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Пішімдеу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панелі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Формула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парағы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Бағандар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нөмірі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аумағы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Айналдыру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жолағы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Таңбашалар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Қалып-күй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жолағы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5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92183" y="203303"/>
            <a:ext cx="9845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Microsoft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фирмасының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Excel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программасы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кесте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түрінде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берілген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мәліметтерді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өңдеуге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кестелік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процессорлар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электрондық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кестелер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тобына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жататын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программа.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50470" y="1817338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Мүмкіндіктері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68481" y="2458359"/>
            <a:ext cx="93002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Функциялар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формулаларды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пайдалана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әртүрлі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есептеулер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68481" y="3235896"/>
            <a:ext cx="94831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Белгілі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критерийлерді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қанағаттандыратын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мәліметтер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жиынын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таңдау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68481" y="4018934"/>
            <a:ext cx="4287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Графиктер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диаграммалар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тұрғызу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68481" y="4871712"/>
            <a:ext cx="3363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Мәліметтер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базасын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даярлау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68481" y="5622158"/>
            <a:ext cx="4020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Мәліметтерді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hlinkClick r:id="rId3"/>
              </a:rPr>
              <a:t>статистикалық</a:t>
            </a:r>
            <a:r>
              <a:rPr lang="ru-RU" dirty="0">
                <a:latin typeface="Times New Roman" panose="02020603050405020304" pitchFamily="18" charset="0"/>
                <a:hlinkClick r:id="rId3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hlinkClick r:id="rId3"/>
              </a:rPr>
              <a:t>талдау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70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7315" y="629083"/>
            <a:ext cx="96360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Қатар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электрондық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кестедегі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горизонталь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максимал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саны – 65536,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аймағының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шекарасында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араб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цифрларымен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нөмірі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белгіленген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004" y="2505670"/>
            <a:ext cx="9871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Бағана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электрондық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кестедегі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вертикаль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барлық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саны – 256,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аймағының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жоғарғы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шекарасында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латын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әріптерімен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6766" y="4127837"/>
            <a:ext cx="97927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Ұяшық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бағана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қатардың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қиылысқан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жері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адресі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бағана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әрпі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қатар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нөмірінен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тұрады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мысалы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В3.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9235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957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94115" y="404949"/>
            <a:ext cx="7406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формасы бағандар арасында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>
            <a:stCxn id="2" idx="2"/>
          </p:cNvCxnSpPr>
          <p:nvPr/>
        </p:nvCxnSpPr>
        <p:spPr>
          <a:xfrm flipH="1">
            <a:off x="1658983" y="928169"/>
            <a:ext cx="3938452" cy="2167728"/>
          </a:xfrm>
          <a:prstGeom prst="straightConnector1">
            <a:avLst/>
          </a:prstGeom>
          <a:ln>
            <a:solidFill>
              <a:schemeClr val="accent6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6754" y="3265714"/>
            <a:ext cx="2312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4783" y="3296491"/>
            <a:ext cx="2566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енгізуді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635" y="3257302"/>
            <a:ext cx="2886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Новигатор арқылы ізеуді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68789" y="3296491"/>
            <a:ext cx="28607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 өзгертуді және жоюды жеңілдетеді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>
            <a:endCxn id="6" idx="0"/>
          </p:cNvCxnSpPr>
          <p:nvPr/>
        </p:nvCxnSpPr>
        <p:spPr>
          <a:xfrm flipH="1">
            <a:off x="3628209" y="947763"/>
            <a:ext cx="1969226" cy="2348728"/>
          </a:xfrm>
          <a:prstGeom prst="straightConnector1">
            <a:avLst/>
          </a:prstGeom>
          <a:ln>
            <a:solidFill>
              <a:schemeClr val="accent6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>
            <a:off x="5597435" y="928169"/>
            <a:ext cx="757646" cy="2329133"/>
          </a:xfrm>
          <a:prstGeom prst="straightConnector1">
            <a:avLst/>
          </a:prstGeom>
          <a:ln>
            <a:solidFill>
              <a:schemeClr val="accent6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77841" y="908574"/>
            <a:ext cx="4101737" cy="2348728"/>
          </a:xfrm>
          <a:prstGeom prst="straightConnector1">
            <a:avLst/>
          </a:prstGeom>
          <a:ln>
            <a:solidFill>
              <a:schemeClr val="accent6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07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95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79" y="348232"/>
            <a:ext cx="992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Ұяшықтарға мәліметтерді енгізу әр-түрлі форматта болуы мүмкін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79" y="1151764"/>
            <a:ext cx="3709142" cy="55233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7795" y="1365566"/>
            <a:ext cx="6474822" cy="466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66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95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452" y="274320"/>
            <a:ext cx="107507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Өрістегі мәліметтер типін орнатқаннан кейін диалог терезесінде  Ұяшық форматынан  немесе Негізгі қатарындағы Стильдер тобынан  кесте ретінде форматтау  арқылы мәліметтерді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Туралау, Қаріп, Шекара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тіркемелерін пайдаланып,  мәліметтерді форматтау әрекеті орындалады. 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7806" y="1777782"/>
            <a:ext cx="6925110" cy="5058152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 rot="19229252">
            <a:off x="3605349" y="2560319"/>
            <a:ext cx="404949" cy="16981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9229252">
            <a:off x="4319450" y="2604424"/>
            <a:ext cx="404949" cy="16981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62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957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20240" y="1818543"/>
            <a:ext cx="100322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Excel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программасының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атқаратын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қызметтері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Excel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электрондық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кестесінің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hlinkClick r:id="rId3"/>
              </a:rPr>
              <a:t>негізгі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hlinkClick r:id="rId3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hlinkClick r:id="rId3"/>
              </a:rPr>
              <a:t>ұғымдарын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hlinkClick r:id="rId3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hlinkClick r:id="rId3"/>
              </a:rPr>
              <a:t>атаңыз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Excel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бағдарламасын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қосуға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Excel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терезесінің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элементтерін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сипаттаңыз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Кестенің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қатарлары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бағаналарын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ерекшелеудің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айырмашылығы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Функциялар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шеберінің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көмегімен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арифметикалық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орташа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шаманы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анықтауға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Ұяшыққа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формулаларды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енгіземіз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Мәліметтердің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соммасын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табамыз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максималды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минималды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орташа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мәнін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7829" y="222069"/>
            <a:ext cx="3265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1-Топсырма: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8353" y="989528"/>
            <a:ext cx="8608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 берілген сұрақтарға жауап жазыңыз.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1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620</TotalTime>
  <Words>275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Century Gothic</vt:lpstr>
      <vt:lpstr>Times New Roman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 Электрондық кестеде мәліметер қорын құру</dc:title>
  <dc:creator>Пользователь</dc:creator>
  <cp:lastModifiedBy>Данагул</cp:lastModifiedBy>
  <cp:revision>25</cp:revision>
  <dcterms:created xsi:type="dcterms:W3CDTF">2020-10-14T12:24:50Z</dcterms:created>
  <dcterms:modified xsi:type="dcterms:W3CDTF">2024-11-17T12:29:02Z</dcterms:modified>
</cp:coreProperties>
</file>