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90" r:id="rId2"/>
    <p:sldId id="259" r:id="rId3"/>
    <p:sldId id="345" r:id="rId4"/>
    <p:sldId id="318" r:id="rId5"/>
    <p:sldId id="321" r:id="rId6"/>
    <p:sldId id="325" r:id="rId7"/>
    <p:sldId id="322" r:id="rId8"/>
    <p:sldId id="324" r:id="rId9"/>
    <p:sldId id="326" r:id="rId10"/>
    <p:sldId id="329" r:id="rId11"/>
    <p:sldId id="450" r:id="rId12"/>
    <p:sldId id="330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6" autoAdjust="0"/>
    <p:restoredTop sz="95807" autoAdjust="0"/>
  </p:normalViewPr>
  <p:slideViewPr>
    <p:cSldViewPr snapToGrid="0" showGuides="1">
      <p:cViewPr varScale="1">
        <p:scale>
          <a:sx n="111" d="100"/>
          <a:sy n="111" d="100"/>
        </p:scale>
        <p:origin x="480" y="9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29/12/2020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04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50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1393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43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6001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35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31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530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9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2193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7968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927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899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803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44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80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22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76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50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  <p:sldLayoutId id="2147483661" r:id="rId29"/>
    <p:sldLayoutId id="2147483662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  <p:sldLayoutId id="2147483672" r:id="rId40"/>
    <p:sldLayoutId id="2147483673" r:id="rId41"/>
    <p:sldLayoutId id="2147483674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123rf.com/photo_37885386_flat-design-of-thermometer-measuring-heat-and-cold-with-sun-and-snowflake-icons-vector-illustration.html?vti=ltb90axx0qrdprafx1-1-4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/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Прямоугольник 5"/>
          <p:cNvSpPr/>
          <p:nvPr/>
        </p:nvSpPr>
        <p:spPr>
          <a:xfrm>
            <a:off x="739767" y="2429306"/>
            <a:ext cx="79415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 КЛИМАТЫН</a:t>
            </a:r>
          </a:p>
          <a:p>
            <a:pPr algn="ctr"/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ТҮЗУШІ ФАКТОРЛАР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40" y="3895997"/>
            <a:ext cx="2521519" cy="2437213"/>
          </a:xfrm>
          <a:prstGeom prst="rect">
            <a:avLst/>
          </a:prstGeom>
        </p:spPr>
      </p:pic>
      <p:sp>
        <p:nvSpPr>
          <p:cNvPr id="265" name="Прямоугольник 264"/>
          <p:cNvSpPr/>
          <p:nvPr/>
        </p:nvSpPr>
        <p:spPr>
          <a:xfrm>
            <a:off x="-74337" y="144667"/>
            <a:ext cx="316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География </a:t>
            </a:r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9-сынып</a:t>
            </a:r>
            <a:endParaRPr lang="kk-KZ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6" y="656776"/>
            <a:ext cx="6413500" cy="4292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86333" y="4968271"/>
            <a:ext cx="3673303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 температурасының </a:t>
            </a:r>
            <a:r>
              <a:rPr lang="en-US" sz="1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максимумы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 жылдың 1-шілдесінде Қызылорда облысының Қызылқұм шөлінде байқалған</a:t>
            </a:r>
            <a:endParaRPr lang="en-US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79116" y="849802"/>
            <a:ext cx="3673303" cy="119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 температурасының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минимумы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1931 жылдың 8-қаңтарында Шығыс Қазақстан облысының Орловский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метеостансысында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тіркелді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52" y="1905506"/>
            <a:ext cx="861213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 қандай ендіктер арасында орналасқан?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 және солтүстік қиыр ендіктерінде күн сәулелерінің түсу бұрышы қандай?</a:t>
            </a:r>
          </a:p>
          <a:p>
            <a:endParaRPr lang="ru-RU" sz="35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0577" y="676921"/>
            <a:ext cx="8526410" cy="11016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itle 14"/>
          <p:cNvSpPr txBox="1"/>
          <p:nvPr/>
        </p:nvSpPr>
        <p:spPr>
          <a:xfrm>
            <a:off x="1314529" y="812088"/>
            <a:ext cx="6319867" cy="657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1</a:t>
            </a:r>
            <a:r>
              <a:rPr lang="" alt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-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тапсырма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920578" y="710830"/>
            <a:ext cx="6486624" cy="11016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3105" y="1913767"/>
            <a:ext cx="6544096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" alt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олтүстік ендіктің 40° - 55° аралығында.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" alt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 сәулелерінің түсу бұрышын анықтау: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90° – φ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енд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ік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бұрышы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Солтүстікте - 50°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Оңтүстікте - 35°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5" y="1388757"/>
            <a:ext cx="2769546" cy="2929945"/>
          </a:xfrm>
          <a:prstGeom prst="rect">
            <a:avLst/>
          </a:prstGeom>
        </p:spPr>
      </p:pic>
      <p:sp>
        <p:nvSpPr>
          <p:cNvPr id="20" name="Title 14"/>
          <p:cNvSpPr txBox="1"/>
          <p:nvPr/>
        </p:nvSpPr>
        <p:spPr>
          <a:xfrm>
            <a:off x="1314529" y="812088"/>
            <a:ext cx="6319867" cy="657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Жауабы</a:t>
            </a:r>
            <a:r>
              <a:rPr lang="" altLang="en-US" sz="40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20577" y="471749"/>
            <a:ext cx="10379978" cy="2682309"/>
            <a:chOff x="801688" y="206181"/>
            <a:chExt cx="11223624" cy="268230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11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88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9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0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2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79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0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1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2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3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4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5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6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7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3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70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1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2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3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4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5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6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7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8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4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61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2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3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4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5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6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7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8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9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5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57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8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9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0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6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53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4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5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6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7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18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50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1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2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9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20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48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49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1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2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3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4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25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42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43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44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45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46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47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26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7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8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29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1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2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3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4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5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6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7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8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9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0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1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302237" y="2895472"/>
            <a:ext cx="9833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 климатын түзуші</a:t>
            </a:r>
          </a:p>
          <a:p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факторларын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</a:t>
            </a:r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уды үйрендіңіздер</a:t>
            </a:r>
            <a:r>
              <a:rPr lang="" altLang="en-US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919218" y="447006"/>
            <a:ext cx="10338143" cy="2539736"/>
            <a:chOff x="801688" y="241963"/>
            <a:chExt cx="11223624" cy="2646527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8" name="Группа 14"/>
            <p:cNvGrpSpPr/>
            <p:nvPr/>
          </p:nvGrpSpPr>
          <p:grpSpPr bwMode="auto">
            <a:xfrm>
              <a:off x="9266957" y="241963"/>
              <a:ext cx="2758355" cy="2646527"/>
              <a:chOff x="144122" y="789505"/>
              <a:chExt cx="4453757" cy="4274201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187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8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9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1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178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9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0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1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2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3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4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5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86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2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169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0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1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2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3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4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5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6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77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3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1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5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6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7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68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4" name="Graphic 3"/>
              <p:cNvGrpSpPr/>
              <p:nvPr/>
            </p:nvGrpSpPr>
            <p:grpSpPr>
              <a:xfrm>
                <a:off x="1506185" y="789505"/>
                <a:ext cx="1441522" cy="2013248"/>
                <a:chOff x="2710414" y="4703160"/>
                <a:chExt cx="259270" cy="398310"/>
              </a:xfrm>
              <a:solidFill>
                <a:schemeClr val="accent1"/>
              </a:solidFill>
            </p:grpSpPr>
            <p:sp>
              <p:nvSpPr>
                <p:cNvPr id="1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4" name="Freeform: Shape 24"/>
                <p:cNvSpPr/>
                <p:nvPr/>
              </p:nvSpPr>
              <p:spPr>
                <a:xfrm>
                  <a:off x="2710414" y="4703160"/>
                  <a:ext cx="165334" cy="245149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5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145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106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107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139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40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41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08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109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137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8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10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11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12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3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114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131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2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3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4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5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136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115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6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7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18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19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0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1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2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3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4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5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6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7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28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29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30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9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Tahoma" panose="020B0604030504040204"/>
                  <a:ea typeface="Tahoma" panose="020B0604030504040204"/>
                  <a:cs typeface="Tahoma" panose="020B0604030504040204"/>
                  <a:sym typeface="Tahoma" panose="020B0604030504040204"/>
                </a:rPr>
                <a:t>Бүгінгі сабақта: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34842" y="2575555"/>
            <a:ext cx="96071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климатын түзуші</a:t>
            </a:r>
          </a:p>
          <a:p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факторлар</a:t>
            </a:r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</a:t>
            </a:r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уды үйренесіздер</a:t>
            </a:r>
            <a:r>
              <a:rPr lang="" altLang="en-US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Rectangle 29"/>
          <p:cNvSpPr/>
          <p:nvPr/>
        </p:nvSpPr>
        <p:spPr>
          <a:xfrm>
            <a:off x="6915918" y="2925184"/>
            <a:ext cx="2294992" cy="691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3" name="Rectangle 30"/>
          <p:cNvSpPr/>
          <p:nvPr/>
        </p:nvSpPr>
        <p:spPr>
          <a:xfrm>
            <a:off x="4125983" y="2925184"/>
            <a:ext cx="2294992" cy="691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4" name="Rectangle 31"/>
          <p:cNvSpPr/>
          <p:nvPr/>
        </p:nvSpPr>
        <p:spPr>
          <a:xfrm>
            <a:off x="6915918" y="4151677"/>
            <a:ext cx="2294992" cy="691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5" name="Rectangle 32"/>
          <p:cNvSpPr/>
          <p:nvPr/>
        </p:nvSpPr>
        <p:spPr>
          <a:xfrm>
            <a:off x="4125983" y="4151677"/>
            <a:ext cx="2294992" cy="691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6" name="Rectangle 33"/>
          <p:cNvSpPr/>
          <p:nvPr/>
        </p:nvSpPr>
        <p:spPr>
          <a:xfrm>
            <a:off x="6915918" y="1642652"/>
            <a:ext cx="2294992" cy="691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7" name="Rectangle 34"/>
          <p:cNvSpPr/>
          <p:nvPr/>
        </p:nvSpPr>
        <p:spPr>
          <a:xfrm>
            <a:off x="4125983" y="1642652"/>
            <a:ext cx="2294992" cy="691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8" name="TextBox 737"/>
          <p:cNvSpPr txBox="1"/>
          <p:nvPr/>
        </p:nvSpPr>
        <p:spPr>
          <a:xfrm>
            <a:off x="7343423" y="3016396"/>
            <a:ext cx="1439980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массаларының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қозғалысы</a:t>
            </a:r>
            <a:endParaRPr lang="en-US" sz="11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9" name="TextBox 738"/>
          <p:cNvSpPr txBox="1"/>
          <p:nvPr/>
        </p:nvSpPr>
        <p:spPr>
          <a:xfrm>
            <a:off x="4723103" y="3078291"/>
            <a:ext cx="110075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 айналымы</a:t>
            </a:r>
          </a:p>
        </p:txBody>
      </p:sp>
      <p:sp>
        <p:nvSpPr>
          <p:cNvPr id="740" name="TextBox 739"/>
          <p:cNvSpPr txBox="1"/>
          <p:nvPr/>
        </p:nvSpPr>
        <p:spPr>
          <a:xfrm>
            <a:off x="7513038" y="4220531"/>
            <a:ext cx="110075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бедері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өсімдігі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</a:t>
            </a:r>
          </a:p>
        </p:txBody>
      </p:sp>
      <p:sp>
        <p:nvSpPr>
          <p:cNvPr id="741" name="TextBox 740"/>
          <p:cNvSpPr txBox="1"/>
          <p:nvPr/>
        </p:nvSpPr>
        <p:spPr>
          <a:xfrm>
            <a:off x="4723103" y="4305169"/>
            <a:ext cx="110075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бетінің сипаты</a:t>
            </a:r>
          </a:p>
        </p:txBody>
      </p:sp>
      <p:sp>
        <p:nvSpPr>
          <p:cNvPr id="742" name="TextBox 741"/>
          <p:cNvSpPr txBox="1"/>
          <p:nvPr/>
        </p:nvSpPr>
        <p:spPr>
          <a:xfrm>
            <a:off x="7513038" y="1698739"/>
            <a:ext cx="110075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</a:t>
            </a:r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жылуының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мөлшері</a:t>
            </a:r>
            <a:endParaRPr lang="en-US" sz="11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3" name="TextBox 742"/>
          <p:cNvSpPr txBox="1"/>
          <p:nvPr/>
        </p:nvSpPr>
        <p:spPr>
          <a:xfrm>
            <a:off x="4723103" y="1783378"/>
            <a:ext cx="110075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радиациясы</a:t>
            </a:r>
          </a:p>
        </p:txBody>
      </p:sp>
      <p:cxnSp>
        <p:nvCxnSpPr>
          <p:cNvPr id="744" name="Straight Arrow Connector 5"/>
          <p:cNvCxnSpPr/>
          <p:nvPr/>
        </p:nvCxnSpPr>
        <p:spPr>
          <a:xfrm flipV="1">
            <a:off x="2909880" y="2288145"/>
            <a:ext cx="1127217" cy="39976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Arrow Connector 7"/>
          <p:cNvCxnSpPr/>
          <p:nvPr/>
        </p:nvCxnSpPr>
        <p:spPr>
          <a:xfrm>
            <a:off x="2959957" y="3268471"/>
            <a:ext cx="1139427" cy="1375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Straight Arrow Connector 10"/>
          <p:cNvCxnSpPr/>
          <p:nvPr/>
        </p:nvCxnSpPr>
        <p:spPr>
          <a:xfrm>
            <a:off x="2791468" y="3858785"/>
            <a:ext cx="1245629" cy="44874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" name="Oval 11"/>
          <p:cNvSpPr/>
          <p:nvPr/>
        </p:nvSpPr>
        <p:spPr>
          <a:xfrm>
            <a:off x="476790" y="1988340"/>
            <a:ext cx="2482011" cy="248450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8" name="TextBox 747"/>
          <p:cNvSpPr txBox="1"/>
          <p:nvPr/>
        </p:nvSpPr>
        <p:spPr>
          <a:xfrm>
            <a:off x="475410" y="2969838"/>
            <a:ext cx="231605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 ТҮЗУШІ ФАКТОРЛАР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2" y="-39748"/>
            <a:ext cx="3810000" cy="190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83" y="5194031"/>
            <a:ext cx="190500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0" y="2684134"/>
            <a:ext cx="12192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85" y="728936"/>
            <a:ext cx="2441405" cy="5187986"/>
          </a:xfrm>
          <a:prstGeom prst="rect">
            <a:avLst/>
          </a:prstGeom>
        </p:spPr>
      </p:pic>
      <p:sp>
        <p:nvSpPr>
          <p:cNvPr id="20" name="Минус 19"/>
          <p:cNvSpPr/>
          <p:nvPr/>
        </p:nvSpPr>
        <p:spPr>
          <a:xfrm rot="1590216">
            <a:off x="7540192" y="771579"/>
            <a:ext cx="1241007" cy="64052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Минус 20"/>
          <p:cNvSpPr/>
          <p:nvPr/>
        </p:nvSpPr>
        <p:spPr>
          <a:xfrm rot="3746382">
            <a:off x="8632671" y="1920664"/>
            <a:ext cx="1239910" cy="664234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Минус 21"/>
          <p:cNvSpPr/>
          <p:nvPr/>
        </p:nvSpPr>
        <p:spPr>
          <a:xfrm rot="5400000">
            <a:off x="9047270" y="3084708"/>
            <a:ext cx="894538" cy="540910"/>
          </a:xfrm>
          <a:prstGeom prst="mathMinus">
            <a:avLst>
              <a:gd name="adj1" fmla="val 2934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34859" y="3673279"/>
            <a:ext cx="275267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Радиациялық баланс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2179586" y="4021844"/>
            <a:ext cx="3815847" cy="120985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жиынтық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радиацияның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жер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бетінен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шағылыстыруға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жылу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сәулеленуіне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жұмсалғаннан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кейін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қалған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4859" y="943069"/>
            <a:ext cx="392447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сәулелерінің түсу бұрышы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2179586" y="1291634"/>
            <a:ext cx="3815847" cy="7063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экваторда тік бұрышпен түседі</a:t>
            </a:r>
          </a:p>
          <a:p>
            <a:pPr algn="l">
              <a:lnSpc>
                <a:spcPts val="2150"/>
              </a:lnSpc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полюстерге қарай азаяды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4859" y="2232607"/>
            <a:ext cx="341792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Жиынтық күн радиациясы</a:t>
            </a:r>
          </a:p>
        </p:txBody>
      </p:sp>
      <p:sp>
        <p:nvSpPr>
          <p:cNvPr id="29" name="Subtitle 2"/>
          <p:cNvSpPr txBox="1"/>
          <p:nvPr/>
        </p:nvSpPr>
        <p:spPr>
          <a:xfrm>
            <a:off x="2179586" y="2581172"/>
            <a:ext cx="3815847" cy="92772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Күннен Жер бетіне түсетін тікелей және шашыраңқы радиацияның жиынтығы</a:t>
            </a:r>
          </a:p>
        </p:txBody>
      </p:sp>
      <p:sp>
        <p:nvSpPr>
          <p:cNvPr id="30" name="Oval 9"/>
          <p:cNvSpPr/>
          <p:nvPr/>
        </p:nvSpPr>
        <p:spPr>
          <a:xfrm>
            <a:off x="1201973" y="2383820"/>
            <a:ext cx="800902" cy="800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10"/>
          <p:cNvSpPr/>
          <p:nvPr/>
        </p:nvSpPr>
        <p:spPr>
          <a:xfrm>
            <a:off x="1201973" y="3808653"/>
            <a:ext cx="800902" cy="800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11"/>
          <p:cNvSpPr/>
          <p:nvPr/>
        </p:nvSpPr>
        <p:spPr>
          <a:xfrm>
            <a:off x="1201973" y="1083130"/>
            <a:ext cx="800902" cy="800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12"/>
          <p:cNvGrpSpPr/>
          <p:nvPr/>
        </p:nvGrpSpPr>
        <p:grpSpPr>
          <a:xfrm>
            <a:off x="1439323" y="1311950"/>
            <a:ext cx="348046" cy="348046"/>
            <a:chOff x="3661569" y="4579937"/>
            <a:chExt cx="250825" cy="250825"/>
          </a:xfrm>
          <a:solidFill>
            <a:schemeClr val="bg1"/>
          </a:solidFill>
        </p:grpSpPr>
        <p:sp>
          <p:nvSpPr>
            <p:cNvPr id="34" name="Freeform 245"/>
            <p:cNvSpPr>
              <a:spLocks noChangeArrowheads="1"/>
            </p:cNvSpPr>
            <p:nvPr/>
          </p:nvSpPr>
          <p:spPr bwMode="auto">
            <a:xfrm>
              <a:off x="3661569" y="4579937"/>
              <a:ext cx="250825" cy="250825"/>
            </a:xfrm>
            <a:custGeom>
              <a:avLst/>
              <a:gdLst>
                <a:gd name="T0" fmla="*/ 651 w 698"/>
                <a:gd name="T1" fmla="*/ 504 h 698"/>
                <a:gd name="T2" fmla="*/ 46 w 698"/>
                <a:gd name="T3" fmla="*/ 504 h 698"/>
                <a:gd name="T4" fmla="*/ 46 w 698"/>
                <a:gd name="T5" fmla="*/ 67 h 698"/>
                <a:gd name="T6" fmla="*/ 651 w 698"/>
                <a:gd name="T7" fmla="*/ 67 h 698"/>
                <a:gd name="T8" fmla="*/ 651 w 698"/>
                <a:gd name="T9" fmla="*/ 504 h 698"/>
                <a:gd name="T10" fmla="*/ 34 w 698"/>
                <a:gd name="T11" fmla="*/ 26 h 698"/>
                <a:gd name="T12" fmla="*/ 663 w 698"/>
                <a:gd name="T13" fmla="*/ 26 h 698"/>
                <a:gd name="T14" fmla="*/ 663 w 698"/>
                <a:gd name="T15" fmla="*/ 26 h 698"/>
                <a:gd name="T16" fmla="*/ 671 w 698"/>
                <a:gd name="T17" fmla="*/ 34 h 698"/>
                <a:gd name="T18" fmla="*/ 671 w 698"/>
                <a:gd name="T19" fmla="*/ 34 h 698"/>
                <a:gd name="T20" fmla="*/ 663 w 698"/>
                <a:gd name="T21" fmla="*/ 42 h 698"/>
                <a:gd name="T22" fmla="*/ 34 w 698"/>
                <a:gd name="T23" fmla="*/ 42 h 698"/>
                <a:gd name="T24" fmla="*/ 34 w 698"/>
                <a:gd name="T25" fmla="*/ 42 h 698"/>
                <a:gd name="T26" fmla="*/ 25 w 698"/>
                <a:gd name="T27" fmla="*/ 34 h 698"/>
                <a:gd name="T28" fmla="*/ 25 w 698"/>
                <a:gd name="T29" fmla="*/ 34 h 698"/>
                <a:gd name="T30" fmla="*/ 34 w 698"/>
                <a:gd name="T31" fmla="*/ 26 h 698"/>
                <a:gd name="T32" fmla="*/ 663 w 698"/>
                <a:gd name="T33" fmla="*/ 0 h 698"/>
                <a:gd name="T34" fmla="*/ 34 w 698"/>
                <a:gd name="T35" fmla="*/ 0 h 698"/>
                <a:gd name="T36" fmla="*/ 34 w 698"/>
                <a:gd name="T37" fmla="*/ 0 h 698"/>
                <a:gd name="T38" fmla="*/ 0 w 698"/>
                <a:gd name="T39" fmla="*/ 34 h 698"/>
                <a:gd name="T40" fmla="*/ 0 w 698"/>
                <a:gd name="T41" fmla="*/ 34 h 698"/>
                <a:gd name="T42" fmla="*/ 21 w 698"/>
                <a:gd name="T43" fmla="*/ 65 h 698"/>
                <a:gd name="T44" fmla="*/ 21 w 698"/>
                <a:gd name="T45" fmla="*/ 517 h 698"/>
                <a:gd name="T46" fmla="*/ 21 w 698"/>
                <a:gd name="T47" fmla="*/ 517 h 698"/>
                <a:gd name="T48" fmla="*/ 34 w 698"/>
                <a:gd name="T49" fmla="*/ 530 h 698"/>
                <a:gd name="T50" fmla="*/ 336 w 698"/>
                <a:gd name="T51" fmla="*/ 530 h 698"/>
                <a:gd name="T52" fmla="*/ 336 w 698"/>
                <a:gd name="T53" fmla="*/ 592 h 698"/>
                <a:gd name="T54" fmla="*/ 134 w 698"/>
                <a:gd name="T55" fmla="*/ 673 h 698"/>
                <a:gd name="T56" fmla="*/ 134 w 698"/>
                <a:gd name="T57" fmla="*/ 673 h 698"/>
                <a:gd name="T58" fmla="*/ 127 w 698"/>
                <a:gd name="T59" fmla="*/ 689 h 698"/>
                <a:gd name="T60" fmla="*/ 127 w 698"/>
                <a:gd name="T61" fmla="*/ 689 h 698"/>
                <a:gd name="T62" fmla="*/ 139 w 698"/>
                <a:gd name="T63" fmla="*/ 697 h 698"/>
                <a:gd name="T64" fmla="*/ 139 w 698"/>
                <a:gd name="T65" fmla="*/ 697 h 698"/>
                <a:gd name="T66" fmla="*/ 143 w 698"/>
                <a:gd name="T67" fmla="*/ 696 h 698"/>
                <a:gd name="T68" fmla="*/ 349 w 698"/>
                <a:gd name="T69" fmla="*/ 614 h 698"/>
                <a:gd name="T70" fmla="*/ 553 w 698"/>
                <a:gd name="T71" fmla="*/ 696 h 698"/>
                <a:gd name="T72" fmla="*/ 553 w 698"/>
                <a:gd name="T73" fmla="*/ 696 h 698"/>
                <a:gd name="T74" fmla="*/ 558 w 698"/>
                <a:gd name="T75" fmla="*/ 697 h 698"/>
                <a:gd name="T76" fmla="*/ 558 w 698"/>
                <a:gd name="T77" fmla="*/ 697 h 698"/>
                <a:gd name="T78" fmla="*/ 570 w 698"/>
                <a:gd name="T79" fmla="*/ 689 h 698"/>
                <a:gd name="T80" fmla="*/ 570 w 698"/>
                <a:gd name="T81" fmla="*/ 689 h 698"/>
                <a:gd name="T82" fmla="*/ 563 w 698"/>
                <a:gd name="T83" fmla="*/ 673 h 698"/>
                <a:gd name="T84" fmla="*/ 360 w 698"/>
                <a:gd name="T85" fmla="*/ 592 h 698"/>
                <a:gd name="T86" fmla="*/ 360 w 698"/>
                <a:gd name="T87" fmla="*/ 530 h 698"/>
                <a:gd name="T88" fmla="*/ 663 w 698"/>
                <a:gd name="T89" fmla="*/ 530 h 698"/>
                <a:gd name="T90" fmla="*/ 663 w 698"/>
                <a:gd name="T91" fmla="*/ 530 h 698"/>
                <a:gd name="T92" fmla="*/ 676 w 698"/>
                <a:gd name="T93" fmla="*/ 517 h 698"/>
                <a:gd name="T94" fmla="*/ 676 w 698"/>
                <a:gd name="T95" fmla="*/ 65 h 698"/>
                <a:gd name="T96" fmla="*/ 676 w 698"/>
                <a:gd name="T97" fmla="*/ 65 h 698"/>
                <a:gd name="T98" fmla="*/ 697 w 698"/>
                <a:gd name="T99" fmla="*/ 34 h 698"/>
                <a:gd name="T100" fmla="*/ 697 w 698"/>
                <a:gd name="T101" fmla="*/ 34 h 698"/>
                <a:gd name="T102" fmla="*/ 663 w 698"/>
                <a:gd name="T10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" h="698">
                  <a:moveTo>
                    <a:pt x="651" y="504"/>
                  </a:moveTo>
                  <a:lnTo>
                    <a:pt x="46" y="504"/>
                  </a:lnTo>
                  <a:lnTo>
                    <a:pt x="46" y="67"/>
                  </a:lnTo>
                  <a:lnTo>
                    <a:pt x="651" y="67"/>
                  </a:lnTo>
                  <a:lnTo>
                    <a:pt x="651" y="504"/>
                  </a:lnTo>
                  <a:close/>
                  <a:moveTo>
                    <a:pt x="34" y="26"/>
                  </a:moveTo>
                  <a:lnTo>
                    <a:pt x="663" y="26"/>
                  </a:lnTo>
                  <a:lnTo>
                    <a:pt x="663" y="26"/>
                  </a:lnTo>
                  <a:cubicBezTo>
                    <a:pt x="668" y="26"/>
                    <a:pt x="671" y="29"/>
                    <a:pt x="671" y="34"/>
                  </a:cubicBezTo>
                  <a:lnTo>
                    <a:pt x="671" y="34"/>
                  </a:lnTo>
                  <a:cubicBezTo>
                    <a:pt x="671" y="39"/>
                    <a:pt x="668" y="42"/>
                    <a:pt x="663" y="42"/>
                  </a:cubicBezTo>
                  <a:lnTo>
                    <a:pt x="34" y="42"/>
                  </a:lnTo>
                  <a:lnTo>
                    <a:pt x="34" y="42"/>
                  </a:lnTo>
                  <a:cubicBezTo>
                    <a:pt x="29" y="42"/>
                    <a:pt x="25" y="39"/>
                    <a:pt x="25" y="34"/>
                  </a:cubicBezTo>
                  <a:lnTo>
                    <a:pt x="25" y="34"/>
                  </a:lnTo>
                  <a:cubicBezTo>
                    <a:pt x="25" y="29"/>
                    <a:pt x="29" y="26"/>
                    <a:pt x="34" y="26"/>
                  </a:cubicBezTo>
                  <a:close/>
                  <a:moveTo>
                    <a:pt x="663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34"/>
                  </a:lnTo>
                  <a:cubicBezTo>
                    <a:pt x="0" y="48"/>
                    <a:pt x="8" y="60"/>
                    <a:pt x="21" y="65"/>
                  </a:cubicBezTo>
                  <a:lnTo>
                    <a:pt x="21" y="517"/>
                  </a:lnTo>
                  <a:lnTo>
                    <a:pt x="21" y="517"/>
                  </a:lnTo>
                  <a:cubicBezTo>
                    <a:pt x="21" y="524"/>
                    <a:pt x="27" y="530"/>
                    <a:pt x="34" y="530"/>
                  </a:cubicBezTo>
                  <a:lnTo>
                    <a:pt x="336" y="530"/>
                  </a:lnTo>
                  <a:lnTo>
                    <a:pt x="336" y="592"/>
                  </a:lnTo>
                  <a:lnTo>
                    <a:pt x="134" y="673"/>
                  </a:lnTo>
                  <a:lnTo>
                    <a:pt x="134" y="673"/>
                  </a:lnTo>
                  <a:cubicBezTo>
                    <a:pt x="128" y="675"/>
                    <a:pt x="124" y="683"/>
                    <a:pt x="127" y="689"/>
                  </a:cubicBezTo>
                  <a:lnTo>
                    <a:pt x="127" y="689"/>
                  </a:lnTo>
                  <a:cubicBezTo>
                    <a:pt x="129" y="694"/>
                    <a:pt x="134" y="697"/>
                    <a:pt x="139" y="697"/>
                  </a:cubicBezTo>
                  <a:lnTo>
                    <a:pt x="139" y="697"/>
                  </a:lnTo>
                  <a:cubicBezTo>
                    <a:pt x="140" y="697"/>
                    <a:pt x="141" y="697"/>
                    <a:pt x="143" y="696"/>
                  </a:cubicBezTo>
                  <a:lnTo>
                    <a:pt x="349" y="614"/>
                  </a:lnTo>
                  <a:lnTo>
                    <a:pt x="553" y="696"/>
                  </a:lnTo>
                  <a:lnTo>
                    <a:pt x="553" y="696"/>
                  </a:lnTo>
                  <a:cubicBezTo>
                    <a:pt x="555" y="697"/>
                    <a:pt x="557" y="697"/>
                    <a:pt x="558" y="697"/>
                  </a:cubicBezTo>
                  <a:lnTo>
                    <a:pt x="558" y="697"/>
                  </a:lnTo>
                  <a:cubicBezTo>
                    <a:pt x="563" y="697"/>
                    <a:pt x="568" y="694"/>
                    <a:pt x="570" y="689"/>
                  </a:cubicBezTo>
                  <a:lnTo>
                    <a:pt x="570" y="689"/>
                  </a:lnTo>
                  <a:cubicBezTo>
                    <a:pt x="573" y="683"/>
                    <a:pt x="569" y="675"/>
                    <a:pt x="563" y="673"/>
                  </a:cubicBezTo>
                  <a:lnTo>
                    <a:pt x="360" y="592"/>
                  </a:lnTo>
                  <a:lnTo>
                    <a:pt x="360" y="530"/>
                  </a:lnTo>
                  <a:lnTo>
                    <a:pt x="663" y="530"/>
                  </a:lnTo>
                  <a:lnTo>
                    <a:pt x="663" y="530"/>
                  </a:lnTo>
                  <a:cubicBezTo>
                    <a:pt x="670" y="530"/>
                    <a:pt x="676" y="524"/>
                    <a:pt x="676" y="517"/>
                  </a:cubicBezTo>
                  <a:lnTo>
                    <a:pt x="676" y="65"/>
                  </a:lnTo>
                  <a:lnTo>
                    <a:pt x="676" y="65"/>
                  </a:lnTo>
                  <a:cubicBezTo>
                    <a:pt x="688" y="60"/>
                    <a:pt x="697" y="48"/>
                    <a:pt x="697" y="34"/>
                  </a:cubicBezTo>
                  <a:lnTo>
                    <a:pt x="697" y="34"/>
                  </a:lnTo>
                  <a:cubicBezTo>
                    <a:pt x="697" y="15"/>
                    <a:pt x="681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246"/>
            <p:cNvSpPr>
              <a:spLocks noChangeArrowheads="1"/>
            </p:cNvSpPr>
            <p:nvPr/>
          </p:nvSpPr>
          <p:spPr bwMode="auto">
            <a:xfrm>
              <a:off x="3736182" y="4632325"/>
              <a:ext cx="100012" cy="100012"/>
            </a:xfrm>
            <a:custGeom>
              <a:avLst/>
              <a:gdLst>
                <a:gd name="T0" fmla="*/ 126 w 278"/>
                <a:gd name="T1" fmla="*/ 27 h 278"/>
                <a:gd name="T2" fmla="*/ 126 w 278"/>
                <a:gd name="T3" fmla="*/ 152 h 278"/>
                <a:gd name="T4" fmla="*/ 250 w 278"/>
                <a:gd name="T5" fmla="*/ 152 h 278"/>
                <a:gd name="T6" fmla="*/ 250 w 278"/>
                <a:gd name="T7" fmla="*/ 152 h 278"/>
                <a:gd name="T8" fmla="*/ 138 w 278"/>
                <a:gd name="T9" fmla="*/ 252 h 278"/>
                <a:gd name="T10" fmla="*/ 138 w 278"/>
                <a:gd name="T11" fmla="*/ 252 h 278"/>
                <a:gd name="T12" fmla="*/ 25 w 278"/>
                <a:gd name="T13" fmla="*/ 139 h 278"/>
                <a:gd name="T14" fmla="*/ 25 w 278"/>
                <a:gd name="T15" fmla="*/ 139 h 278"/>
                <a:gd name="T16" fmla="*/ 126 w 278"/>
                <a:gd name="T17" fmla="*/ 27 h 278"/>
                <a:gd name="T18" fmla="*/ 250 w 278"/>
                <a:gd name="T19" fmla="*/ 126 h 278"/>
                <a:gd name="T20" fmla="*/ 150 w 278"/>
                <a:gd name="T21" fmla="*/ 126 h 278"/>
                <a:gd name="T22" fmla="*/ 150 w 278"/>
                <a:gd name="T23" fmla="*/ 27 h 278"/>
                <a:gd name="T24" fmla="*/ 150 w 278"/>
                <a:gd name="T25" fmla="*/ 27 h 278"/>
                <a:gd name="T26" fmla="*/ 250 w 278"/>
                <a:gd name="T27" fmla="*/ 126 h 278"/>
                <a:gd name="T28" fmla="*/ 138 w 278"/>
                <a:gd name="T29" fmla="*/ 277 h 278"/>
                <a:gd name="T30" fmla="*/ 138 w 278"/>
                <a:gd name="T31" fmla="*/ 277 h 278"/>
                <a:gd name="T32" fmla="*/ 277 w 278"/>
                <a:gd name="T33" fmla="*/ 139 h 278"/>
                <a:gd name="T34" fmla="*/ 277 w 278"/>
                <a:gd name="T35" fmla="*/ 139 h 278"/>
                <a:gd name="T36" fmla="*/ 138 w 278"/>
                <a:gd name="T37" fmla="*/ 0 h 278"/>
                <a:gd name="T38" fmla="*/ 138 w 278"/>
                <a:gd name="T39" fmla="*/ 0 h 278"/>
                <a:gd name="T40" fmla="*/ 0 w 278"/>
                <a:gd name="T41" fmla="*/ 139 h 278"/>
                <a:gd name="T42" fmla="*/ 0 w 278"/>
                <a:gd name="T43" fmla="*/ 139 h 278"/>
                <a:gd name="T44" fmla="*/ 138 w 278"/>
                <a:gd name="T45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78">
                  <a:moveTo>
                    <a:pt x="126" y="27"/>
                  </a:moveTo>
                  <a:lnTo>
                    <a:pt x="126" y="152"/>
                  </a:lnTo>
                  <a:lnTo>
                    <a:pt x="250" y="152"/>
                  </a:lnTo>
                  <a:lnTo>
                    <a:pt x="250" y="152"/>
                  </a:lnTo>
                  <a:cubicBezTo>
                    <a:pt x="244" y="208"/>
                    <a:pt x="197" y="252"/>
                    <a:pt x="138" y="252"/>
                  </a:cubicBezTo>
                  <a:lnTo>
                    <a:pt x="138" y="252"/>
                  </a:lnTo>
                  <a:cubicBezTo>
                    <a:pt x="76" y="252"/>
                    <a:pt x="25" y="202"/>
                    <a:pt x="25" y="139"/>
                  </a:cubicBezTo>
                  <a:lnTo>
                    <a:pt x="25" y="139"/>
                  </a:lnTo>
                  <a:cubicBezTo>
                    <a:pt x="25" y="80"/>
                    <a:pt x="70" y="33"/>
                    <a:pt x="126" y="27"/>
                  </a:cubicBezTo>
                  <a:close/>
                  <a:moveTo>
                    <a:pt x="250" y="126"/>
                  </a:moveTo>
                  <a:lnTo>
                    <a:pt x="150" y="126"/>
                  </a:lnTo>
                  <a:lnTo>
                    <a:pt x="150" y="27"/>
                  </a:lnTo>
                  <a:lnTo>
                    <a:pt x="150" y="27"/>
                  </a:lnTo>
                  <a:cubicBezTo>
                    <a:pt x="204" y="33"/>
                    <a:pt x="244" y="74"/>
                    <a:pt x="250" y="126"/>
                  </a:cubicBezTo>
                  <a:close/>
                  <a:moveTo>
                    <a:pt x="138" y="277"/>
                  </a:moveTo>
                  <a:lnTo>
                    <a:pt x="138" y="277"/>
                  </a:lnTo>
                  <a:cubicBezTo>
                    <a:pt x="215" y="277"/>
                    <a:pt x="277" y="216"/>
                    <a:pt x="277" y="139"/>
                  </a:cubicBezTo>
                  <a:lnTo>
                    <a:pt x="277" y="139"/>
                  </a:lnTo>
                  <a:cubicBezTo>
                    <a:pt x="277" y="63"/>
                    <a:pt x="215" y="0"/>
                    <a:pt x="138" y="0"/>
                  </a:cubicBezTo>
                  <a:lnTo>
                    <a:pt x="138" y="0"/>
                  </a:lnTo>
                  <a:cubicBezTo>
                    <a:pt x="62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2" y="277"/>
                    <a:pt x="138" y="2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15"/>
          <p:cNvGrpSpPr/>
          <p:nvPr/>
        </p:nvGrpSpPr>
        <p:grpSpPr>
          <a:xfrm>
            <a:off x="1395191" y="3970240"/>
            <a:ext cx="405836" cy="368942"/>
            <a:chOff x="2790820" y="6602587"/>
            <a:chExt cx="1068508" cy="971373"/>
          </a:xfrm>
          <a:solidFill>
            <a:schemeClr val="bg1"/>
          </a:solidFill>
        </p:grpSpPr>
        <p:sp>
          <p:nvSpPr>
            <p:cNvPr id="37" name="Freeform 16"/>
            <p:cNvSpPr>
              <a:spLocks noChangeArrowheads="1"/>
            </p:cNvSpPr>
            <p:nvPr/>
          </p:nvSpPr>
          <p:spPr bwMode="auto">
            <a:xfrm>
              <a:off x="2790820" y="7165984"/>
              <a:ext cx="1068508" cy="407976"/>
            </a:xfrm>
            <a:custGeom>
              <a:avLst/>
              <a:gdLst>
                <a:gd name="T0" fmla="*/ 18 w 484"/>
                <a:gd name="T1" fmla="*/ 165 h 184"/>
                <a:gd name="T2" fmla="*/ 18 w 484"/>
                <a:gd name="T3" fmla="*/ 165 h 184"/>
                <a:gd name="T4" fmla="*/ 116 w 484"/>
                <a:gd name="T5" fmla="*/ 22 h 184"/>
                <a:gd name="T6" fmla="*/ 116 w 484"/>
                <a:gd name="T7" fmla="*/ 22 h 184"/>
                <a:gd name="T8" fmla="*/ 242 w 484"/>
                <a:gd name="T9" fmla="*/ 92 h 184"/>
                <a:gd name="T10" fmla="*/ 242 w 484"/>
                <a:gd name="T11" fmla="*/ 92 h 184"/>
                <a:gd name="T12" fmla="*/ 369 w 484"/>
                <a:gd name="T13" fmla="*/ 22 h 184"/>
                <a:gd name="T14" fmla="*/ 369 w 484"/>
                <a:gd name="T15" fmla="*/ 22 h 184"/>
                <a:gd name="T16" fmla="*/ 465 w 484"/>
                <a:gd name="T17" fmla="*/ 165 h 184"/>
                <a:gd name="T18" fmla="*/ 18 w 484"/>
                <a:gd name="T19" fmla="*/ 165 h 184"/>
                <a:gd name="T20" fmla="*/ 369 w 484"/>
                <a:gd name="T21" fmla="*/ 2 h 184"/>
                <a:gd name="T22" fmla="*/ 369 w 484"/>
                <a:gd name="T23" fmla="*/ 2 h 184"/>
                <a:gd name="T24" fmla="*/ 357 w 484"/>
                <a:gd name="T25" fmla="*/ 7 h 184"/>
                <a:gd name="T26" fmla="*/ 357 w 484"/>
                <a:gd name="T27" fmla="*/ 7 h 184"/>
                <a:gd name="T28" fmla="*/ 242 w 484"/>
                <a:gd name="T29" fmla="*/ 74 h 184"/>
                <a:gd name="T30" fmla="*/ 242 w 484"/>
                <a:gd name="T31" fmla="*/ 74 h 184"/>
                <a:gd name="T32" fmla="*/ 126 w 484"/>
                <a:gd name="T33" fmla="*/ 7 h 184"/>
                <a:gd name="T34" fmla="*/ 126 w 484"/>
                <a:gd name="T35" fmla="*/ 7 h 184"/>
                <a:gd name="T36" fmla="*/ 114 w 484"/>
                <a:gd name="T37" fmla="*/ 2 h 184"/>
                <a:gd name="T38" fmla="*/ 114 w 484"/>
                <a:gd name="T39" fmla="*/ 2 h 184"/>
                <a:gd name="T40" fmla="*/ 0 w 484"/>
                <a:gd name="T41" fmla="*/ 173 h 184"/>
                <a:gd name="T42" fmla="*/ 0 w 484"/>
                <a:gd name="T43" fmla="*/ 173 h 184"/>
                <a:gd name="T44" fmla="*/ 2 w 484"/>
                <a:gd name="T45" fmla="*/ 179 h 184"/>
                <a:gd name="T46" fmla="*/ 2 w 484"/>
                <a:gd name="T47" fmla="*/ 179 h 184"/>
                <a:gd name="T48" fmla="*/ 9 w 484"/>
                <a:gd name="T49" fmla="*/ 183 h 184"/>
                <a:gd name="T50" fmla="*/ 475 w 484"/>
                <a:gd name="T51" fmla="*/ 183 h 184"/>
                <a:gd name="T52" fmla="*/ 475 w 484"/>
                <a:gd name="T53" fmla="*/ 183 h 184"/>
                <a:gd name="T54" fmla="*/ 481 w 484"/>
                <a:gd name="T55" fmla="*/ 179 h 184"/>
                <a:gd name="T56" fmla="*/ 481 w 484"/>
                <a:gd name="T57" fmla="*/ 179 h 184"/>
                <a:gd name="T58" fmla="*/ 483 w 484"/>
                <a:gd name="T59" fmla="*/ 173 h 184"/>
                <a:gd name="T60" fmla="*/ 483 w 484"/>
                <a:gd name="T61" fmla="*/ 173 h 184"/>
                <a:gd name="T62" fmla="*/ 369 w 484"/>
                <a:gd name="T6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4" h="184">
                  <a:moveTo>
                    <a:pt x="18" y="165"/>
                  </a:moveTo>
                  <a:lnTo>
                    <a:pt x="18" y="165"/>
                  </a:lnTo>
                  <a:cubicBezTo>
                    <a:pt x="20" y="139"/>
                    <a:pt x="34" y="63"/>
                    <a:pt x="116" y="22"/>
                  </a:cubicBezTo>
                  <a:lnTo>
                    <a:pt x="116" y="22"/>
                  </a:lnTo>
                  <a:cubicBezTo>
                    <a:pt x="143" y="65"/>
                    <a:pt x="191" y="92"/>
                    <a:pt x="242" y="92"/>
                  </a:cubicBezTo>
                  <a:lnTo>
                    <a:pt x="242" y="92"/>
                  </a:lnTo>
                  <a:cubicBezTo>
                    <a:pt x="293" y="92"/>
                    <a:pt x="342" y="65"/>
                    <a:pt x="369" y="22"/>
                  </a:cubicBezTo>
                  <a:lnTo>
                    <a:pt x="369" y="22"/>
                  </a:lnTo>
                  <a:cubicBezTo>
                    <a:pt x="449" y="63"/>
                    <a:pt x="463" y="139"/>
                    <a:pt x="465" y="165"/>
                  </a:cubicBezTo>
                  <a:lnTo>
                    <a:pt x="18" y="165"/>
                  </a:lnTo>
                  <a:close/>
                  <a:moveTo>
                    <a:pt x="369" y="2"/>
                  </a:moveTo>
                  <a:lnTo>
                    <a:pt x="369" y="2"/>
                  </a:lnTo>
                  <a:cubicBezTo>
                    <a:pt x="365" y="0"/>
                    <a:pt x="360" y="2"/>
                    <a:pt x="357" y="7"/>
                  </a:cubicBezTo>
                  <a:lnTo>
                    <a:pt x="357" y="7"/>
                  </a:lnTo>
                  <a:cubicBezTo>
                    <a:pt x="334" y="49"/>
                    <a:pt x="289" y="74"/>
                    <a:pt x="242" y="74"/>
                  </a:cubicBezTo>
                  <a:lnTo>
                    <a:pt x="242" y="74"/>
                  </a:lnTo>
                  <a:cubicBezTo>
                    <a:pt x="194" y="74"/>
                    <a:pt x="150" y="49"/>
                    <a:pt x="126" y="7"/>
                  </a:cubicBezTo>
                  <a:lnTo>
                    <a:pt x="126" y="7"/>
                  </a:lnTo>
                  <a:cubicBezTo>
                    <a:pt x="124" y="2"/>
                    <a:pt x="119" y="0"/>
                    <a:pt x="114" y="2"/>
                  </a:cubicBezTo>
                  <a:lnTo>
                    <a:pt x="114" y="2"/>
                  </a:lnTo>
                  <a:cubicBezTo>
                    <a:pt x="1" y="54"/>
                    <a:pt x="0" y="172"/>
                    <a:pt x="0" y="173"/>
                  </a:cubicBezTo>
                  <a:lnTo>
                    <a:pt x="0" y="173"/>
                  </a:lnTo>
                  <a:cubicBezTo>
                    <a:pt x="0" y="177"/>
                    <a:pt x="1" y="178"/>
                    <a:pt x="2" y="179"/>
                  </a:cubicBezTo>
                  <a:lnTo>
                    <a:pt x="2" y="179"/>
                  </a:lnTo>
                  <a:cubicBezTo>
                    <a:pt x="4" y="181"/>
                    <a:pt x="6" y="183"/>
                    <a:pt x="9" y="183"/>
                  </a:cubicBezTo>
                  <a:lnTo>
                    <a:pt x="475" y="183"/>
                  </a:lnTo>
                  <a:lnTo>
                    <a:pt x="475" y="183"/>
                  </a:lnTo>
                  <a:cubicBezTo>
                    <a:pt x="477" y="183"/>
                    <a:pt x="479" y="181"/>
                    <a:pt x="481" y="179"/>
                  </a:cubicBezTo>
                  <a:lnTo>
                    <a:pt x="481" y="179"/>
                  </a:lnTo>
                  <a:cubicBezTo>
                    <a:pt x="483" y="178"/>
                    <a:pt x="483" y="177"/>
                    <a:pt x="483" y="173"/>
                  </a:cubicBezTo>
                  <a:lnTo>
                    <a:pt x="483" y="173"/>
                  </a:lnTo>
                  <a:cubicBezTo>
                    <a:pt x="483" y="172"/>
                    <a:pt x="482" y="54"/>
                    <a:pt x="369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17"/>
            <p:cNvSpPr>
              <a:spLocks noChangeArrowheads="1"/>
            </p:cNvSpPr>
            <p:nvPr/>
          </p:nvSpPr>
          <p:spPr bwMode="auto">
            <a:xfrm>
              <a:off x="3101657" y="6602587"/>
              <a:ext cx="446830" cy="660533"/>
            </a:xfrm>
            <a:custGeom>
              <a:avLst/>
              <a:gdLst>
                <a:gd name="T0" fmla="*/ 18 w 204"/>
                <a:gd name="T1" fmla="*/ 102 h 299"/>
                <a:gd name="T2" fmla="*/ 18 w 204"/>
                <a:gd name="T3" fmla="*/ 102 h 299"/>
                <a:gd name="T4" fmla="*/ 102 w 204"/>
                <a:gd name="T5" fmla="*/ 18 h 299"/>
                <a:gd name="T6" fmla="*/ 102 w 204"/>
                <a:gd name="T7" fmla="*/ 18 h 299"/>
                <a:gd name="T8" fmla="*/ 187 w 204"/>
                <a:gd name="T9" fmla="*/ 102 h 299"/>
                <a:gd name="T10" fmla="*/ 187 w 204"/>
                <a:gd name="T11" fmla="*/ 196 h 299"/>
                <a:gd name="T12" fmla="*/ 187 w 204"/>
                <a:gd name="T13" fmla="*/ 196 h 299"/>
                <a:gd name="T14" fmla="*/ 102 w 204"/>
                <a:gd name="T15" fmla="*/ 280 h 299"/>
                <a:gd name="T16" fmla="*/ 102 w 204"/>
                <a:gd name="T17" fmla="*/ 280 h 299"/>
                <a:gd name="T18" fmla="*/ 18 w 204"/>
                <a:gd name="T19" fmla="*/ 196 h 299"/>
                <a:gd name="T20" fmla="*/ 18 w 204"/>
                <a:gd name="T21" fmla="*/ 102 h 299"/>
                <a:gd name="T22" fmla="*/ 102 w 204"/>
                <a:gd name="T23" fmla="*/ 298 h 299"/>
                <a:gd name="T24" fmla="*/ 102 w 204"/>
                <a:gd name="T25" fmla="*/ 298 h 299"/>
                <a:gd name="T26" fmla="*/ 203 w 204"/>
                <a:gd name="T27" fmla="*/ 196 h 299"/>
                <a:gd name="T28" fmla="*/ 203 w 204"/>
                <a:gd name="T29" fmla="*/ 102 h 299"/>
                <a:gd name="T30" fmla="*/ 203 w 204"/>
                <a:gd name="T31" fmla="*/ 102 h 299"/>
                <a:gd name="T32" fmla="*/ 102 w 204"/>
                <a:gd name="T33" fmla="*/ 0 h 299"/>
                <a:gd name="T34" fmla="*/ 102 w 204"/>
                <a:gd name="T35" fmla="*/ 0 h 299"/>
                <a:gd name="T36" fmla="*/ 0 w 204"/>
                <a:gd name="T37" fmla="*/ 102 h 299"/>
                <a:gd name="T38" fmla="*/ 0 w 204"/>
                <a:gd name="T39" fmla="*/ 196 h 299"/>
                <a:gd name="T40" fmla="*/ 0 w 204"/>
                <a:gd name="T41" fmla="*/ 196 h 299"/>
                <a:gd name="T42" fmla="*/ 102 w 204"/>
                <a:gd name="T43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" h="299">
                  <a:moveTo>
                    <a:pt x="18" y="102"/>
                  </a:moveTo>
                  <a:lnTo>
                    <a:pt x="18" y="102"/>
                  </a:lnTo>
                  <a:cubicBezTo>
                    <a:pt x="18" y="56"/>
                    <a:pt x="55" y="18"/>
                    <a:pt x="102" y="18"/>
                  </a:cubicBezTo>
                  <a:lnTo>
                    <a:pt x="102" y="18"/>
                  </a:lnTo>
                  <a:cubicBezTo>
                    <a:pt x="148" y="18"/>
                    <a:pt x="187" y="56"/>
                    <a:pt x="187" y="102"/>
                  </a:cubicBezTo>
                  <a:lnTo>
                    <a:pt x="187" y="196"/>
                  </a:lnTo>
                  <a:lnTo>
                    <a:pt x="187" y="196"/>
                  </a:lnTo>
                  <a:cubicBezTo>
                    <a:pt x="187" y="242"/>
                    <a:pt x="148" y="280"/>
                    <a:pt x="102" y="280"/>
                  </a:cubicBezTo>
                  <a:lnTo>
                    <a:pt x="102" y="280"/>
                  </a:lnTo>
                  <a:cubicBezTo>
                    <a:pt x="55" y="280"/>
                    <a:pt x="18" y="242"/>
                    <a:pt x="18" y="196"/>
                  </a:cubicBezTo>
                  <a:lnTo>
                    <a:pt x="18" y="102"/>
                  </a:lnTo>
                  <a:close/>
                  <a:moveTo>
                    <a:pt x="102" y="298"/>
                  </a:moveTo>
                  <a:lnTo>
                    <a:pt x="102" y="298"/>
                  </a:lnTo>
                  <a:cubicBezTo>
                    <a:pt x="158" y="298"/>
                    <a:pt x="203" y="251"/>
                    <a:pt x="203" y="196"/>
                  </a:cubicBezTo>
                  <a:lnTo>
                    <a:pt x="203" y="102"/>
                  </a:lnTo>
                  <a:lnTo>
                    <a:pt x="203" y="102"/>
                  </a:lnTo>
                  <a:cubicBezTo>
                    <a:pt x="203" y="46"/>
                    <a:pt x="158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51"/>
                    <a:pt x="46" y="298"/>
                    <a:pt x="102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Freeform 115"/>
          <p:cNvSpPr>
            <a:spLocks noChangeArrowheads="1"/>
          </p:cNvSpPr>
          <p:nvPr/>
        </p:nvSpPr>
        <p:spPr bwMode="auto">
          <a:xfrm>
            <a:off x="1438867" y="2613205"/>
            <a:ext cx="348502" cy="348502"/>
          </a:xfrm>
          <a:custGeom>
            <a:avLst/>
            <a:gdLst>
              <a:gd name="T0" fmla="*/ 430 w 490"/>
              <a:gd name="T1" fmla="*/ 233 h 489"/>
              <a:gd name="T2" fmla="*/ 472 w 490"/>
              <a:gd name="T3" fmla="*/ 303 h 489"/>
              <a:gd name="T4" fmla="*/ 430 w 490"/>
              <a:gd name="T5" fmla="*/ 372 h 489"/>
              <a:gd name="T6" fmla="*/ 413 w 490"/>
              <a:gd name="T7" fmla="*/ 379 h 489"/>
              <a:gd name="T8" fmla="*/ 372 w 490"/>
              <a:gd name="T9" fmla="*/ 382 h 489"/>
              <a:gd name="T10" fmla="*/ 392 w 490"/>
              <a:gd name="T11" fmla="*/ 223 h 489"/>
              <a:gd name="T12" fmla="*/ 413 w 490"/>
              <a:gd name="T13" fmla="*/ 226 h 489"/>
              <a:gd name="T14" fmla="*/ 255 w 490"/>
              <a:gd name="T15" fmla="*/ 471 h 489"/>
              <a:gd name="T16" fmla="*/ 274 w 490"/>
              <a:gd name="T17" fmla="*/ 458 h 489"/>
              <a:gd name="T18" fmla="*/ 292 w 490"/>
              <a:gd name="T19" fmla="*/ 471 h 489"/>
              <a:gd name="T20" fmla="*/ 117 w 490"/>
              <a:gd name="T21" fmla="*/ 223 h 489"/>
              <a:gd name="T22" fmla="*/ 97 w 490"/>
              <a:gd name="T23" fmla="*/ 382 h 489"/>
              <a:gd name="T24" fmla="*/ 77 w 490"/>
              <a:gd name="T25" fmla="*/ 379 h 489"/>
              <a:gd name="T26" fmla="*/ 77 w 490"/>
              <a:gd name="T27" fmla="*/ 226 h 489"/>
              <a:gd name="T28" fmla="*/ 117 w 490"/>
              <a:gd name="T29" fmla="*/ 223 h 489"/>
              <a:gd name="T30" fmla="*/ 59 w 490"/>
              <a:gd name="T31" fmla="*/ 371 h 489"/>
              <a:gd name="T32" fmla="*/ 18 w 490"/>
              <a:gd name="T33" fmla="*/ 303 h 489"/>
              <a:gd name="T34" fmla="*/ 59 w 490"/>
              <a:gd name="T35" fmla="*/ 371 h 489"/>
              <a:gd name="T36" fmla="*/ 424 w 490"/>
              <a:gd name="T37" fmla="*/ 212 h 489"/>
              <a:gd name="T38" fmla="*/ 401 w 490"/>
              <a:gd name="T39" fmla="*/ 155 h 489"/>
              <a:gd name="T40" fmla="*/ 245 w 490"/>
              <a:gd name="T41" fmla="*/ 0 h 489"/>
              <a:gd name="T42" fmla="*/ 88 w 490"/>
              <a:gd name="T43" fmla="*/ 155 h 489"/>
              <a:gd name="T44" fmla="*/ 88 w 490"/>
              <a:gd name="T45" fmla="*/ 207 h 489"/>
              <a:gd name="T46" fmla="*/ 65 w 490"/>
              <a:gd name="T47" fmla="*/ 212 h 489"/>
              <a:gd name="T48" fmla="*/ 0 w 490"/>
              <a:gd name="T49" fmla="*/ 303 h 489"/>
              <a:gd name="T50" fmla="*/ 65 w 490"/>
              <a:gd name="T51" fmla="*/ 394 h 489"/>
              <a:gd name="T52" fmla="*/ 126 w 490"/>
              <a:gd name="T53" fmla="*/ 399 h 489"/>
              <a:gd name="T54" fmla="*/ 135 w 490"/>
              <a:gd name="T55" fmla="*/ 390 h 489"/>
              <a:gd name="T56" fmla="*/ 135 w 490"/>
              <a:gd name="T57" fmla="*/ 214 h 489"/>
              <a:gd name="T58" fmla="*/ 106 w 490"/>
              <a:gd name="T59" fmla="*/ 206 h 489"/>
              <a:gd name="T60" fmla="*/ 106 w 490"/>
              <a:gd name="T61" fmla="*/ 155 h 489"/>
              <a:gd name="T62" fmla="*/ 245 w 490"/>
              <a:gd name="T63" fmla="*/ 17 h 489"/>
              <a:gd name="T64" fmla="*/ 383 w 490"/>
              <a:gd name="T65" fmla="*/ 206 h 489"/>
              <a:gd name="T66" fmla="*/ 363 w 490"/>
              <a:gd name="T67" fmla="*/ 206 h 489"/>
              <a:gd name="T68" fmla="*/ 354 w 490"/>
              <a:gd name="T69" fmla="*/ 390 h 489"/>
              <a:gd name="T70" fmla="*/ 363 w 490"/>
              <a:gd name="T71" fmla="*/ 399 h 489"/>
              <a:gd name="T72" fmla="*/ 383 w 490"/>
              <a:gd name="T73" fmla="*/ 449 h 489"/>
              <a:gd name="T74" fmla="*/ 383 w 490"/>
              <a:gd name="T75" fmla="*/ 450 h 489"/>
              <a:gd name="T76" fmla="*/ 377 w 490"/>
              <a:gd name="T77" fmla="*/ 464 h 489"/>
              <a:gd name="T78" fmla="*/ 363 w 490"/>
              <a:gd name="T79" fmla="*/ 471 h 489"/>
              <a:gd name="T80" fmla="*/ 310 w 490"/>
              <a:gd name="T81" fmla="*/ 471 h 489"/>
              <a:gd name="T82" fmla="*/ 301 w 490"/>
              <a:gd name="T83" fmla="*/ 452 h 489"/>
              <a:gd name="T84" fmla="*/ 274 w 490"/>
              <a:gd name="T85" fmla="*/ 440 h 489"/>
              <a:gd name="T86" fmla="*/ 236 w 490"/>
              <a:gd name="T87" fmla="*/ 480 h 489"/>
              <a:gd name="T88" fmla="*/ 303 w 490"/>
              <a:gd name="T89" fmla="*/ 488 h 489"/>
              <a:gd name="T90" fmla="*/ 363 w 490"/>
              <a:gd name="T91" fmla="*/ 488 h 489"/>
              <a:gd name="T92" fmla="*/ 390 w 490"/>
              <a:gd name="T93" fmla="*/ 476 h 489"/>
              <a:gd name="T94" fmla="*/ 401 w 490"/>
              <a:gd name="T95" fmla="*/ 450 h 489"/>
              <a:gd name="T96" fmla="*/ 401 w 490"/>
              <a:gd name="T97" fmla="*/ 398 h 489"/>
              <a:gd name="T98" fmla="*/ 424 w 490"/>
              <a:gd name="T99" fmla="*/ 394 h 489"/>
              <a:gd name="T100" fmla="*/ 489 w 490"/>
              <a:gd name="T101" fmla="*/ 303 h 489"/>
              <a:gd name="T102" fmla="*/ 424 w 490"/>
              <a:gd name="T103" fmla="*/ 2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430" y="372"/>
                </a:moveTo>
                <a:lnTo>
                  <a:pt x="430" y="233"/>
                </a:lnTo>
                <a:lnTo>
                  <a:pt x="430" y="233"/>
                </a:lnTo>
                <a:cubicBezTo>
                  <a:pt x="456" y="247"/>
                  <a:pt x="472" y="273"/>
                  <a:pt x="472" y="303"/>
                </a:cubicBezTo>
                <a:lnTo>
                  <a:pt x="472" y="303"/>
                </a:lnTo>
                <a:cubicBezTo>
                  <a:pt x="472" y="332"/>
                  <a:pt x="456" y="358"/>
                  <a:pt x="430" y="372"/>
                </a:cubicBezTo>
                <a:close/>
                <a:moveTo>
                  <a:pt x="413" y="379"/>
                </a:moveTo>
                <a:lnTo>
                  <a:pt x="413" y="379"/>
                </a:lnTo>
                <a:cubicBezTo>
                  <a:pt x="406" y="381"/>
                  <a:pt x="399" y="382"/>
                  <a:pt x="392" y="382"/>
                </a:cubicBezTo>
                <a:lnTo>
                  <a:pt x="372" y="382"/>
                </a:lnTo>
                <a:lnTo>
                  <a:pt x="372" y="223"/>
                </a:lnTo>
                <a:lnTo>
                  <a:pt x="392" y="223"/>
                </a:lnTo>
                <a:lnTo>
                  <a:pt x="392" y="223"/>
                </a:lnTo>
                <a:cubicBezTo>
                  <a:pt x="399" y="223"/>
                  <a:pt x="406" y="224"/>
                  <a:pt x="413" y="226"/>
                </a:cubicBezTo>
                <a:lnTo>
                  <a:pt x="413" y="379"/>
                </a:lnTo>
                <a:close/>
                <a:moveTo>
                  <a:pt x="255" y="471"/>
                </a:moveTo>
                <a:lnTo>
                  <a:pt x="255" y="471"/>
                </a:lnTo>
                <a:cubicBezTo>
                  <a:pt x="258" y="463"/>
                  <a:pt x="266" y="458"/>
                  <a:pt x="274" y="458"/>
                </a:cubicBezTo>
                <a:lnTo>
                  <a:pt x="274" y="458"/>
                </a:lnTo>
                <a:cubicBezTo>
                  <a:pt x="283" y="458"/>
                  <a:pt x="290" y="463"/>
                  <a:pt x="292" y="471"/>
                </a:cubicBezTo>
                <a:lnTo>
                  <a:pt x="255" y="471"/>
                </a:lnTo>
                <a:close/>
                <a:moveTo>
                  <a:pt x="117" y="223"/>
                </a:moveTo>
                <a:lnTo>
                  <a:pt x="117" y="382"/>
                </a:lnTo>
                <a:lnTo>
                  <a:pt x="97" y="382"/>
                </a:lnTo>
                <a:lnTo>
                  <a:pt x="97" y="382"/>
                </a:lnTo>
                <a:cubicBezTo>
                  <a:pt x="90" y="382"/>
                  <a:pt x="83" y="381"/>
                  <a:pt x="77" y="379"/>
                </a:cubicBezTo>
                <a:lnTo>
                  <a:pt x="77" y="226"/>
                </a:lnTo>
                <a:lnTo>
                  <a:pt x="77" y="226"/>
                </a:lnTo>
                <a:cubicBezTo>
                  <a:pt x="83" y="224"/>
                  <a:pt x="90" y="223"/>
                  <a:pt x="97" y="223"/>
                </a:cubicBezTo>
                <a:lnTo>
                  <a:pt x="117" y="223"/>
                </a:lnTo>
                <a:close/>
                <a:moveTo>
                  <a:pt x="59" y="371"/>
                </a:moveTo>
                <a:lnTo>
                  <a:pt x="59" y="371"/>
                </a:lnTo>
                <a:cubicBezTo>
                  <a:pt x="34" y="357"/>
                  <a:pt x="18" y="331"/>
                  <a:pt x="18" y="303"/>
                </a:cubicBezTo>
                <a:lnTo>
                  <a:pt x="18" y="303"/>
                </a:lnTo>
                <a:cubicBezTo>
                  <a:pt x="18" y="273"/>
                  <a:pt x="34" y="247"/>
                  <a:pt x="59" y="233"/>
                </a:cubicBezTo>
                <a:lnTo>
                  <a:pt x="59" y="371"/>
                </a:lnTo>
                <a:close/>
                <a:moveTo>
                  <a:pt x="424" y="212"/>
                </a:moveTo>
                <a:lnTo>
                  <a:pt x="424" y="212"/>
                </a:lnTo>
                <a:cubicBezTo>
                  <a:pt x="416" y="209"/>
                  <a:pt x="409" y="207"/>
                  <a:pt x="401" y="207"/>
                </a:cubicBezTo>
                <a:lnTo>
                  <a:pt x="401" y="155"/>
                </a:lnTo>
                <a:lnTo>
                  <a:pt x="401" y="155"/>
                </a:lnTo>
                <a:cubicBezTo>
                  <a:pt x="401" y="69"/>
                  <a:pt x="331" y="0"/>
                  <a:pt x="245" y="0"/>
                </a:cubicBezTo>
                <a:lnTo>
                  <a:pt x="245" y="0"/>
                </a:lnTo>
                <a:cubicBezTo>
                  <a:pt x="158" y="0"/>
                  <a:pt x="88" y="69"/>
                  <a:pt x="88" y="155"/>
                </a:cubicBezTo>
                <a:lnTo>
                  <a:pt x="88" y="207"/>
                </a:lnTo>
                <a:lnTo>
                  <a:pt x="88" y="207"/>
                </a:lnTo>
                <a:cubicBezTo>
                  <a:pt x="80" y="207"/>
                  <a:pt x="72" y="209"/>
                  <a:pt x="65" y="212"/>
                </a:cubicBezTo>
                <a:lnTo>
                  <a:pt x="65" y="212"/>
                </a:lnTo>
                <a:cubicBezTo>
                  <a:pt x="27" y="225"/>
                  <a:pt x="0" y="261"/>
                  <a:pt x="0" y="303"/>
                </a:cubicBezTo>
                <a:lnTo>
                  <a:pt x="0" y="303"/>
                </a:lnTo>
                <a:cubicBezTo>
                  <a:pt x="0" y="343"/>
                  <a:pt x="27" y="380"/>
                  <a:pt x="65" y="394"/>
                </a:cubicBezTo>
                <a:lnTo>
                  <a:pt x="65" y="394"/>
                </a:lnTo>
                <a:cubicBezTo>
                  <a:pt x="75" y="397"/>
                  <a:pt x="86" y="399"/>
                  <a:pt x="97" y="399"/>
                </a:cubicBezTo>
                <a:lnTo>
                  <a:pt x="126" y="399"/>
                </a:lnTo>
                <a:lnTo>
                  <a:pt x="126" y="399"/>
                </a:lnTo>
                <a:cubicBezTo>
                  <a:pt x="131" y="399"/>
                  <a:pt x="135" y="395"/>
                  <a:pt x="135" y="390"/>
                </a:cubicBezTo>
                <a:lnTo>
                  <a:pt x="135" y="214"/>
                </a:lnTo>
                <a:lnTo>
                  <a:pt x="135" y="214"/>
                </a:lnTo>
                <a:cubicBezTo>
                  <a:pt x="135" y="210"/>
                  <a:pt x="131" y="206"/>
                  <a:pt x="126" y="206"/>
                </a:cubicBezTo>
                <a:lnTo>
                  <a:pt x="106" y="206"/>
                </a:lnTo>
                <a:lnTo>
                  <a:pt x="106" y="155"/>
                </a:lnTo>
                <a:lnTo>
                  <a:pt x="106" y="155"/>
                </a:lnTo>
                <a:cubicBezTo>
                  <a:pt x="106" y="79"/>
                  <a:pt x="168" y="17"/>
                  <a:pt x="245" y="17"/>
                </a:cubicBezTo>
                <a:lnTo>
                  <a:pt x="245" y="17"/>
                </a:lnTo>
                <a:cubicBezTo>
                  <a:pt x="321" y="17"/>
                  <a:pt x="383" y="79"/>
                  <a:pt x="383" y="155"/>
                </a:cubicBezTo>
                <a:lnTo>
                  <a:pt x="383" y="206"/>
                </a:lnTo>
                <a:lnTo>
                  <a:pt x="363" y="206"/>
                </a:lnTo>
                <a:lnTo>
                  <a:pt x="363" y="206"/>
                </a:lnTo>
                <a:cubicBezTo>
                  <a:pt x="358" y="206"/>
                  <a:pt x="354" y="210"/>
                  <a:pt x="354" y="214"/>
                </a:cubicBezTo>
                <a:lnTo>
                  <a:pt x="354" y="390"/>
                </a:lnTo>
                <a:lnTo>
                  <a:pt x="354" y="390"/>
                </a:lnTo>
                <a:cubicBezTo>
                  <a:pt x="354" y="395"/>
                  <a:pt x="358" y="399"/>
                  <a:pt x="363" y="399"/>
                </a:cubicBezTo>
                <a:lnTo>
                  <a:pt x="383" y="399"/>
                </a:lnTo>
                <a:lnTo>
                  <a:pt x="383" y="449"/>
                </a:lnTo>
                <a:lnTo>
                  <a:pt x="383" y="450"/>
                </a:lnTo>
                <a:lnTo>
                  <a:pt x="383" y="450"/>
                </a:lnTo>
                <a:cubicBezTo>
                  <a:pt x="383" y="455"/>
                  <a:pt x="381" y="460"/>
                  <a:pt x="377" y="464"/>
                </a:cubicBezTo>
                <a:lnTo>
                  <a:pt x="377" y="464"/>
                </a:lnTo>
                <a:cubicBezTo>
                  <a:pt x="374" y="468"/>
                  <a:pt x="369" y="471"/>
                  <a:pt x="363" y="471"/>
                </a:cubicBezTo>
                <a:lnTo>
                  <a:pt x="363" y="471"/>
                </a:lnTo>
                <a:lnTo>
                  <a:pt x="310" y="471"/>
                </a:lnTo>
                <a:lnTo>
                  <a:pt x="310" y="471"/>
                </a:lnTo>
                <a:cubicBezTo>
                  <a:pt x="309" y="464"/>
                  <a:pt x="306" y="457"/>
                  <a:pt x="301" y="452"/>
                </a:cubicBezTo>
                <a:lnTo>
                  <a:pt x="301" y="452"/>
                </a:lnTo>
                <a:cubicBezTo>
                  <a:pt x="293" y="445"/>
                  <a:pt x="284" y="440"/>
                  <a:pt x="274" y="440"/>
                </a:cubicBezTo>
                <a:lnTo>
                  <a:pt x="274" y="440"/>
                </a:lnTo>
                <a:cubicBezTo>
                  <a:pt x="253" y="440"/>
                  <a:pt x="236" y="458"/>
                  <a:pt x="236" y="480"/>
                </a:cubicBezTo>
                <a:lnTo>
                  <a:pt x="236" y="480"/>
                </a:lnTo>
                <a:cubicBezTo>
                  <a:pt x="236" y="484"/>
                  <a:pt x="240" y="488"/>
                  <a:pt x="245" y="488"/>
                </a:cubicBezTo>
                <a:lnTo>
                  <a:pt x="303" y="488"/>
                </a:lnTo>
                <a:lnTo>
                  <a:pt x="363" y="488"/>
                </a:lnTo>
                <a:lnTo>
                  <a:pt x="363" y="488"/>
                </a:lnTo>
                <a:lnTo>
                  <a:pt x="363" y="488"/>
                </a:lnTo>
                <a:cubicBezTo>
                  <a:pt x="373" y="488"/>
                  <a:pt x="382" y="483"/>
                  <a:pt x="390" y="476"/>
                </a:cubicBezTo>
                <a:lnTo>
                  <a:pt x="390" y="476"/>
                </a:lnTo>
                <a:cubicBezTo>
                  <a:pt x="397" y="470"/>
                  <a:pt x="401" y="460"/>
                  <a:pt x="401" y="450"/>
                </a:cubicBezTo>
                <a:lnTo>
                  <a:pt x="401" y="449"/>
                </a:lnTo>
                <a:lnTo>
                  <a:pt x="401" y="398"/>
                </a:lnTo>
                <a:lnTo>
                  <a:pt x="401" y="398"/>
                </a:lnTo>
                <a:cubicBezTo>
                  <a:pt x="409" y="397"/>
                  <a:pt x="417" y="396"/>
                  <a:pt x="424" y="394"/>
                </a:cubicBezTo>
                <a:lnTo>
                  <a:pt x="424" y="394"/>
                </a:lnTo>
                <a:cubicBezTo>
                  <a:pt x="463" y="380"/>
                  <a:pt x="489" y="344"/>
                  <a:pt x="489" y="303"/>
                </a:cubicBezTo>
                <a:lnTo>
                  <a:pt x="489" y="303"/>
                </a:lnTo>
                <a:cubicBezTo>
                  <a:pt x="489" y="261"/>
                  <a:pt x="463" y="225"/>
                  <a:pt x="42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84" y="4579864"/>
            <a:ext cx="476250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" y="1938748"/>
            <a:ext cx="2892725" cy="2169544"/>
          </a:xfrm>
          <a:prstGeom prst="rect">
            <a:avLst/>
          </a:prstGeom>
        </p:spPr>
      </p:pic>
      <p:sp>
        <p:nvSpPr>
          <p:cNvPr id="13" name="Freeform 700"/>
          <p:cNvSpPr>
            <a:spLocks noEditPoints="1"/>
          </p:cNvSpPr>
          <p:nvPr/>
        </p:nvSpPr>
        <p:spPr bwMode="auto">
          <a:xfrm>
            <a:off x="2214112" y="1411850"/>
            <a:ext cx="6045068" cy="3986511"/>
          </a:xfrm>
          <a:custGeom>
            <a:avLst/>
            <a:gdLst>
              <a:gd name="T0" fmla="*/ 194 w 203"/>
              <a:gd name="T1" fmla="*/ 37 h 97"/>
              <a:gd name="T2" fmla="*/ 177 w 203"/>
              <a:gd name="T3" fmla="*/ 31 h 97"/>
              <a:gd name="T4" fmla="*/ 163 w 203"/>
              <a:gd name="T5" fmla="*/ 19 h 97"/>
              <a:gd name="T6" fmla="*/ 154 w 203"/>
              <a:gd name="T7" fmla="*/ 7 h 97"/>
              <a:gd name="T8" fmla="*/ 137 w 203"/>
              <a:gd name="T9" fmla="*/ 10 h 97"/>
              <a:gd name="T10" fmla="*/ 129 w 203"/>
              <a:gd name="T11" fmla="*/ 8 h 97"/>
              <a:gd name="T12" fmla="*/ 112 w 203"/>
              <a:gd name="T13" fmla="*/ 2 h 97"/>
              <a:gd name="T14" fmla="*/ 76 w 203"/>
              <a:gd name="T15" fmla="*/ 10 h 97"/>
              <a:gd name="T16" fmla="*/ 75 w 203"/>
              <a:gd name="T17" fmla="*/ 20 h 97"/>
              <a:gd name="T18" fmla="*/ 74 w 203"/>
              <a:gd name="T19" fmla="*/ 31 h 97"/>
              <a:gd name="T20" fmla="*/ 60 w 203"/>
              <a:gd name="T21" fmla="*/ 29 h 97"/>
              <a:gd name="T22" fmla="*/ 48 w 203"/>
              <a:gd name="T23" fmla="*/ 32 h 97"/>
              <a:gd name="T24" fmla="*/ 37 w 203"/>
              <a:gd name="T25" fmla="*/ 27 h 97"/>
              <a:gd name="T26" fmla="*/ 22 w 203"/>
              <a:gd name="T27" fmla="*/ 25 h 97"/>
              <a:gd name="T28" fmla="*/ 13 w 203"/>
              <a:gd name="T29" fmla="*/ 32 h 97"/>
              <a:gd name="T30" fmla="*/ 3 w 203"/>
              <a:gd name="T31" fmla="*/ 38 h 97"/>
              <a:gd name="T32" fmla="*/ 4 w 203"/>
              <a:gd name="T33" fmla="*/ 47 h 97"/>
              <a:gd name="T34" fmla="*/ 14 w 203"/>
              <a:gd name="T35" fmla="*/ 57 h 97"/>
              <a:gd name="T36" fmla="*/ 17 w 203"/>
              <a:gd name="T37" fmla="*/ 57 h 97"/>
              <a:gd name="T38" fmla="*/ 36 w 203"/>
              <a:gd name="T39" fmla="*/ 63 h 97"/>
              <a:gd name="T40" fmla="*/ 33 w 203"/>
              <a:gd name="T41" fmla="*/ 66 h 97"/>
              <a:gd name="T42" fmla="*/ 22 w 203"/>
              <a:gd name="T43" fmla="*/ 72 h 97"/>
              <a:gd name="T44" fmla="*/ 31 w 203"/>
              <a:gd name="T45" fmla="*/ 82 h 97"/>
              <a:gd name="T46" fmla="*/ 48 w 203"/>
              <a:gd name="T47" fmla="*/ 90 h 97"/>
              <a:gd name="T48" fmla="*/ 50 w 203"/>
              <a:gd name="T49" fmla="*/ 68 h 97"/>
              <a:gd name="T50" fmla="*/ 64 w 203"/>
              <a:gd name="T51" fmla="*/ 62 h 97"/>
              <a:gd name="T52" fmla="*/ 72 w 203"/>
              <a:gd name="T53" fmla="*/ 66 h 97"/>
              <a:gd name="T54" fmla="*/ 84 w 203"/>
              <a:gd name="T55" fmla="*/ 76 h 97"/>
              <a:gd name="T56" fmla="*/ 100 w 203"/>
              <a:gd name="T57" fmla="*/ 81 h 97"/>
              <a:gd name="T58" fmla="*/ 107 w 203"/>
              <a:gd name="T59" fmla="*/ 91 h 97"/>
              <a:gd name="T60" fmla="*/ 123 w 203"/>
              <a:gd name="T61" fmla="*/ 85 h 97"/>
              <a:gd name="T62" fmla="*/ 137 w 203"/>
              <a:gd name="T63" fmla="*/ 83 h 97"/>
              <a:gd name="T64" fmla="*/ 153 w 203"/>
              <a:gd name="T65" fmla="*/ 81 h 97"/>
              <a:gd name="T66" fmla="*/ 172 w 203"/>
              <a:gd name="T67" fmla="*/ 76 h 97"/>
              <a:gd name="T68" fmla="*/ 175 w 203"/>
              <a:gd name="T69" fmla="*/ 66 h 97"/>
              <a:gd name="T70" fmla="*/ 182 w 203"/>
              <a:gd name="T71" fmla="*/ 60 h 97"/>
              <a:gd name="T72" fmla="*/ 193 w 203"/>
              <a:gd name="T73" fmla="*/ 56 h 97"/>
              <a:gd name="T74" fmla="*/ 202 w 203"/>
              <a:gd name="T75" fmla="*/ 44 h 97"/>
              <a:gd name="T76" fmla="*/ 201 w 203"/>
              <a:gd name="T77" fmla="*/ 39 h 97"/>
              <a:gd name="T78" fmla="*/ 140 w 203"/>
              <a:gd name="T79" fmla="*/ 65 h 97"/>
              <a:gd name="T80" fmla="*/ 141 w 203"/>
              <a:gd name="T81" fmla="*/ 59 h 97"/>
              <a:gd name="T82" fmla="*/ 148 w 203"/>
              <a:gd name="T83" fmla="*/ 58 h 97"/>
              <a:gd name="T84" fmla="*/ 156 w 203"/>
              <a:gd name="T85" fmla="*/ 58 h 97"/>
              <a:gd name="T86" fmla="*/ 165 w 203"/>
              <a:gd name="T87" fmla="*/ 5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3" h="97">
                <a:moveTo>
                  <a:pt x="201" y="39"/>
                </a:moveTo>
                <a:cubicBezTo>
                  <a:pt x="201" y="38"/>
                  <a:pt x="197" y="39"/>
                  <a:pt x="197" y="39"/>
                </a:cubicBezTo>
                <a:cubicBezTo>
                  <a:pt x="195" y="39"/>
                  <a:pt x="194" y="38"/>
                  <a:pt x="194" y="37"/>
                </a:cubicBezTo>
                <a:cubicBezTo>
                  <a:pt x="193" y="35"/>
                  <a:pt x="191" y="35"/>
                  <a:pt x="191" y="34"/>
                </a:cubicBezTo>
                <a:cubicBezTo>
                  <a:pt x="190" y="33"/>
                  <a:pt x="189" y="30"/>
                  <a:pt x="186" y="30"/>
                </a:cubicBezTo>
                <a:cubicBezTo>
                  <a:pt x="183" y="30"/>
                  <a:pt x="180" y="33"/>
                  <a:pt x="177" y="31"/>
                </a:cubicBezTo>
                <a:cubicBezTo>
                  <a:pt x="176" y="30"/>
                  <a:pt x="175" y="29"/>
                  <a:pt x="174" y="28"/>
                </a:cubicBezTo>
                <a:cubicBezTo>
                  <a:pt x="173" y="28"/>
                  <a:pt x="171" y="31"/>
                  <a:pt x="170" y="31"/>
                </a:cubicBezTo>
                <a:cubicBezTo>
                  <a:pt x="169" y="32"/>
                  <a:pt x="163" y="21"/>
                  <a:pt x="163" y="19"/>
                </a:cubicBezTo>
                <a:cubicBezTo>
                  <a:pt x="161" y="17"/>
                  <a:pt x="160" y="14"/>
                  <a:pt x="157" y="13"/>
                </a:cubicBezTo>
                <a:cubicBezTo>
                  <a:pt x="156" y="12"/>
                  <a:pt x="155" y="11"/>
                  <a:pt x="154" y="11"/>
                </a:cubicBezTo>
                <a:cubicBezTo>
                  <a:pt x="152" y="10"/>
                  <a:pt x="154" y="8"/>
                  <a:pt x="154" y="7"/>
                </a:cubicBezTo>
                <a:cubicBezTo>
                  <a:pt x="154" y="6"/>
                  <a:pt x="147" y="10"/>
                  <a:pt x="146" y="11"/>
                </a:cubicBezTo>
                <a:cubicBezTo>
                  <a:pt x="145" y="11"/>
                  <a:pt x="137" y="14"/>
                  <a:pt x="137" y="13"/>
                </a:cubicBezTo>
                <a:cubicBezTo>
                  <a:pt x="137" y="11"/>
                  <a:pt x="139" y="10"/>
                  <a:pt x="137" y="10"/>
                </a:cubicBezTo>
                <a:cubicBezTo>
                  <a:pt x="136" y="9"/>
                  <a:pt x="135" y="8"/>
                  <a:pt x="134" y="9"/>
                </a:cubicBezTo>
                <a:cubicBezTo>
                  <a:pt x="134" y="9"/>
                  <a:pt x="134" y="10"/>
                  <a:pt x="133" y="9"/>
                </a:cubicBezTo>
                <a:cubicBezTo>
                  <a:pt x="131" y="8"/>
                  <a:pt x="132" y="7"/>
                  <a:pt x="129" y="8"/>
                </a:cubicBezTo>
                <a:cubicBezTo>
                  <a:pt x="126" y="10"/>
                  <a:pt x="126" y="7"/>
                  <a:pt x="126" y="5"/>
                </a:cubicBezTo>
                <a:cubicBezTo>
                  <a:pt x="127" y="1"/>
                  <a:pt x="121" y="0"/>
                  <a:pt x="118" y="0"/>
                </a:cubicBezTo>
                <a:cubicBezTo>
                  <a:pt x="116" y="0"/>
                  <a:pt x="114" y="1"/>
                  <a:pt x="112" y="2"/>
                </a:cubicBezTo>
                <a:cubicBezTo>
                  <a:pt x="110" y="3"/>
                  <a:pt x="108" y="4"/>
                  <a:pt x="105" y="4"/>
                </a:cubicBezTo>
                <a:cubicBezTo>
                  <a:pt x="97" y="6"/>
                  <a:pt x="89" y="9"/>
                  <a:pt x="81" y="9"/>
                </a:cubicBezTo>
                <a:cubicBezTo>
                  <a:pt x="79" y="9"/>
                  <a:pt x="77" y="9"/>
                  <a:pt x="76" y="10"/>
                </a:cubicBezTo>
                <a:cubicBezTo>
                  <a:pt x="75" y="11"/>
                  <a:pt x="77" y="14"/>
                  <a:pt x="79" y="14"/>
                </a:cubicBezTo>
                <a:cubicBezTo>
                  <a:pt x="83" y="17"/>
                  <a:pt x="76" y="16"/>
                  <a:pt x="74" y="17"/>
                </a:cubicBezTo>
                <a:cubicBezTo>
                  <a:pt x="72" y="18"/>
                  <a:pt x="75" y="19"/>
                  <a:pt x="75" y="20"/>
                </a:cubicBezTo>
                <a:cubicBezTo>
                  <a:pt x="75" y="22"/>
                  <a:pt x="71" y="22"/>
                  <a:pt x="71" y="23"/>
                </a:cubicBezTo>
                <a:cubicBezTo>
                  <a:pt x="71" y="26"/>
                  <a:pt x="79" y="25"/>
                  <a:pt x="78" y="29"/>
                </a:cubicBezTo>
                <a:cubicBezTo>
                  <a:pt x="77" y="30"/>
                  <a:pt x="76" y="31"/>
                  <a:pt x="74" y="31"/>
                </a:cubicBezTo>
                <a:cubicBezTo>
                  <a:pt x="73" y="31"/>
                  <a:pt x="70" y="31"/>
                  <a:pt x="69" y="31"/>
                </a:cubicBezTo>
                <a:cubicBezTo>
                  <a:pt x="67" y="32"/>
                  <a:pt x="68" y="33"/>
                  <a:pt x="66" y="32"/>
                </a:cubicBezTo>
                <a:cubicBezTo>
                  <a:pt x="64" y="31"/>
                  <a:pt x="62" y="29"/>
                  <a:pt x="60" y="29"/>
                </a:cubicBezTo>
                <a:cubicBezTo>
                  <a:pt x="59" y="28"/>
                  <a:pt x="57" y="30"/>
                  <a:pt x="56" y="30"/>
                </a:cubicBezTo>
                <a:cubicBezTo>
                  <a:pt x="54" y="29"/>
                  <a:pt x="53" y="29"/>
                  <a:pt x="51" y="30"/>
                </a:cubicBezTo>
                <a:cubicBezTo>
                  <a:pt x="50" y="31"/>
                  <a:pt x="49" y="33"/>
                  <a:pt x="48" y="32"/>
                </a:cubicBezTo>
                <a:cubicBezTo>
                  <a:pt x="47" y="32"/>
                  <a:pt x="44" y="29"/>
                  <a:pt x="43" y="30"/>
                </a:cubicBezTo>
                <a:cubicBezTo>
                  <a:pt x="42" y="30"/>
                  <a:pt x="42" y="33"/>
                  <a:pt x="41" y="31"/>
                </a:cubicBezTo>
                <a:cubicBezTo>
                  <a:pt x="40" y="29"/>
                  <a:pt x="39" y="28"/>
                  <a:pt x="37" y="27"/>
                </a:cubicBezTo>
                <a:cubicBezTo>
                  <a:pt x="35" y="26"/>
                  <a:pt x="33" y="26"/>
                  <a:pt x="32" y="25"/>
                </a:cubicBezTo>
                <a:cubicBezTo>
                  <a:pt x="29" y="24"/>
                  <a:pt x="29" y="26"/>
                  <a:pt x="27" y="26"/>
                </a:cubicBezTo>
                <a:cubicBezTo>
                  <a:pt x="25" y="27"/>
                  <a:pt x="24" y="24"/>
                  <a:pt x="22" y="25"/>
                </a:cubicBezTo>
                <a:cubicBezTo>
                  <a:pt x="21" y="26"/>
                  <a:pt x="21" y="27"/>
                  <a:pt x="20" y="27"/>
                </a:cubicBezTo>
                <a:cubicBezTo>
                  <a:pt x="19" y="28"/>
                  <a:pt x="17" y="28"/>
                  <a:pt x="16" y="28"/>
                </a:cubicBezTo>
                <a:cubicBezTo>
                  <a:pt x="15" y="29"/>
                  <a:pt x="13" y="31"/>
                  <a:pt x="13" y="32"/>
                </a:cubicBezTo>
                <a:cubicBezTo>
                  <a:pt x="12" y="33"/>
                  <a:pt x="14" y="36"/>
                  <a:pt x="12" y="36"/>
                </a:cubicBezTo>
                <a:cubicBezTo>
                  <a:pt x="10" y="37"/>
                  <a:pt x="7" y="31"/>
                  <a:pt x="6" y="34"/>
                </a:cubicBezTo>
                <a:cubicBezTo>
                  <a:pt x="5" y="36"/>
                  <a:pt x="4" y="36"/>
                  <a:pt x="3" y="38"/>
                </a:cubicBezTo>
                <a:cubicBezTo>
                  <a:pt x="2" y="40"/>
                  <a:pt x="6" y="40"/>
                  <a:pt x="4" y="42"/>
                </a:cubicBezTo>
                <a:cubicBezTo>
                  <a:pt x="3" y="43"/>
                  <a:pt x="0" y="45"/>
                  <a:pt x="2" y="46"/>
                </a:cubicBezTo>
                <a:cubicBezTo>
                  <a:pt x="3" y="46"/>
                  <a:pt x="4" y="47"/>
                  <a:pt x="4" y="47"/>
                </a:cubicBezTo>
                <a:cubicBezTo>
                  <a:pt x="5" y="48"/>
                  <a:pt x="4" y="49"/>
                  <a:pt x="5" y="50"/>
                </a:cubicBezTo>
                <a:cubicBezTo>
                  <a:pt x="7" y="51"/>
                  <a:pt x="9" y="49"/>
                  <a:pt x="11" y="51"/>
                </a:cubicBezTo>
                <a:cubicBezTo>
                  <a:pt x="12" y="52"/>
                  <a:pt x="14" y="55"/>
                  <a:pt x="14" y="57"/>
                </a:cubicBezTo>
                <a:cubicBezTo>
                  <a:pt x="13" y="57"/>
                  <a:pt x="10" y="56"/>
                  <a:pt x="13" y="58"/>
                </a:cubicBezTo>
                <a:cubicBezTo>
                  <a:pt x="14" y="59"/>
                  <a:pt x="14" y="60"/>
                  <a:pt x="16" y="58"/>
                </a:cubicBezTo>
                <a:cubicBezTo>
                  <a:pt x="16" y="57"/>
                  <a:pt x="16" y="57"/>
                  <a:pt x="17" y="57"/>
                </a:cubicBezTo>
                <a:cubicBezTo>
                  <a:pt x="22" y="57"/>
                  <a:pt x="24" y="54"/>
                  <a:pt x="29" y="56"/>
                </a:cubicBezTo>
                <a:cubicBezTo>
                  <a:pt x="31" y="57"/>
                  <a:pt x="33" y="54"/>
                  <a:pt x="34" y="56"/>
                </a:cubicBezTo>
                <a:cubicBezTo>
                  <a:pt x="35" y="57"/>
                  <a:pt x="37" y="61"/>
                  <a:pt x="36" y="63"/>
                </a:cubicBezTo>
                <a:cubicBezTo>
                  <a:pt x="35" y="63"/>
                  <a:pt x="33" y="64"/>
                  <a:pt x="35" y="64"/>
                </a:cubicBezTo>
                <a:cubicBezTo>
                  <a:pt x="35" y="65"/>
                  <a:pt x="35" y="65"/>
                  <a:pt x="35" y="65"/>
                </a:cubicBezTo>
                <a:cubicBezTo>
                  <a:pt x="34" y="66"/>
                  <a:pt x="33" y="66"/>
                  <a:pt x="33" y="66"/>
                </a:cubicBezTo>
                <a:cubicBezTo>
                  <a:pt x="30" y="66"/>
                  <a:pt x="22" y="64"/>
                  <a:pt x="24" y="69"/>
                </a:cubicBezTo>
                <a:cubicBezTo>
                  <a:pt x="25" y="71"/>
                  <a:pt x="24" y="71"/>
                  <a:pt x="22" y="70"/>
                </a:cubicBezTo>
                <a:cubicBezTo>
                  <a:pt x="20" y="69"/>
                  <a:pt x="21" y="71"/>
                  <a:pt x="22" y="72"/>
                </a:cubicBezTo>
                <a:cubicBezTo>
                  <a:pt x="24" y="72"/>
                  <a:pt x="24" y="75"/>
                  <a:pt x="25" y="76"/>
                </a:cubicBezTo>
                <a:cubicBezTo>
                  <a:pt x="27" y="77"/>
                  <a:pt x="24" y="79"/>
                  <a:pt x="27" y="79"/>
                </a:cubicBezTo>
                <a:cubicBezTo>
                  <a:pt x="28" y="79"/>
                  <a:pt x="30" y="81"/>
                  <a:pt x="31" y="82"/>
                </a:cubicBezTo>
                <a:cubicBezTo>
                  <a:pt x="34" y="82"/>
                  <a:pt x="31" y="85"/>
                  <a:pt x="31" y="87"/>
                </a:cubicBezTo>
                <a:cubicBezTo>
                  <a:pt x="34" y="85"/>
                  <a:pt x="38" y="82"/>
                  <a:pt x="42" y="85"/>
                </a:cubicBezTo>
                <a:cubicBezTo>
                  <a:pt x="44" y="87"/>
                  <a:pt x="45" y="90"/>
                  <a:pt x="48" y="90"/>
                </a:cubicBezTo>
                <a:cubicBezTo>
                  <a:pt x="50" y="90"/>
                  <a:pt x="49" y="88"/>
                  <a:pt x="49" y="87"/>
                </a:cubicBezTo>
                <a:cubicBezTo>
                  <a:pt x="49" y="84"/>
                  <a:pt x="49" y="81"/>
                  <a:pt x="49" y="78"/>
                </a:cubicBezTo>
                <a:cubicBezTo>
                  <a:pt x="49" y="76"/>
                  <a:pt x="48" y="68"/>
                  <a:pt x="50" y="68"/>
                </a:cubicBezTo>
                <a:cubicBezTo>
                  <a:pt x="52" y="67"/>
                  <a:pt x="55" y="66"/>
                  <a:pt x="57" y="65"/>
                </a:cubicBezTo>
                <a:cubicBezTo>
                  <a:pt x="59" y="65"/>
                  <a:pt x="61" y="64"/>
                  <a:pt x="62" y="64"/>
                </a:cubicBezTo>
                <a:cubicBezTo>
                  <a:pt x="63" y="63"/>
                  <a:pt x="62" y="61"/>
                  <a:pt x="64" y="62"/>
                </a:cubicBezTo>
                <a:cubicBezTo>
                  <a:pt x="65" y="62"/>
                  <a:pt x="68" y="64"/>
                  <a:pt x="68" y="62"/>
                </a:cubicBezTo>
                <a:cubicBezTo>
                  <a:pt x="68" y="61"/>
                  <a:pt x="70" y="60"/>
                  <a:pt x="71" y="62"/>
                </a:cubicBezTo>
                <a:cubicBezTo>
                  <a:pt x="72" y="63"/>
                  <a:pt x="71" y="64"/>
                  <a:pt x="72" y="66"/>
                </a:cubicBezTo>
                <a:cubicBezTo>
                  <a:pt x="72" y="67"/>
                  <a:pt x="73" y="69"/>
                  <a:pt x="72" y="70"/>
                </a:cubicBezTo>
                <a:cubicBezTo>
                  <a:pt x="73" y="71"/>
                  <a:pt x="74" y="71"/>
                  <a:pt x="75" y="72"/>
                </a:cubicBezTo>
                <a:cubicBezTo>
                  <a:pt x="78" y="75"/>
                  <a:pt x="80" y="77"/>
                  <a:pt x="84" y="76"/>
                </a:cubicBezTo>
                <a:cubicBezTo>
                  <a:pt x="86" y="76"/>
                  <a:pt x="88" y="77"/>
                  <a:pt x="90" y="77"/>
                </a:cubicBezTo>
                <a:cubicBezTo>
                  <a:pt x="92" y="77"/>
                  <a:pt x="93" y="75"/>
                  <a:pt x="95" y="75"/>
                </a:cubicBezTo>
                <a:cubicBezTo>
                  <a:pt x="97" y="76"/>
                  <a:pt x="99" y="79"/>
                  <a:pt x="100" y="81"/>
                </a:cubicBezTo>
                <a:cubicBezTo>
                  <a:pt x="101" y="82"/>
                  <a:pt x="100" y="83"/>
                  <a:pt x="100" y="85"/>
                </a:cubicBezTo>
                <a:cubicBezTo>
                  <a:pt x="100" y="87"/>
                  <a:pt x="103" y="88"/>
                  <a:pt x="103" y="90"/>
                </a:cubicBezTo>
                <a:cubicBezTo>
                  <a:pt x="103" y="91"/>
                  <a:pt x="106" y="91"/>
                  <a:pt x="107" y="91"/>
                </a:cubicBezTo>
                <a:cubicBezTo>
                  <a:pt x="109" y="91"/>
                  <a:pt x="109" y="91"/>
                  <a:pt x="110" y="93"/>
                </a:cubicBezTo>
                <a:cubicBezTo>
                  <a:pt x="112" y="97"/>
                  <a:pt x="114" y="92"/>
                  <a:pt x="116" y="90"/>
                </a:cubicBezTo>
                <a:cubicBezTo>
                  <a:pt x="117" y="87"/>
                  <a:pt x="121" y="87"/>
                  <a:pt x="123" y="85"/>
                </a:cubicBezTo>
                <a:cubicBezTo>
                  <a:pt x="125" y="85"/>
                  <a:pt x="125" y="85"/>
                  <a:pt x="126" y="84"/>
                </a:cubicBezTo>
                <a:cubicBezTo>
                  <a:pt x="127" y="81"/>
                  <a:pt x="128" y="82"/>
                  <a:pt x="130" y="82"/>
                </a:cubicBezTo>
                <a:cubicBezTo>
                  <a:pt x="132" y="82"/>
                  <a:pt x="136" y="85"/>
                  <a:pt x="137" y="83"/>
                </a:cubicBezTo>
                <a:cubicBezTo>
                  <a:pt x="137" y="81"/>
                  <a:pt x="137" y="80"/>
                  <a:pt x="139" y="79"/>
                </a:cubicBezTo>
                <a:cubicBezTo>
                  <a:pt x="141" y="78"/>
                  <a:pt x="143" y="80"/>
                  <a:pt x="145" y="80"/>
                </a:cubicBezTo>
                <a:cubicBezTo>
                  <a:pt x="147" y="81"/>
                  <a:pt x="151" y="81"/>
                  <a:pt x="153" y="81"/>
                </a:cubicBezTo>
                <a:cubicBezTo>
                  <a:pt x="159" y="81"/>
                  <a:pt x="164" y="83"/>
                  <a:pt x="170" y="84"/>
                </a:cubicBezTo>
                <a:cubicBezTo>
                  <a:pt x="169" y="82"/>
                  <a:pt x="171" y="81"/>
                  <a:pt x="173" y="79"/>
                </a:cubicBezTo>
                <a:cubicBezTo>
                  <a:pt x="174" y="78"/>
                  <a:pt x="173" y="78"/>
                  <a:pt x="172" y="76"/>
                </a:cubicBezTo>
                <a:cubicBezTo>
                  <a:pt x="171" y="75"/>
                  <a:pt x="171" y="73"/>
                  <a:pt x="171" y="71"/>
                </a:cubicBezTo>
                <a:cubicBezTo>
                  <a:pt x="170" y="71"/>
                  <a:pt x="170" y="67"/>
                  <a:pt x="169" y="68"/>
                </a:cubicBezTo>
                <a:cubicBezTo>
                  <a:pt x="170" y="67"/>
                  <a:pt x="173" y="67"/>
                  <a:pt x="175" y="66"/>
                </a:cubicBezTo>
                <a:cubicBezTo>
                  <a:pt x="178" y="66"/>
                  <a:pt x="180" y="68"/>
                  <a:pt x="182" y="66"/>
                </a:cubicBezTo>
                <a:cubicBezTo>
                  <a:pt x="183" y="66"/>
                  <a:pt x="181" y="65"/>
                  <a:pt x="181" y="64"/>
                </a:cubicBezTo>
                <a:cubicBezTo>
                  <a:pt x="180" y="63"/>
                  <a:pt x="181" y="61"/>
                  <a:pt x="182" y="60"/>
                </a:cubicBezTo>
                <a:cubicBezTo>
                  <a:pt x="183" y="59"/>
                  <a:pt x="184" y="53"/>
                  <a:pt x="185" y="54"/>
                </a:cubicBezTo>
                <a:cubicBezTo>
                  <a:pt x="187" y="55"/>
                  <a:pt x="188" y="56"/>
                  <a:pt x="190" y="56"/>
                </a:cubicBezTo>
                <a:cubicBezTo>
                  <a:pt x="191" y="55"/>
                  <a:pt x="192" y="57"/>
                  <a:pt x="193" y="56"/>
                </a:cubicBezTo>
                <a:cubicBezTo>
                  <a:pt x="194" y="56"/>
                  <a:pt x="196" y="55"/>
                  <a:pt x="197" y="54"/>
                </a:cubicBezTo>
                <a:cubicBezTo>
                  <a:pt x="198" y="53"/>
                  <a:pt x="196" y="51"/>
                  <a:pt x="196" y="49"/>
                </a:cubicBezTo>
                <a:cubicBezTo>
                  <a:pt x="197" y="46"/>
                  <a:pt x="200" y="47"/>
                  <a:pt x="202" y="44"/>
                </a:cubicBezTo>
                <a:cubicBezTo>
                  <a:pt x="202" y="43"/>
                  <a:pt x="202" y="43"/>
                  <a:pt x="203" y="42"/>
                </a:cubicBezTo>
                <a:cubicBezTo>
                  <a:pt x="203" y="41"/>
                  <a:pt x="202" y="40"/>
                  <a:pt x="201" y="39"/>
                </a:cubicBezTo>
                <a:cubicBezTo>
                  <a:pt x="201" y="38"/>
                  <a:pt x="202" y="39"/>
                  <a:pt x="201" y="39"/>
                </a:cubicBezTo>
                <a:close/>
                <a:moveTo>
                  <a:pt x="148" y="58"/>
                </a:moveTo>
                <a:cubicBezTo>
                  <a:pt x="146" y="58"/>
                  <a:pt x="143" y="61"/>
                  <a:pt x="142" y="62"/>
                </a:cubicBezTo>
                <a:cubicBezTo>
                  <a:pt x="141" y="62"/>
                  <a:pt x="140" y="64"/>
                  <a:pt x="140" y="65"/>
                </a:cubicBezTo>
                <a:cubicBezTo>
                  <a:pt x="140" y="66"/>
                  <a:pt x="141" y="67"/>
                  <a:pt x="141" y="67"/>
                </a:cubicBezTo>
                <a:cubicBezTo>
                  <a:pt x="140" y="68"/>
                  <a:pt x="138" y="64"/>
                  <a:pt x="138" y="63"/>
                </a:cubicBezTo>
                <a:cubicBezTo>
                  <a:pt x="138" y="61"/>
                  <a:pt x="139" y="60"/>
                  <a:pt x="141" y="59"/>
                </a:cubicBezTo>
                <a:cubicBezTo>
                  <a:pt x="143" y="58"/>
                  <a:pt x="145" y="57"/>
                  <a:pt x="147" y="57"/>
                </a:cubicBezTo>
                <a:cubicBezTo>
                  <a:pt x="147" y="57"/>
                  <a:pt x="152" y="58"/>
                  <a:pt x="152" y="58"/>
                </a:cubicBezTo>
                <a:cubicBezTo>
                  <a:pt x="151" y="59"/>
                  <a:pt x="148" y="58"/>
                  <a:pt x="148" y="58"/>
                </a:cubicBezTo>
                <a:cubicBezTo>
                  <a:pt x="146" y="58"/>
                  <a:pt x="149" y="58"/>
                  <a:pt x="148" y="58"/>
                </a:cubicBezTo>
                <a:close/>
                <a:moveTo>
                  <a:pt x="165" y="59"/>
                </a:moveTo>
                <a:cubicBezTo>
                  <a:pt x="164" y="61"/>
                  <a:pt x="157" y="60"/>
                  <a:pt x="156" y="58"/>
                </a:cubicBezTo>
                <a:cubicBezTo>
                  <a:pt x="156" y="58"/>
                  <a:pt x="160" y="58"/>
                  <a:pt x="160" y="58"/>
                </a:cubicBezTo>
                <a:cubicBezTo>
                  <a:pt x="162" y="58"/>
                  <a:pt x="163" y="58"/>
                  <a:pt x="165" y="57"/>
                </a:cubicBezTo>
                <a:cubicBezTo>
                  <a:pt x="165" y="57"/>
                  <a:pt x="165" y="59"/>
                  <a:pt x="165" y="59"/>
                </a:cubicBezTo>
                <a:cubicBezTo>
                  <a:pt x="164" y="60"/>
                  <a:pt x="165" y="58"/>
                  <a:pt x="165" y="59"/>
                </a:cubicBezTo>
                <a:close/>
              </a:path>
            </a:pathLst>
          </a:custGeom>
          <a:solidFill>
            <a:schemeClr val="bg2"/>
          </a:solidFill>
          <a:ln w="4763" cap="flat">
            <a:solidFill>
              <a:srgbClr val="92D050"/>
            </a:solidFill>
            <a:prstDash val="solid"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id-ID" sz="900" dirty="0">
              <a:latin typeface="Open Sans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3016" y="4920730"/>
            <a:ext cx="2918741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5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Радиациялы</a:t>
            </a:r>
            <a:r>
              <a:rPr lang="en-US" sz="15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баланс</a:t>
            </a:r>
            <a:endParaRPr lang="en-US" sz="15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6285074" y="5189343"/>
            <a:ext cx="3290442" cy="680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 –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25-30 </a:t>
            </a:r>
            <a:r>
              <a:rPr lang="en-US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ккал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/см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–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35-40 </a:t>
            </a:r>
            <a:r>
              <a:rPr lang="en-US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ккал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/см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72"/>
          <p:cNvSpPr/>
          <p:nvPr/>
        </p:nvSpPr>
        <p:spPr>
          <a:xfrm>
            <a:off x="6133570" y="5006637"/>
            <a:ext cx="66751" cy="7449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5334" y="4926654"/>
            <a:ext cx="220284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Жиынтық радиация</a:t>
            </a:r>
          </a:p>
        </p:txBody>
      </p:sp>
      <p:sp>
        <p:nvSpPr>
          <p:cNvPr id="18" name="Subtitle 2"/>
          <p:cNvSpPr txBox="1"/>
          <p:nvPr/>
        </p:nvSpPr>
        <p:spPr>
          <a:xfrm>
            <a:off x="1170061" y="5157987"/>
            <a:ext cx="5378646" cy="680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 –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en-US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ккал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/см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–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жылына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 </a:t>
            </a:r>
            <a:r>
              <a:rPr lang="en-US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ккал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/см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75"/>
          <p:cNvSpPr/>
          <p:nvPr/>
        </p:nvSpPr>
        <p:spPr>
          <a:xfrm>
            <a:off x="1021033" y="5006637"/>
            <a:ext cx="64275" cy="74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8037" y="846812"/>
            <a:ext cx="346280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 жылдағы ашық күндер саны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6262764" y="1078145"/>
            <a:ext cx="4994597" cy="680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 – 120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– 260</a:t>
            </a:r>
          </a:p>
        </p:txBody>
      </p:sp>
      <p:sp>
        <p:nvSpPr>
          <p:cNvPr id="22" name="Rectangle 78"/>
          <p:cNvSpPr/>
          <p:nvPr/>
        </p:nvSpPr>
        <p:spPr>
          <a:xfrm>
            <a:off x="6203878" y="926795"/>
            <a:ext cx="64275" cy="74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5455" y="926795"/>
            <a:ext cx="363432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жылдық күн сәулелерінің</a:t>
            </a:r>
          </a:p>
          <a:p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түсу ұзақтығы</a:t>
            </a:r>
          </a:p>
        </p:txBody>
      </p:sp>
      <p:sp>
        <p:nvSpPr>
          <p:cNvPr id="24" name="Subtitle 2"/>
          <p:cNvSpPr txBox="1"/>
          <p:nvPr/>
        </p:nvSpPr>
        <p:spPr>
          <a:xfrm>
            <a:off x="1170061" y="1391928"/>
            <a:ext cx="5378646" cy="680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 – 2000 сағат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– 3000 сағат</a:t>
            </a:r>
          </a:p>
        </p:txBody>
      </p:sp>
      <p:sp>
        <p:nvSpPr>
          <p:cNvPr id="25" name="Rectangle 81"/>
          <p:cNvSpPr/>
          <p:nvPr/>
        </p:nvSpPr>
        <p:spPr>
          <a:xfrm>
            <a:off x="1040952" y="1013815"/>
            <a:ext cx="64275" cy="74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32" y="988052"/>
            <a:ext cx="2792910" cy="2747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14" y="2043041"/>
            <a:ext cx="24384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81" y="672662"/>
            <a:ext cx="9751190" cy="2974940"/>
          </a:xfrm>
          <a:prstGeom prst="rect">
            <a:avLst/>
          </a:prstGeom>
        </p:spPr>
      </p:pic>
      <p:sp>
        <p:nvSpPr>
          <p:cNvPr id="14" name="Subtitle 2"/>
          <p:cNvSpPr txBox="1"/>
          <p:nvPr/>
        </p:nvSpPr>
        <p:spPr>
          <a:xfrm>
            <a:off x="1087014" y="3555251"/>
            <a:ext cx="3000892" cy="93472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Арктикалық ауа массалары</a:t>
            </a:r>
          </a:p>
          <a:p>
            <a:pPr algn="l">
              <a:lnSpc>
                <a:spcPts val="2150"/>
              </a:lnSpc>
              <a:spcBef>
                <a:spcPts val="0"/>
              </a:spcBef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температурасы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ылғалдылығы</a:t>
            </a:r>
            <a:endParaRPr lang="ru-RU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150"/>
              </a:lnSpc>
              <a:spcBef>
                <a:spcPts val="0"/>
              </a:spcBef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мөлдірлігі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031644" y="4676288"/>
            <a:ext cx="4172368" cy="102390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Қоңыржай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endParaRPr lang="ru-RU" sz="135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Жазда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температура мен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ылғалдылық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айтарлықтай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жауын-шашын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тән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Қыста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температуралары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ылғалдылығы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ubtitle 2"/>
          <p:cNvSpPr txBox="1"/>
          <p:nvPr/>
        </p:nvSpPr>
        <p:spPr>
          <a:xfrm>
            <a:off x="5937357" y="3555251"/>
            <a:ext cx="3676349" cy="680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Экваторлық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endParaRPr lang="ru-RU" sz="135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150"/>
              </a:lnSpc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Температурасы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ылғалдылығы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endParaRPr lang="ru-RU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5950836" y="4728690"/>
            <a:ext cx="3676349" cy="774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Тропиктік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endParaRPr lang="ru-RU" sz="135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Температурасы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ылғалдылығы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шаң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мөлшері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endParaRPr lang="ru-RU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00"/>
          <p:cNvSpPr>
            <a:spLocks noEditPoints="1"/>
          </p:cNvSpPr>
          <p:nvPr/>
        </p:nvSpPr>
        <p:spPr bwMode="auto">
          <a:xfrm>
            <a:off x="1671256" y="686149"/>
            <a:ext cx="8024834" cy="5081049"/>
          </a:xfrm>
          <a:custGeom>
            <a:avLst/>
            <a:gdLst>
              <a:gd name="T0" fmla="*/ 194 w 203"/>
              <a:gd name="T1" fmla="*/ 37 h 97"/>
              <a:gd name="T2" fmla="*/ 177 w 203"/>
              <a:gd name="T3" fmla="*/ 31 h 97"/>
              <a:gd name="T4" fmla="*/ 163 w 203"/>
              <a:gd name="T5" fmla="*/ 19 h 97"/>
              <a:gd name="T6" fmla="*/ 154 w 203"/>
              <a:gd name="T7" fmla="*/ 7 h 97"/>
              <a:gd name="T8" fmla="*/ 137 w 203"/>
              <a:gd name="T9" fmla="*/ 10 h 97"/>
              <a:gd name="T10" fmla="*/ 129 w 203"/>
              <a:gd name="T11" fmla="*/ 8 h 97"/>
              <a:gd name="T12" fmla="*/ 112 w 203"/>
              <a:gd name="T13" fmla="*/ 2 h 97"/>
              <a:gd name="T14" fmla="*/ 76 w 203"/>
              <a:gd name="T15" fmla="*/ 10 h 97"/>
              <a:gd name="T16" fmla="*/ 75 w 203"/>
              <a:gd name="T17" fmla="*/ 20 h 97"/>
              <a:gd name="T18" fmla="*/ 74 w 203"/>
              <a:gd name="T19" fmla="*/ 31 h 97"/>
              <a:gd name="T20" fmla="*/ 60 w 203"/>
              <a:gd name="T21" fmla="*/ 29 h 97"/>
              <a:gd name="T22" fmla="*/ 48 w 203"/>
              <a:gd name="T23" fmla="*/ 32 h 97"/>
              <a:gd name="T24" fmla="*/ 37 w 203"/>
              <a:gd name="T25" fmla="*/ 27 h 97"/>
              <a:gd name="T26" fmla="*/ 22 w 203"/>
              <a:gd name="T27" fmla="*/ 25 h 97"/>
              <a:gd name="T28" fmla="*/ 13 w 203"/>
              <a:gd name="T29" fmla="*/ 32 h 97"/>
              <a:gd name="T30" fmla="*/ 3 w 203"/>
              <a:gd name="T31" fmla="*/ 38 h 97"/>
              <a:gd name="T32" fmla="*/ 4 w 203"/>
              <a:gd name="T33" fmla="*/ 47 h 97"/>
              <a:gd name="T34" fmla="*/ 14 w 203"/>
              <a:gd name="T35" fmla="*/ 57 h 97"/>
              <a:gd name="T36" fmla="*/ 17 w 203"/>
              <a:gd name="T37" fmla="*/ 57 h 97"/>
              <a:gd name="T38" fmla="*/ 36 w 203"/>
              <a:gd name="T39" fmla="*/ 63 h 97"/>
              <a:gd name="T40" fmla="*/ 33 w 203"/>
              <a:gd name="T41" fmla="*/ 66 h 97"/>
              <a:gd name="T42" fmla="*/ 22 w 203"/>
              <a:gd name="T43" fmla="*/ 72 h 97"/>
              <a:gd name="T44" fmla="*/ 31 w 203"/>
              <a:gd name="T45" fmla="*/ 82 h 97"/>
              <a:gd name="T46" fmla="*/ 48 w 203"/>
              <a:gd name="T47" fmla="*/ 90 h 97"/>
              <a:gd name="T48" fmla="*/ 50 w 203"/>
              <a:gd name="T49" fmla="*/ 68 h 97"/>
              <a:gd name="T50" fmla="*/ 64 w 203"/>
              <a:gd name="T51" fmla="*/ 62 h 97"/>
              <a:gd name="T52" fmla="*/ 72 w 203"/>
              <a:gd name="T53" fmla="*/ 66 h 97"/>
              <a:gd name="T54" fmla="*/ 84 w 203"/>
              <a:gd name="T55" fmla="*/ 76 h 97"/>
              <a:gd name="T56" fmla="*/ 100 w 203"/>
              <a:gd name="T57" fmla="*/ 81 h 97"/>
              <a:gd name="T58" fmla="*/ 107 w 203"/>
              <a:gd name="T59" fmla="*/ 91 h 97"/>
              <a:gd name="T60" fmla="*/ 123 w 203"/>
              <a:gd name="T61" fmla="*/ 85 h 97"/>
              <a:gd name="T62" fmla="*/ 137 w 203"/>
              <a:gd name="T63" fmla="*/ 83 h 97"/>
              <a:gd name="T64" fmla="*/ 153 w 203"/>
              <a:gd name="T65" fmla="*/ 81 h 97"/>
              <a:gd name="T66" fmla="*/ 172 w 203"/>
              <a:gd name="T67" fmla="*/ 76 h 97"/>
              <a:gd name="T68" fmla="*/ 175 w 203"/>
              <a:gd name="T69" fmla="*/ 66 h 97"/>
              <a:gd name="T70" fmla="*/ 182 w 203"/>
              <a:gd name="T71" fmla="*/ 60 h 97"/>
              <a:gd name="T72" fmla="*/ 193 w 203"/>
              <a:gd name="T73" fmla="*/ 56 h 97"/>
              <a:gd name="T74" fmla="*/ 202 w 203"/>
              <a:gd name="T75" fmla="*/ 44 h 97"/>
              <a:gd name="T76" fmla="*/ 201 w 203"/>
              <a:gd name="T77" fmla="*/ 39 h 97"/>
              <a:gd name="T78" fmla="*/ 140 w 203"/>
              <a:gd name="T79" fmla="*/ 65 h 97"/>
              <a:gd name="T80" fmla="*/ 141 w 203"/>
              <a:gd name="T81" fmla="*/ 59 h 97"/>
              <a:gd name="T82" fmla="*/ 148 w 203"/>
              <a:gd name="T83" fmla="*/ 58 h 97"/>
              <a:gd name="T84" fmla="*/ 156 w 203"/>
              <a:gd name="T85" fmla="*/ 58 h 97"/>
              <a:gd name="T86" fmla="*/ 165 w 203"/>
              <a:gd name="T87" fmla="*/ 5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3" h="97">
                <a:moveTo>
                  <a:pt x="201" y="39"/>
                </a:moveTo>
                <a:cubicBezTo>
                  <a:pt x="201" y="38"/>
                  <a:pt x="197" y="39"/>
                  <a:pt x="197" y="39"/>
                </a:cubicBezTo>
                <a:cubicBezTo>
                  <a:pt x="195" y="39"/>
                  <a:pt x="194" y="38"/>
                  <a:pt x="194" y="37"/>
                </a:cubicBezTo>
                <a:cubicBezTo>
                  <a:pt x="193" y="35"/>
                  <a:pt x="191" y="35"/>
                  <a:pt x="191" y="34"/>
                </a:cubicBezTo>
                <a:cubicBezTo>
                  <a:pt x="190" y="33"/>
                  <a:pt x="189" y="30"/>
                  <a:pt x="186" y="30"/>
                </a:cubicBezTo>
                <a:cubicBezTo>
                  <a:pt x="183" y="30"/>
                  <a:pt x="180" y="33"/>
                  <a:pt x="177" y="31"/>
                </a:cubicBezTo>
                <a:cubicBezTo>
                  <a:pt x="176" y="30"/>
                  <a:pt x="175" y="29"/>
                  <a:pt x="174" y="28"/>
                </a:cubicBezTo>
                <a:cubicBezTo>
                  <a:pt x="173" y="28"/>
                  <a:pt x="171" y="31"/>
                  <a:pt x="170" y="31"/>
                </a:cubicBezTo>
                <a:cubicBezTo>
                  <a:pt x="169" y="32"/>
                  <a:pt x="163" y="21"/>
                  <a:pt x="163" y="19"/>
                </a:cubicBezTo>
                <a:cubicBezTo>
                  <a:pt x="161" y="17"/>
                  <a:pt x="160" y="14"/>
                  <a:pt x="157" y="13"/>
                </a:cubicBezTo>
                <a:cubicBezTo>
                  <a:pt x="156" y="12"/>
                  <a:pt x="155" y="11"/>
                  <a:pt x="154" y="11"/>
                </a:cubicBezTo>
                <a:cubicBezTo>
                  <a:pt x="152" y="10"/>
                  <a:pt x="154" y="8"/>
                  <a:pt x="154" y="7"/>
                </a:cubicBezTo>
                <a:cubicBezTo>
                  <a:pt x="154" y="6"/>
                  <a:pt x="147" y="10"/>
                  <a:pt x="146" y="11"/>
                </a:cubicBezTo>
                <a:cubicBezTo>
                  <a:pt x="145" y="11"/>
                  <a:pt x="137" y="14"/>
                  <a:pt x="137" y="13"/>
                </a:cubicBezTo>
                <a:cubicBezTo>
                  <a:pt x="137" y="11"/>
                  <a:pt x="139" y="10"/>
                  <a:pt x="137" y="10"/>
                </a:cubicBezTo>
                <a:cubicBezTo>
                  <a:pt x="136" y="9"/>
                  <a:pt x="135" y="8"/>
                  <a:pt x="134" y="9"/>
                </a:cubicBezTo>
                <a:cubicBezTo>
                  <a:pt x="134" y="9"/>
                  <a:pt x="134" y="10"/>
                  <a:pt x="133" y="9"/>
                </a:cubicBezTo>
                <a:cubicBezTo>
                  <a:pt x="131" y="8"/>
                  <a:pt x="132" y="7"/>
                  <a:pt x="129" y="8"/>
                </a:cubicBezTo>
                <a:cubicBezTo>
                  <a:pt x="126" y="10"/>
                  <a:pt x="126" y="7"/>
                  <a:pt x="126" y="5"/>
                </a:cubicBezTo>
                <a:cubicBezTo>
                  <a:pt x="127" y="1"/>
                  <a:pt x="121" y="0"/>
                  <a:pt x="118" y="0"/>
                </a:cubicBezTo>
                <a:cubicBezTo>
                  <a:pt x="116" y="0"/>
                  <a:pt x="114" y="1"/>
                  <a:pt x="112" y="2"/>
                </a:cubicBezTo>
                <a:cubicBezTo>
                  <a:pt x="110" y="3"/>
                  <a:pt x="108" y="4"/>
                  <a:pt x="105" y="4"/>
                </a:cubicBezTo>
                <a:cubicBezTo>
                  <a:pt x="97" y="6"/>
                  <a:pt x="89" y="9"/>
                  <a:pt x="81" y="9"/>
                </a:cubicBezTo>
                <a:cubicBezTo>
                  <a:pt x="79" y="9"/>
                  <a:pt x="77" y="9"/>
                  <a:pt x="76" y="10"/>
                </a:cubicBezTo>
                <a:cubicBezTo>
                  <a:pt x="75" y="11"/>
                  <a:pt x="77" y="14"/>
                  <a:pt x="79" y="14"/>
                </a:cubicBezTo>
                <a:cubicBezTo>
                  <a:pt x="83" y="17"/>
                  <a:pt x="76" y="16"/>
                  <a:pt x="74" y="17"/>
                </a:cubicBezTo>
                <a:cubicBezTo>
                  <a:pt x="72" y="18"/>
                  <a:pt x="75" y="19"/>
                  <a:pt x="75" y="20"/>
                </a:cubicBezTo>
                <a:cubicBezTo>
                  <a:pt x="75" y="22"/>
                  <a:pt x="71" y="22"/>
                  <a:pt x="71" y="23"/>
                </a:cubicBezTo>
                <a:cubicBezTo>
                  <a:pt x="71" y="26"/>
                  <a:pt x="79" y="25"/>
                  <a:pt x="78" y="29"/>
                </a:cubicBezTo>
                <a:cubicBezTo>
                  <a:pt x="77" y="30"/>
                  <a:pt x="76" y="31"/>
                  <a:pt x="74" y="31"/>
                </a:cubicBezTo>
                <a:cubicBezTo>
                  <a:pt x="73" y="31"/>
                  <a:pt x="70" y="31"/>
                  <a:pt x="69" y="31"/>
                </a:cubicBezTo>
                <a:cubicBezTo>
                  <a:pt x="67" y="32"/>
                  <a:pt x="68" y="33"/>
                  <a:pt x="66" y="32"/>
                </a:cubicBezTo>
                <a:cubicBezTo>
                  <a:pt x="64" y="31"/>
                  <a:pt x="62" y="29"/>
                  <a:pt x="60" y="29"/>
                </a:cubicBezTo>
                <a:cubicBezTo>
                  <a:pt x="59" y="28"/>
                  <a:pt x="57" y="30"/>
                  <a:pt x="56" y="30"/>
                </a:cubicBezTo>
                <a:cubicBezTo>
                  <a:pt x="54" y="29"/>
                  <a:pt x="53" y="29"/>
                  <a:pt x="51" y="30"/>
                </a:cubicBezTo>
                <a:cubicBezTo>
                  <a:pt x="50" y="31"/>
                  <a:pt x="49" y="33"/>
                  <a:pt x="48" y="32"/>
                </a:cubicBezTo>
                <a:cubicBezTo>
                  <a:pt x="47" y="32"/>
                  <a:pt x="44" y="29"/>
                  <a:pt x="43" y="30"/>
                </a:cubicBezTo>
                <a:cubicBezTo>
                  <a:pt x="42" y="30"/>
                  <a:pt x="42" y="33"/>
                  <a:pt x="41" y="31"/>
                </a:cubicBezTo>
                <a:cubicBezTo>
                  <a:pt x="40" y="29"/>
                  <a:pt x="39" y="28"/>
                  <a:pt x="37" y="27"/>
                </a:cubicBezTo>
                <a:cubicBezTo>
                  <a:pt x="35" y="26"/>
                  <a:pt x="33" y="26"/>
                  <a:pt x="32" y="25"/>
                </a:cubicBezTo>
                <a:cubicBezTo>
                  <a:pt x="29" y="24"/>
                  <a:pt x="29" y="26"/>
                  <a:pt x="27" y="26"/>
                </a:cubicBezTo>
                <a:cubicBezTo>
                  <a:pt x="25" y="27"/>
                  <a:pt x="24" y="24"/>
                  <a:pt x="22" y="25"/>
                </a:cubicBezTo>
                <a:cubicBezTo>
                  <a:pt x="21" y="26"/>
                  <a:pt x="21" y="27"/>
                  <a:pt x="20" y="27"/>
                </a:cubicBezTo>
                <a:cubicBezTo>
                  <a:pt x="19" y="28"/>
                  <a:pt x="17" y="28"/>
                  <a:pt x="16" y="28"/>
                </a:cubicBezTo>
                <a:cubicBezTo>
                  <a:pt x="15" y="29"/>
                  <a:pt x="13" y="31"/>
                  <a:pt x="13" y="32"/>
                </a:cubicBezTo>
                <a:cubicBezTo>
                  <a:pt x="12" y="33"/>
                  <a:pt x="14" y="36"/>
                  <a:pt x="12" y="36"/>
                </a:cubicBezTo>
                <a:cubicBezTo>
                  <a:pt x="10" y="37"/>
                  <a:pt x="7" y="31"/>
                  <a:pt x="6" y="34"/>
                </a:cubicBezTo>
                <a:cubicBezTo>
                  <a:pt x="5" y="36"/>
                  <a:pt x="4" y="36"/>
                  <a:pt x="3" y="38"/>
                </a:cubicBezTo>
                <a:cubicBezTo>
                  <a:pt x="2" y="40"/>
                  <a:pt x="6" y="40"/>
                  <a:pt x="4" y="42"/>
                </a:cubicBezTo>
                <a:cubicBezTo>
                  <a:pt x="3" y="43"/>
                  <a:pt x="0" y="45"/>
                  <a:pt x="2" y="46"/>
                </a:cubicBezTo>
                <a:cubicBezTo>
                  <a:pt x="3" y="46"/>
                  <a:pt x="4" y="47"/>
                  <a:pt x="4" y="47"/>
                </a:cubicBezTo>
                <a:cubicBezTo>
                  <a:pt x="5" y="48"/>
                  <a:pt x="4" y="49"/>
                  <a:pt x="5" y="50"/>
                </a:cubicBezTo>
                <a:cubicBezTo>
                  <a:pt x="7" y="51"/>
                  <a:pt x="9" y="49"/>
                  <a:pt x="11" y="51"/>
                </a:cubicBezTo>
                <a:cubicBezTo>
                  <a:pt x="12" y="52"/>
                  <a:pt x="14" y="55"/>
                  <a:pt x="14" y="57"/>
                </a:cubicBezTo>
                <a:cubicBezTo>
                  <a:pt x="13" y="57"/>
                  <a:pt x="10" y="56"/>
                  <a:pt x="13" y="58"/>
                </a:cubicBezTo>
                <a:cubicBezTo>
                  <a:pt x="14" y="59"/>
                  <a:pt x="14" y="60"/>
                  <a:pt x="16" y="58"/>
                </a:cubicBezTo>
                <a:cubicBezTo>
                  <a:pt x="16" y="57"/>
                  <a:pt x="16" y="57"/>
                  <a:pt x="17" y="57"/>
                </a:cubicBezTo>
                <a:cubicBezTo>
                  <a:pt x="22" y="57"/>
                  <a:pt x="24" y="54"/>
                  <a:pt x="29" y="56"/>
                </a:cubicBezTo>
                <a:cubicBezTo>
                  <a:pt x="31" y="57"/>
                  <a:pt x="33" y="54"/>
                  <a:pt x="34" y="56"/>
                </a:cubicBezTo>
                <a:cubicBezTo>
                  <a:pt x="35" y="57"/>
                  <a:pt x="37" y="61"/>
                  <a:pt x="36" y="63"/>
                </a:cubicBezTo>
                <a:cubicBezTo>
                  <a:pt x="35" y="63"/>
                  <a:pt x="33" y="64"/>
                  <a:pt x="35" y="64"/>
                </a:cubicBezTo>
                <a:cubicBezTo>
                  <a:pt x="35" y="65"/>
                  <a:pt x="35" y="65"/>
                  <a:pt x="35" y="65"/>
                </a:cubicBezTo>
                <a:cubicBezTo>
                  <a:pt x="34" y="66"/>
                  <a:pt x="33" y="66"/>
                  <a:pt x="33" y="66"/>
                </a:cubicBezTo>
                <a:cubicBezTo>
                  <a:pt x="30" y="66"/>
                  <a:pt x="22" y="64"/>
                  <a:pt x="24" y="69"/>
                </a:cubicBezTo>
                <a:cubicBezTo>
                  <a:pt x="25" y="71"/>
                  <a:pt x="24" y="71"/>
                  <a:pt x="22" y="70"/>
                </a:cubicBezTo>
                <a:cubicBezTo>
                  <a:pt x="20" y="69"/>
                  <a:pt x="21" y="71"/>
                  <a:pt x="22" y="72"/>
                </a:cubicBezTo>
                <a:cubicBezTo>
                  <a:pt x="24" y="72"/>
                  <a:pt x="24" y="75"/>
                  <a:pt x="25" y="76"/>
                </a:cubicBezTo>
                <a:cubicBezTo>
                  <a:pt x="27" y="77"/>
                  <a:pt x="24" y="79"/>
                  <a:pt x="27" y="79"/>
                </a:cubicBezTo>
                <a:cubicBezTo>
                  <a:pt x="28" y="79"/>
                  <a:pt x="30" y="81"/>
                  <a:pt x="31" y="82"/>
                </a:cubicBezTo>
                <a:cubicBezTo>
                  <a:pt x="34" y="82"/>
                  <a:pt x="31" y="85"/>
                  <a:pt x="31" y="87"/>
                </a:cubicBezTo>
                <a:cubicBezTo>
                  <a:pt x="34" y="85"/>
                  <a:pt x="38" y="82"/>
                  <a:pt x="42" y="85"/>
                </a:cubicBezTo>
                <a:cubicBezTo>
                  <a:pt x="44" y="87"/>
                  <a:pt x="45" y="90"/>
                  <a:pt x="48" y="90"/>
                </a:cubicBezTo>
                <a:cubicBezTo>
                  <a:pt x="50" y="90"/>
                  <a:pt x="49" y="88"/>
                  <a:pt x="49" y="87"/>
                </a:cubicBezTo>
                <a:cubicBezTo>
                  <a:pt x="49" y="84"/>
                  <a:pt x="49" y="81"/>
                  <a:pt x="49" y="78"/>
                </a:cubicBezTo>
                <a:cubicBezTo>
                  <a:pt x="49" y="76"/>
                  <a:pt x="48" y="68"/>
                  <a:pt x="50" y="68"/>
                </a:cubicBezTo>
                <a:cubicBezTo>
                  <a:pt x="52" y="67"/>
                  <a:pt x="55" y="66"/>
                  <a:pt x="57" y="65"/>
                </a:cubicBezTo>
                <a:cubicBezTo>
                  <a:pt x="59" y="65"/>
                  <a:pt x="61" y="64"/>
                  <a:pt x="62" y="64"/>
                </a:cubicBezTo>
                <a:cubicBezTo>
                  <a:pt x="63" y="63"/>
                  <a:pt x="62" y="61"/>
                  <a:pt x="64" y="62"/>
                </a:cubicBezTo>
                <a:cubicBezTo>
                  <a:pt x="65" y="62"/>
                  <a:pt x="68" y="64"/>
                  <a:pt x="68" y="62"/>
                </a:cubicBezTo>
                <a:cubicBezTo>
                  <a:pt x="68" y="61"/>
                  <a:pt x="70" y="60"/>
                  <a:pt x="71" y="62"/>
                </a:cubicBezTo>
                <a:cubicBezTo>
                  <a:pt x="72" y="63"/>
                  <a:pt x="71" y="64"/>
                  <a:pt x="72" y="66"/>
                </a:cubicBezTo>
                <a:cubicBezTo>
                  <a:pt x="72" y="67"/>
                  <a:pt x="73" y="69"/>
                  <a:pt x="72" y="70"/>
                </a:cubicBezTo>
                <a:cubicBezTo>
                  <a:pt x="73" y="71"/>
                  <a:pt x="74" y="71"/>
                  <a:pt x="75" y="72"/>
                </a:cubicBezTo>
                <a:cubicBezTo>
                  <a:pt x="78" y="75"/>
                  <a:pt x="80" y="77"/>
                  <a:pt x="84" y="76"/>
                </a:cubicBezTo>
                <a:cubicBezTo>
                  <a:pt x="86" y="76"/>
                  <a:pt x="88" y="77"/>
                  <a:pt x="90" y="77"/>
                </a:cubicBezTo>
                <a:cubicBezTo>
                  <a:pt x="92" y="77"/>
                  <a:pt x="93" y="75"/>
                  <a:pt x="95" y="75"/>
                </a:cubicBezTo>
                <a:cubicBezTo>
                  <a:pt x="97" y="76"/>
                  <a:pt x="99" y="79"/>
                  <a:pt x="100" y="81"/>
                </a:cubicBezTo>
                <a:cubicBezTo>
                  <a:pt x="101" y="82"/>
                  <a:pt x="100" y="83"/>
                  <a:pt x="100" y="85"/>
                </a:cubicBezTo>
                <a:cubicBezTo>
                  <a:pt x="100" y="87"/>
                  <a:pt x="103" y="88"/>
                  <a:pt x="103" y="90"/>
                </a:cubicBezTo>
                <a:cubicBezTo>
                  <a:pt x="103" y="91"/>
                  <a:pt x="106" y="91"/>
                  <a:pt x="107" y="91"/>
                </a:cubicBezTo>
                <a:cubicBezTo>
                  <a:pt x="109" y="91"/>
                  <a:pt x="109" y="91"/>
                  <a:pt x="110" y="93"/>
                </a:cubicBezTo>
                <a:cubicBezTo>
                  <a:pt x="112" y="97"/>
                  <a:pt x="114" y="92"/>
                  <a:pt x="116" y="90"/>
                </a:cubicBezTo>
                <a:cubicBezTo>
                  <a:pt x="117" y="87"/>
                  <a:pt x="121" y="87"/>
                  <a:pt x="123" y="85"/>
                </a:cubicBezTo>
                <a:cubicBezTo>
                  <a:pt x="125" y="85"/>
                  <a:pt x="125" y="85"/>
                  <a:pt x="126" y="84"/>
                </a:cubicBezTo>
                <a:cubicBezTo>
                  <a:pt x="127" y="81"/>
                  <a:pt x="128" y="82"/>
                  <a:pt x="130" y="82"/>
                </a:cubicBezTo>
                <a:cubicBezTo>
                  <a:pt x="132" y="82"/>
                  <a:pt x="136" y="85"/>
                  <a:pt x="137" y="83"/>
                </a:cubicBezTo>
                <a:cubicBezTo>
                  <a:pt x="137" y="81"/>
                  <a:pt x="137" y="80"/>
                  <a:pt x="139" y="79"/>
                </a:cubicBezTo>
                <a:cubicBezTo>
                  <a:pt x="141" y="78"/>
                  <a:pt x="143" y="80"/>
                  <a:pt x="145" y="80"/>
                </a:cubicBezTo>
                <a:cubicBezTo>
                  <a:pt x="147" y="81"/>
                  <a:pt x="151" y="81"/>
                  <a:pt x="153" y="81"/>
                </a:cubicBezTo>
                <a:cubicBezTo>
                  <a:pt x="159" y="81"/>
                  <a:pt x="164" y="83"/>
                  <a:pt x="170" y="84"/>
                </a:cubicBezTo>
                <a:cubicBezTo>
                  <a:pt x="169" y="82"/>
                  <a:pt x="171" y="81"/>
                  <a:pt x="173" y="79"/>
                </a:cubicBezTo>
                <a:cubicBezTo>
                  <a:pt x="174" y="78"/>
                  <a:pt x="173" y="78"/>
                  <a:pt x="172" y="76"/>
                </a:cubicBezTo>
                <a:cubicBezTo>
                  <a:pt x="171" y="75"/>
                  <a:pt x="171" y="73"/>
                  <a:pt x="171" y="71"/>
                </a:cubicBezTo>
                <a:cubicBezTo>
                  <a:pt x="170" y="71"/>
                  <a:pt x="170" y="67"/>
                  <a:pt x="169" y="68"/>
                </a:cubicBezTo>
                <a:cubicBezTo>
                  <a:pt x="170" y="67"/>
                  <a:pt x="173" y="67"/>
                  <a:pt x="175" y="66"/>
                </a:cubicBezTo>
                <a:cubicBezTo>
                  <a:pt x="178" y="66"/>
                  <a:pt x="180" y="68"/>
                  <a:pt x="182" y="66"/>
                </a:cubicBezTo>
                <a:cubicBezTo>
                  <a:pt x="183" y="66"/>
                  <a:pt x="181" y="65"/>
                  <a:pt x="181" y="64"/>
                </a:cubicBezTo>
                <a:cubicBezTo>
                  <a:pt x="180" y="63"/>
                  <a:pt x="181" y="61"/>
                  <a:pt x="182" y="60"/>
                </a:cubicBezTo>
                <a:cubicBezTo>
                  <a:pt x="183" y="59"/>
                  <a:pt x="184" y="53"/>
                  <a:pt x="185" y="54"/>
                </a:cubicBezTo>
                <a:cubicBezTo>
                  <a:pt x="187" y="55"/>
                  <a:pt x="188" y="56"/>
                  <a:pt x="190" y="56"/>
                </a:cubicBezTo>
                <a:cubicBezTo>
                  <a:pt x="191" y="55"/>
                  <a:pt x="192" y="57"/>
                  <a:pt x="193" y="56"/>
                </a:cubicBezTo>
                <a:cubicBezTo>
                  <a:pt x="194" y="56"/>
                  <a:pt x="196" y="55"/>
                  <a:pt x="197" y="54"/>
                </a:cubicBezTo>
                <a:cubicBezTo>
                  <a:pt x="198" y="53"/>
                  <a:pt x="196" y="51"/>
                  <a:pt x="196" y="49"/>
                </a:cubicBezTo>
                <a:cubicBezTo>
                  <a:pt x="197" y="46"/>
                  <a:pt x="200" y="47"/>
                  <a:pt x="202" y="44"/>
                </a:cubicBezTo>
                <a:cubicBezTo>
                  <a:pt x="202" y="43"/>
                  <a:pt x="202" y="43"/>
                  <a:pt x="203" y="42"/>
                </a:cubicBezTo>
                <a:cubicBezTo>
                  <a:pt x="203" y="41"/>
                  <a:pt x="202" y="40"/>
                  <a:pt x="201" y="39"/>
                </a:cubicBezTo>
                <a:cubicBezTo>
                  <a:pt x="201" y="38"/>
                  <a:pt x="202" y="39"/>
                  <a:pt x="201" y="39"/>
                </a:cubicBezTo>
                <a:close/>
                <a:moveTo>
                  <a:pt x="148" y="58"/>
                </a:moveTo>
                <a:cubicBezTo>
                  <a:pt x="146" y="58"/>
                  <a:pt x="143" y="61"/>
                  <a:pt x="142" y="62"/>
                </a:cubicBezTo>
                <a:cubicBezTo>
                  <a:pt x="141" y="62"/>
                  <a:pt x="140" y="64"/>
                  <a:pt x="140" y="65"/>
                </a:cubicBezTo>
                <a:cubicBezTo>
                  <a:pt x="140" y="66"/>
                  <a:pt x="141" y="67"/>
                  <a:pt x="141" y="67"/>
                </a:cubicBezTo>
                <a:cubicBezTo>
                  <a:pt x="140" y="68"/>
                  <a:pt x="138" y="64"/>
                  <a:pt x="138" y="63"/>
                </a:cubicBezTo>
                <a:cubicBezTo>
                  <a:pt x="138" y="61"/>
                  <a:pt x="139" y="60"/>
                  <a:pt x="141" y="59"/>
                </a:cubicBezTo>
                <a:cubicBezTo>
                  <a:pt x="143" y="58"/>
                  <a:pt x="145" y="57"/>
                  <a:pt x="147" y="57"/>
                </a:cubicBezTo>
                <a:cubicBezTo>
                  <a:pt x="147" y="57"/>
                  <a:pt x="152" y="58"/>
                  <a:pt x="152" y="58"/>
                </a:cubicBezTo>
                <a:cubicBezTo>
                  <a:pt x="151" y="59"/>
                  <a:pt x="148" y="58"/>
                  <a:pt x="148" y="58"/>
                </a:cubicBezTo>
                <a:cubicBezTo>
                  <a:pt x="146" y="58"/>
                  <a:pt x="149" y="58"/>
                  <a:pt x="148" y="58"/>
                </a:cubicBezTo>
                <a:close/>
                <a:moveTo>
                  <a:pt x="165" y="59"/>
                </a:moveTo>
                <a:cubicBezTo>
                  <a:pt x="164" y="61"/>
                  <a:pt x="157" y="60"/>
                  <a:pt x="156" y="58"/>
                </a:cubicBezTo>
                <a:cubicBezTo>
                  <a:pt x="156" y="58"/>
                  <a:pt x="160" y="58"/>
                  <a:pt x="160" y="58"/>
                </a:cubicBezTo>
                <a:cubicBezTo>
                  <a:pt x="162" y="58"/>
                  <a:pt x="163" y="58"/>
                  <a:pt x="165" y="57"/>
                </a:cubicBezTo>
                <a:cubicBezTo>
                  <a:pt x="165" y="57"/>
                  <a:pt x="165" y="59"/>
                  <a:pt x="165" y="59"/>
                </a:cubicBezTo>
                <a:cubicBezTo>
                  <a:pt x="164" y="60"/>
                  <a:pt x="165" y="58"/>
                  <a:pt x="165" y="59"/>
                </a:cubicBezTo>
                <a:close/>
              </a:path>
            </a:pathLst>
          </a:custGeom>
          <a:solidFill>
            <a:schemeClr val="bg2"/>
          </a:solidFill>
          <a:ln w="4763" cap="flat">
            <a:solidFill>
              <a:srgbClr val="92D050"/>
            </a:solidFill>
            <a:prstDash val="solid"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id-ID" sz="900" dirty="0">
              <a:latin typeface="Open Sans Regular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5363695" y="1103359"/>
            <a:ext cx="464754" cy="1008529"/>
          </a:xfrm>
          <a:prstGeom prst="downArrow">
            <a:avLst/>
          </a:prstGeom>
          <a:solidFill>
            <a:srgbClr val="00F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5839341" y="1103359"/>
            <a:ext cx="464754" cy="1008529"/>
          </a:xfrm>
          <a:prstGeom prst="downArrow">
            <a:avLst/>
          </a:prstGeom>
          <a:solidFill>
            <a:srgbClr val="00F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6301540" y="1103359"/>
            <a:ext cx="464754" cy="1008529"/>
          </a:xfrm>
          <a:prstGeom prst="downArrow">
            <a:avLst/>
          </a:prstGeom>
          <a:solidFill>
            <a:srgbClr val="00F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4949" y="713311"/>
            <a:ext cx="1153537" cy="376993"/>
          </a:xfrm>
          <a:prstGeom prst="rect">
            <a:avLst/>
          </a:prstGeom>
          <a:solidFill>
            <a:srgbClr val="00FD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ААМ</a:t>
            </a:r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2201773" y="3463355"/>
            <a:ext cx="464754" cy="103053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2190770" y="2957708"/>
            <a:ext cx="464754" cy="100852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 rot="16200000">
            <a:off x="2212772" y="2441058"/>
            <a:ext cx="464754" cy="100852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1089267" y="3285699"/>
            <a:ext cx="1277471" cy="3599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</a:t>
            </a:r>
          </a:p>
        </p:txBody>
      </p:sp>
      <p:sp>
        <p:nvSpPr>
          <p:cNvPr id="50" name="Стрелка вниз 49"/>
          <p:cNvSpPr/>
          <p:nvPr/>
        </p:nvSpPr>
        <p:spPr>
          <a:xfrm rot="10800000">
            <a:off x="5865457" y="4302165"/>
            <a:ext cx="464754" cy="100852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0800000">
            <a:off x="5363027" y="4288677"/>
            <a:ext cx="464754" cy="100852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0800000">
            <a:off x="4845457" y="4302167"/>
            <a:ext cx="464754" cy="100852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60920" y="5310694"/>
            <a:ext cx="1264023" cy="456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</a:t>
            </a:r>
          </a:p>
        </p:txBody>
      </p:sp>
      <p:sp>
        <p:nvSpPr>
          <p:cNvPr id="55" name="Subtitle 2"/>
          <p:cNvSpPr txBox="1"/>
          <p:nvPr/>
        </p:nvSpPr>
        <p:spPr>
          <a:xfrm>
            <a:off x="4664458" y="2117115"/>
            <a:ext cx="3662995" cy="63905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Bef>
                <a:spcPts val="0"/>
              </a:spcBef>
            </a:pPr>
            <a:r>
              <a:rPr lang="en-US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Арктикалық ауа массалары</a:t>
            </a:r>
          </a:p>
          <a:p>
            <a:pPr algn="l">
              <a:lnSpc>
                <a:spcPts val="2150"/>
              </a:lnSpc>
              <a:spcBef>
                <a:spcPts val="0"/>
              </a:spcBef>
            </a:pP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жылдың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суық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мезгілдерінде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үстемдік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етеді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Subtitle 2"/>
          <p:cNvSpPr txBox="1"/>
          <p:nvPr/>
        </p:nvSpPr>
        <p:spPr>
          <a:xfrm>
            <a:off x="2960303" y="2917048"/>
            <a:ext cx="1704155" cy="774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Қоңыржай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endParaRPr lang="ru-RU" sz="135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басым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Subtitle 2"/>
          <p:cNvSpPr txBox="1"/>
          <p:nvPr/>
        </p:nvSpPr>
        <p:spPr>
          <a:xfrm>
            <a:off x="4664458" y="3565741"/>
            <a:ext cx="2853704" cy="7746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Тропиктік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  <a:r>
              <a:rPr lang="ru-RU" sz="135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массалары</a:t>
            </a:r>
            <a:endParaRPr lang="ru-RU" sz="135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жылдың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мезгілдерінде</a:t>
            </a:r>
            <a:r>
              <a:rPr lang="ru-RU" sz="135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енеді</a:t>
            </a:r>
            <a:endParaRPr lang="ru-RU" sz="135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99" y="230204"/>
            <a:ext cx="1746309" cy="17463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80" y="2043893"/>
            <a:ext cx="1746309" cy="17463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36" y="4184158"/>
            <a:ext cx="1746309" cy="1746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at design of Thermometer measuring heat and cold, with sun and snowflake icons, vector illustration Иллюстраци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23" y="1197097"/>
            <a:ext cx="3913922" cy="39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09508" y="1365731"/>
            <a:ext cx="6007939" cy="92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орташа жылдық температурасы:</a:t>
            </a:r>
          </a:p>
          <a:p>
            <a:pPr>
              <a:lnSpc>
                <a:spcPts val="21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+0,4 °C</a:t>
            </a:r>
            <a:endParaRPr lang="en-US" baseline="30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+13,7 °C</a:t>
            </a: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09509" y="2691523"/>
            <a:ext cx="4474974" cy="92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Қаңтардың орташа температурасы:</a:t>
            </a:r>
          </a:p>
          <a:p>
            <a:pPr>
              <a:lnSpc>
                <a:spcPts val="21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 –19 °C</a:t>
            </a:r>
            <a:endParaRPr lang="en-US" baseline="30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–1,5 °C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09509" y="4030042"/>
            <a:ext cx="4746534" cy="92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Шілденің орташа температурасы:</a:t>
            </a:r>
          </a:p>
          <a:p>
            <a:pPr>
              <a:lnSpc>
                <a:spcPts val="21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 +19 °C</a:t>
            </a:r>
            <a:endParaRPr lang="en-US" baseline="30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+28-30 °C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7" y="689539"/>
            <a:ext cx="6525672" cy="50313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88748" y="937705"/>
            <a:ext cx="3754742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Климаты шұғыл континентті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20547" y="1555032"/>
            <a:ext cx="3673303" cy="12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 температурасының орташа жылдық ауытқулары:</a:t>
            </a: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38-40°C</a:t>
            </a:r>
            <a:endParaRPr lang="en-US" sz="1400" baseline="30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30-35°C</a:t>
            </a:r>
            <a:endParaRPr lang="en-US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26486" y="2988411"/>
            <a:ext cx="3673303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Қаңтарда</a:t>
            </a: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9 °C</a:t>
            </a:r>
            <a:endParaRPr lang="en-US" sz="1400" baseline="30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9 °C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26486" y="4096897"/>
            <a:ext cx="3673303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50"/>
              </a:lnSpc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Шілдеде</a:t>
            </a: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солтүстікте 13 °C</a:t>
            </a:r>
            <a:endParaRPr lang="en-US" sz="1400" baseline="30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50"/>
              </a:lnSpc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оңтүстікте 19 °C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369</Words>
  <Application>Microsoft Office PowerPoint</Application>
  <PresentationFormat>Широкоэкранный</PresentationFormat>
  <Paragraphs>92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 Regular</vt:lpstr>
      <vt:lpstr>Tahoma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491</cp:revision>
  <dcterms:created xsi:type="dcterms:W3CDTF">2017-01-10T11:09:00Z</dcterms:created>
  <dcterms:modified xsi:type="dcterms:W3CDTF">2020-12-29T10:20:26Z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1049-11.2.0.9684</vt:lpwstr>
  </property>
</Properties>
</file>