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7" r:id="rId2"/>
    <p:sldId id="268" r:id="rId3"/>
    <p:sldId id="272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263" r:id="rId13"/>
    <p:sldId id="264" r:id="rId14"/>
    <p:sldId id="265" r:id="rId15"/>
    <p:sldId id="256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>
        <p:scale>
          <a:sx n="80" d="100"/>
          <a:sy n="80" d="100"/>
        </p:scale>
        <p:origin x="-1517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940AF-E3BC-4E1B-B730-22F57ED027E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A40895-3FF9-49A8-9312-D6F96C8AEEBC}">
      <dgm:prSet phldrT="[Текст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79980B-B200-4F39-B617-A9E0791968ED}" type="parTrans" cxnId="{42E47121-C5DD-4428-90DA-21E9FC135303}">
      <dgm:prSet/>
      <dgm:spPr/>
      <dgm:t>
        <a:bodyPr/>
        <a:lstStyle/>
        <a:p>
          <a:endParaRPr lang="ru-RU"/>
        </a:p>
      </dgm:t>
    </dgm:pt>
    <dgm:pt modelId="{5907C33D-D26F-40DC-8743-8BE343FE48EF}" type="sibTrans" cxnId="{42E47121-C5DD-4428-90DA-21E9FC135303}">
      <dgm:prSet/>
      <dgm:spPr/>
      <dgm:t>
        <a:bodyPr/>
        <a:lstStyle/>
        <a:p>
          <a:endParaRPr lang="ru-RU"/>
        </a:p>
      </dgm:t>
    </dgm:pt>
    <dgm:pt modelId="{541CB612-E584-4279-9759-00CA76230CAA}">
      <dgm:prSet phldrT="[Текст]"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Жалпыжүйелік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белгілеулер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(атмосфера, </a:t>
          </a:r>
          <a:r>
            <a:rPr lang="ru-RU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ауа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климат, </a:t>
          </a:r>
          <a:r>
            <a:rPr lang="ru-RU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ауа-райы</a:t>
          </a:r>
          <a:r>
            <a:rPr lang="ru-RU" sz="1500" dirty="0" smtClean="0">
              <a:solidFill>
                <a:srgbClr val="FF0000"/>
              </a:solidFill>
            </a:rPr>
            <a:t>)</a:t>
          </a:r>
          <a:endParaRPr lang="ru-RU" sz="1500" dirty="0">
            <a:solidFill>
              <a:srgbClr val="FF0000"/>
            </a:solidFill>
          </a:endParaRPr>
        </a:p>
      </dgm:t>
    </dgm:pt>
    <dgm:pt modelId="{2E114434-CF19-46D1-A838-090881AC5AE0}" type="parTrans" cxnId="{4201FB20-61E2-4770-8BB9-7A84F3C394B9}">
      <dgm:prSet/>
      <dgm:spPr/>
      <dgm:t>
        <a:bodyPr/>
        <a:lstStyle/>
        <a:p>
          <a:endParaRPr lang="ru-RU"/>
        </a:p>
      </dgm:t>
    </dgm:pt>
    <dgm:pt modelId="{B74D1543-5ACA-4F96-86B3-AA8CBEE56E06}" type="sibTrans" cxnId="{4201FB20-61E2-4770-8BB9-7A84F3C394B9}">
      <dgm:prSet/>
      <dgm:spPr/>
      <dgm:t>
        <a:bodyPr/>
        <a:lstStyle/>
        <a:p>
          <a:endParaRPr lang="ru-RU"/>
        </a:p>
      </dgm:t>
    </dgm:pt>
    <dgm:pt modelId="{9F49ACA0-BA33-4E7B-9107-A30A1B867D89}">
      <dgm:prSet phldrT="[Текст]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Атмосфераның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жағдайын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белгілеу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жылу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суық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салқын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ылғалды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құрғақ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ашық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77918B-78B5-4974-9C86-D2277D6081A2}" type="parTrans" cxnId="{8C2B6A3F-36B3-445D-93DE-380B4F11E636}">
      <dgm:prSet/>
      <dgm:spPr/>
      <dgm:t>
        <a:bodyPr/>
        <a:lstStyle/>
        <a:p>
          <a:endParaRPr lang="ru-RU"/>
        </a:p>
      </dgm:t>
    </dgm:pt>
    <dgm:pt modelId="{7211C310-7411-411E-B846-75083ACDDE9B}" type="sibTrans" cxnId="{8C2B6A3F-36B3-445D-93DE-380B4F11E636}">
      <dgm:prSet/>
      <dgm:spPr/>
      <dgm:t>
        <a:bodyPr/>
        <a:lstStyle/>
        <a:p>
          <a:endParaRPr lang="ru-RU"/>
        </a:p>
      </dgm:t>
    </dgm:pt>
    <dgm:pt modelId="{E9F9CB4B-580D-4D63-9770-CB43FD66756C}">
      <dgm:prSet phldrT="[Текст]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Атмосфералық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жауын-шашынның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атауы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жаңбыр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сіркіреме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нөсер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жауын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шық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қар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қиыршық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қар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бұршақ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атаулары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боран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құйын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бұрқасын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C5EDF0-5CA2-4D0A-8263-DDEAD885FB23}" type="parTrans" cxnId="{71BEA123-4C16-47A2-92AA-BEB8A47294BA}">
      <dgm:prSet/>
      <dgm:spPr/>
      <dgm:t>
        <a:bodyPr/>
        <a:lstStyle/>
        <a:p>
          <a:endParaRPr lang="ru-RU"/>
        </a:p>
      </dgm:t>
    </dgm:pt>
    <dgm:pt modelId="{342DD135-A6F2-4588-937E-D11631C241C7}" type="sibTrans" cxnId="{71BEA123-4C16-47A2-92AA-BEB8A47294BA}">
      <dgm:prSet/>
      <dgm:spPr/>
      <dgm:t>
        <a:bodyPr/>
        <a:lstStyle/>
        <a:p>
          <a:endParaRPr lang="ru-RU"/>
        </a:p>
      </dgm:t>
    </dgm:pt>
    <dgm:pt modelId="{74836705-B71E-43C8-B837-DC852CC18EAB}">
      <dgm:prSet phldrT="[Текст]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ru-RU" b="1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Атмосфералық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құбылыстардың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атауы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найзағай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күркіреу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таң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сәрі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кемпірқосақ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сағым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тұман</a:t>
          </a:r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F0DB18-D7FD-403B-8DFD-89877DEBBFB5}" type="parTrans" cxnId="{2F809700-D59D-42C3-A7E9-FDA05525F7C7}">
      <dgm:prSet/>
      <dgm:spPr/>
      <dgm:t>
        <a:bodyPr/>
        <a:lstStyle/>
        <a:p>
          <a:endParaRPr lang="ru-RU"/>
        </a:p>
      </dgm:t>
    </dgm:pt>
    <dgm:pt modelId="{E1D112D7-A394-4A51-AE10-0C41321370B7}" type="sibTrans" cxnId="{2F809700-D59D-42C3-A7E9-FDA05525F7C7}">
      <dgm:prSet/>
      <dgm:spPr/>
      <dgm:t>
        <a:bodyPr/>
        <a:lstStyle/>
        <a:p>
          <a:endParaRPr lang="ru-RU"/>
        </a:p>
      </dgm:t>
    </dgm:pt>
    <dgm:pt modelId="{298EA52F-570A-4151-B3AD-B7ED08CA9BEE}">
      <dgm:prSet/>
      <dgm:spPr/>
      <dgm:t>
        <a:bodyPr/>
        <a:lstStyle/>
        <a:p>
          <a:endParaRPr lang="ru-RU"/>
        </a:p>
      </dgm:t>
    </dgm:pt>
    <dgm:pt modelId="{31A617C2-F957-4016-B82A-E62B5AA2379D}" type="parTrans" cxnId="{24458304-4E65-426F-A2C1-67E91A644EB1}">
      <dgm:prSet/>
      <dgm:spPr/>
      <dgm:t>
        <a:bodyPr/>
        <a:lstStyle/>
        <a:p>
          <a:endParaRPr lang="ru-RU"/>
        </a:p>
      </dgm:t>
    </dgm:pt>
    <dgm:pt modelId="{733784A7-03ED-4661-8C0E-9CFE9369572C}" type="sibTrans" cxnId="{24458304-4E65-426F-A2C1-67E91A644EB1}">
      <dgm:prSet/>
      <dgm:spPr/>
      <dgm:t>
        <a:bodyPr/>
        <a:lstStyle/>
        <a:p>
          <a:endParaRPr lang="ru-RU"/>
        </a:p>
      </dgm:t>
    </dgm:pt>
    <dgm:pt modelId="{6612E5A5-ED2B-4B7A-B604-6BCCA7A4B887}">
      <dgm:prSet/>
      <dgm:spPr/>
      <dgm:t>
        <a:bodyPr/>
        <a:lstStyle/>
        <a:p>
          <a:endParaRPr lang="ru-RU"/>
        </a:p>
      </dgm:t>
    </dgm:pt>
    <dgm:pt modelId="{EFBB7103-8224-4111-8432-B50C05B985FA}" type="parTrans" cxnId="{9C51C2F0-8917-44C9-A4F6-DB67B5AA67FC}">
      <dgm:prSet/>
      <dgm:spPr/>
      <dgm:t>
        <a:bodyPr/>
        <a:lstStyle/>
        <a:p>
          <a:endParaRPr lang="ru-RU"/>
        </a:p>
      </dgm:t>
    </dgm:pt>
    <dgm:pt modelId="{E511610D-E0BD-45A3-88BF-EBC0B34E01CB}" type="sibTrans" cxnId="{9C51C2F0-8917-44C9-A4F6-DB67B5AA67FC}">
      <dgm:prSet/>
      <dgm:spPr/>
      <dgm:t>
        <a:bodyPr/>
        <a:lstStyle/>
        <a:p>
          <a:endParaRPr lang="ru-RU"/>
        </a:p>
      </dgm:t>
    </dgm:pt>
    <dgm:pt modelId="{7C722206-D1E8-416C-B834-8D173496F202}" type="pres">
      <dgm:prSet presAssocID="{F32940AF-E3BC-4E1B-B730-22F57ED027E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94905E-7D04-4E1E-9D1E-6A78EF24F989}" type="pres">
      <dgm:prSet presAssocID="{F32940AF-E3BC-4E1B-B730-22F57ED027EB}" presName="matrix" presStyleCnt="0"/>
      <dgm:spPr/>
    </dgm:pt>
    <dgm:pt modelId="{79B442FD-5DD7-4190-AB85-B743B7710448}" type="pres">
      <dgm:prSet presAssocID="{F32940AF-E3BC-4E1B-B730-22F57ED027EB}" presName="tile1" presStyleLbl="node1" presStyleIdx="0" presStyleCnt="4"/>
      <dgm:spPr/>
      <dgm:t>
        <a:bodyPr/>
        <a:lstStyle/>
        <a:p>
          <a:endParaRPr lang="ru-RU"/>
        </a:p>
      </dgm:t>
    </dgm:pt>
    <dgm:pt modelId="{E2C454E5-EC43-478D-9EE2-96C7DD5FE13C}" type="pres">
      <dgm:prSet presAssocID="{F32940AF-E3BC-4E1B-B730-22F57ED027E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0DFCB-580D-4522-9896-1205838A6EF9}" type="pres">
      <dgm:prSet presAssocID="{F32940AF-E3BC-4E1B-B730-22F57ED027EB}" presName="tile2" presStyleLbl="node1" presStyleIdx="1" presStyleCnt="4"/>
      <dgm:spPr/>
      <dgm:t>
        <a:bodyPr/>
        <a:lstStyle/>
        <a:p>
          <a:endParaRPr lang="ru-RU"/>
        </a:p>
      </dgm:t>
    </dgm:pt>
    <dgm:pt modelId="{2B63A4B9-6214-4837-BE4E-BE52A02AED17}" type="pres">
      <dgm:prSet presAssocID="{F32940AF-E3BC-4E1B-B730-22F57ED027E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2955B-9C73-4176-8AF1-E68E939AF9A1}" type="pres">
      <dgm:prSet presAssocID="{F32940AF-E3BC-4E1B-B730-22F57ED027EB}" presName="tile3" presStyleLbl="node1" presStyleIdx="2" presStyleCnt="4"/>
      <dgm:spPr/>
      <dgm:t>
        <a:bodyPr/>
        <a:lstStyle/>
        <a:p>
          <a:endParaRPr lang="ru-RU"/>
        </a:p>
      </dgm:t>
    </dgm:pt>
    <dgm:pt modelId="{3F4DF948-025A-446A-8664-017465FCE665}" type="pres">
      <dgm:prSet presAssocID="{F32940AF-E3BC-4E1B-B730-22F57ED027E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F92CE-58C3-49EF-B62E-387277C05D21}" type="pres">
      <dgm:prSet presAssocID="{F32940AF-E3BC-4E1B-B730-22F57ED027EB}" presName="tile4" presStyleLbl="node1" presStyleIdx="3" presStyleCnt="4"/>
      <dgm:spPr/>
      <dgm:t>
        <a:bodyPr/>
        <a:lstStyle/>
        <a:p>
          <a:endParaRPr lang="ru-RU"/>
        </a:p>
      </dgm:t>
    </dgm:pt>
    <dgm:pt modelId="{9C0E9DF0-4882-4629-A610-E6763B955A67}" type="pres">
      <dgm:prSet presAssocID="{F32940AF-E3BC-4E1B-B730-22F57ED027E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EBF38-E845-4495-BF15-E716FE64F14A}" type="pres">
      <dgm:prSet presAssocID="{F32940AF-E3BC-4E1B-B730-22F57ED027EB}" presName="centerTile" presStyleLbl="fgShp" presStyleIdx="0" presStyleCnt="1" custScaleX="11926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C51C2F0-8917-44C9-A4F6-DB67B5AA67FC}" srcId="{87A40895-3FF9-49A8-9312-D6F96C8AEEBC}" destId="{6612E5A5-ED2B-4B7A-B604-6BCCA7A4B887}" srcOrd="4" destOrd="0" parTransId="{EFBB7103-8224-4111-8432-B50C05B985FA}" sibTransId="{E511610D-E0BD-45A3-88BF-EBC0B34E01CB}"/>
    <dgm:cxn modelId="{2F809700-D59D-42C3-A7E9-FDA05525F7C7}" srcId="{87A40895-3FF9-49A8-9312-D6F96C8AEEBC}" destId="{74836705-B71E-43C8-B837-DC852CC18EAB}" srcOrd="3" destOrd="0" parTransId="{3CF0DB18-D7FD-403B-8DFD-89877DEBBFB5}" sibTransId="{E1D112D7-A394-4A51-AE10-0C41321370B7}"/>
    <dgm:cxn modelId="{7411211E-7928-4239-B294-5904CE48A2F1}" type="presOf" srcId="{541CB612-E584-4279-9759-00CA76230CAA}" destId="{79B442FD-5DD7-4190-AB85-B743B7710448}" srcOrd="0" destOrd="0" presId="urn:microsoft.com/office/officeart/2005/8/layout/matrix1"/>
    <dgm:cxn modelId="{4BA80A2B-6974-41DF-9A73-76DEFB555FC6}" type="presOf" srcId="{9F49ACA0-BA33-4E7B-9107-A30A1B867D89}" destId="{7E20DFCB-580D-4522-9896-1205838A6EF9}" srcOrd="0" destOrd="0" presId="urn:microsoft.com/office/officeart/2005/8/layout/matrix1"/>
    <dgm:cxn modelId="{8BEB76F9-A1ED-4114-AB9D-8A39FFD66674}" type="presOf" srcId="{87A40895-3FF9-49A8-9312-D6F96C8AEEBC}" destId="{55BEBF38-E845-4495-BF15-E716FE64F14A}" srcOrd="0" destOrd="0" presId="urn:microsoft.com/office/officeart/2005/8/layout/matrix1"/>
    <dgm:cxn modelId="{CD1A24F8-6B40-4141-B079-7C65D43D556C}" type="presOf" srcId="{E9F9CB4B-580D-4D63-9770-CB43FD66756C}" destId="{3F4DF948-025A-446A-8664-017465FCE665}" srcOrd="1" destOrd="0" presId="urn:microsoft.com/office/officeart/2005/8/layout/matrix1"/>
    <dgm:cxn modelId="{8C873693-6945-4866-902F-404CFD7FEFEA}" type="presOf" srcId="{541CB612-E584-4279-9759-00CA76230CAA}" destId="{E2C454E5-EC43-478D-9EE2-96C7DD5FE13C}" srcOrd="1" destOrd="0" presId="urn:microsoft.com/office/officeart/2005/8/layout/matrix1"/>
    <dgm:cxn modelId="{42E47121-C5DD-4428-90DA-21E9FC135303}" srcId="{F32940AF-E3BC-4E1B-B730-22F57ED027EB}" destId="{87A40895-3FF9-49A8-9312-D6F96C8AEEBC}" srcOrd="0" destOrd="0" parTransId="{3D79980B-B200-4F39-B617-A9E0791968ED}" sibTransId="{5907C33D-D26F-40DC-8743-8BE343FE48EF}"/>
    <dgm:cxn modelId="{C1EFD808-53EC-4FDB-A007-9812E8C39BCB}" type="presOf" srcId="{F32940AF-E3BC-4E1B-B730-22F57ED027EB}" destId="{7C722206-D1E8-416C-B834-8D173496F202}" srcOrd="0" destOrd="0" presId="urn:microsoft.com/office/officeart/2005/8/layout/matrix1"/>
    <dgm:cxn modelId="{8C2B6A3F-36B3-445D-93DE-380B4F11E636}" srcId="{87A40895-3FF9-49A8-9312-D6F96C8AEEBC}" destId="{9F49ACA0-BA33-4E7B-9107-A30A1B867D89}" srcOrd="1" destOrd="0" parTransId="{FD77918B-78B5-4974-9C86-D2277D6081A2}" sibTransId="{7211C310-7411-411E-B846-75083ACDDE9B}"/>
    <dgm:cxn modelId="{B4A29E61-2EB5-488C-A9C7-847E880D2AD6}" type="presOf" srcId="{9F49ACA0-BA33-4E7B-9107-A30A1B867D89}" destId="{2B63A4B9-6214-4837-BE4E-BE52A02AED17}" srcOrd="1" destOrd="0" presId="urn:microsoft.com/office/officeart/2005/8/layout/matrix1"/>
    <dgm:cxn modelId="{288647D4-89C6-4B26-92ED-ABFF6895DDB9}" type="presOf" srcId="{E9F9CB4B-580D-4D63-9770-CB43FD66756C}" destId="{81C2955B-9C73-4176-8AF1-E68E939AF9A1}" srcOrd="0" destOrd="0" presId="urn:microsoft.com/office/officeart/2005/8/layout/matrix1"/>
    <dgm:cxn modelId="{24458304-4E65-426F-A2C1-67E91A644EB1}" srcId="{87A40895-3FF9-49A8-9312-D6F96C8AEEBC}" destId="{298EA52F-570A-4151-B3AD-B7ED08CA9BEE}" srcOrd="5" destOrd="0" parTransId="{31A617C2-F957-4016-B82A-E62B5AA2379D}" sibTransId="{733784A7-03ED-4661-8C0E-9CFE9369572C}"/>
    <dgm:cxn modelId="{34422DBC-6E7C-4E53-A1C5-144B255B4284}" type="presOf" srcId="{74836705-B71E-43C8-B837-DC852CC18EAB}" destId="{EE9F92CE-58C3-49EF-B62E-387277C05D21}" srcOrd="0" destOrd="0" presId="urn:microsoft.com/office/officeart/2005/8/layout/matrix1"/>
    <dgm:cxn modelId="{4201FB20-61E2-4770-8BB9-7A84F3C394B9}" srcId="{87A40895-3FF9-49A8-9312-D6F96C8AEEBC}" destId="{541CB612-E584-4279-9759-00CA76230CAA}" srcOrd="0" destOrd="0" parTransId="{2E114434-CF19-46D1-A838-090881AC5AE0}" sibTransId="{B74D1543-5ACA-4F96-86B3-AA8CBEE56E06}"/>
    <dgm:cxn modelId="{C158FA8E-4D8B-4D2D-B826-DD3086ADF1B0}" type="presOf" srcId="{74836705-B71E-43C8-B837-DC852CC18EAB}" destId="{9C0E9DF0-4882-4629-A610-E6763B955A67}" srcOrd="1" destOrd="0" presId="urn:microsoft.com/office/officeart/2005/8/layout/matrix1"/>
    <dgm:cxn modelId="{71BEA123-4C16-47A2-92AA-BEB8A47294BA}" srcId="{87A40895-3FF9-49A8-9312-D6F96C8AEEBC}" destId="{E9F9CB4B-580D-4D63-9770-CB43FD66756C}" srcOrd="2" destOrd="0" parTransId="{7AC5EDF0-5CA2-4D0A-8263-DDEAD885FB23}" sibTransId="{342DD135-A6F2-4588-937E-D11631C241C7}"/>
    <dgm:cxn modelId="{2E2FC75E-9226-4D5D-985D-B75D40F31EFC}" type="presParOf" srcId="{7C722206-D1E8-416C-B834-8D173496F202}" destId="{5694905E-7D04-4E1E-9D1E-6A78EF24F989}" srcOrd="0" destOrd="0" presId="urn:microsoft.com/office/officeart/2005/8/layout/matrix1"/>
    <dgm:cxn modelId="{80B7D784-F43D-4C69-B8EB-DC6ED26639C6}" type="presParOf" srcId="{5694905E-7D04-4E1E-9D1E-6A78EF24F989}" destId="{79B442FD-5DD7-4190-AB85-B743B7710448}" srcOrd="0" destOrd="0" presId="urn:microsoft.com/office/officeart/2005/8/layout/matrix1"/>
    <dgm:cxn modelId="{25FBD0DE-2B7A-4EC0-A929-2DF88F4FEEFD}" type="presParOf" srcId="{5694905E-7D04-4E1E-9D1E-6A78EF24F989}" destId="{E2C454E5-EC43-478D-9EE2-96C7DD5FE13C}" srcOrd="1" destOrd="0" presId="urn:microsoft.com/office/officeart/2005/8/layout/matrix1"/>
    <dgm:cxn modelId="{DE82BDBA-5C7C-4A08-8309-842ED5586060}" type="presParOf" srcId="{5694905E-7D04-4E1E-9D1E-6A78EF24F989}" destId="{7E20DFCB-580D-4522-9896-1205838A6EF9}" srcOrd="2" destOrd="0" presId="urn:microsoft.com/office/officeart/2005/8/layout/matrix1"/>
    <dgm:cxn modelId="{0325BA19-6BB4-4043-ADBE-421C50D59A67}" type="presParOf" srcId="{5694905E-7D04-4E1E-9D1E-6A78EF24F989}" destId="{2B63A4B9-6214-4837-BE4E-BE52A02AED17}" srcOrd="3" destOrd="0" presId="urn:microsoft.com/office/officeart/2005/8/layout/matrix1"/>
    <dgm:cxn modelId="{A6017813-5650-4DE2-92B3-02C994636660}" type="presParOf" srcId="{5694905E-7D04-4E1E-9D1E-6A78EF24F989}" destId="{81C2955B-9C73-4176-8AF1-E68E939AF9A1}" srcOrd="4" destOrd="0" presId="urn:microsoft.com/office/officeart/2005/8/layout/matrix1"/>
    <dgm:cxn modelId="{567943BC-13E6-4555-928C-1E2CCDD03B45}" type="presParOf" srcId="{5694905E-7D04-4E1E-9D1E-6A78EF24F989}" destId="{3F4DF948-025A-446A-8664-017465FCE665}" srcOrd="5" destOrd="0" presId="urn:microsoft.com/office/officeart/2005/8/layout/matrix1"/>
    <dgm:cxn modelId="{C194D304-6A40-4919-B260-D0CE46A4CAE2}" type="presParOf" srcId="{5694905E-7D04-4E1E-9D1E-6A78EF24F989}" destId="{EE9F92CE-58C3-49EF-B62E-387277C05D21}" srcOrd="6" destOrd="0" presId="urn:microsoft.com/office/officeart/2005/8/layout/matrix1"/>
    <dgm:cxn modelId="{95B7FCF0-2D32-4613-B40D-DCE9312C7413}" type="presParOf" srcId="{5694905E-7D04-4E1E-9D1E-6A78EF24F989}" destId="{9C0E9DF0-4882-4629-A610-E6763B955A67}" srcOrd="7" destOrd="0" presId="urn:microsoft.com/office/officeart/2005/8/layout/matrix1"/>
    <dgm:cxn modelId="{8CBA0D01-C4F7-4443-98C0-1CDA59354F8A}" type="presParOf" srcId="{7C722206-D1E8-416C-B834-8D173496F202}" destId="{55BEBF38-E845-4495-BF15-E716FE64F14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F0C9E1-FEEC-4CCC-B1EA-D464B8EAABB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0D76FB-A19F-4362-B792-12893E26BE76}">
      <dgm:prSet phldrT="[Текст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Желдің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күшін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көрсететін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endParaRPr lang="ru-RU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AEDB32-EA6C-411C-B314-37A490FDB127}" type="parTrans" cxnId="{E875B661-45F8-473E-B26B-4A820D39697C}">
      <dgm:prSet/>
      <dgm:spPr/>
      <dgm:t>
        <a:bodyPr/>
        <a:lstStyle/>
        <a:p>
          <a:endParaRPr lang="ru-RU"/>
        </a:p>
      </dgm:t>
    </dgm:pt>
    <dgm:pt modelId="{C791127E-658E-4D61-A3C0-DDD03CE8F0A2}" type="sibTrans" cxnId="{E875B661-45F8-473E-B26B-4A820D39697C}">
      <dgm:prSet/>
      <dgm:spPr/>
      <dgm:t>
        <a:bodyPr/>
        <a:lstStyle/>
        <a:p>
          <a:endParaRPr lang="ru-RU"/>
        </a:p>
      </dgm:t>
    </dgm:pt>
    <dgm:pt modelId="{47B7834F-1A93-44BA-B494-442D4DB9F84F}">
      <dgm:prSet phldrT="[Текст]" custT="1"/>
      <dgm:spPr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pPr algn="l"/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Тас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боран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жерден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тас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пен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топырақтарды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ұшыратын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үскірік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</a:p>
        <a:p>
          <a:pPr algn="l"/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Желең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болар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болмас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әрең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)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соғатын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011937-05E1-41AE-B656-2B59A98E6E9D}" type="parTrans" cxnId="{84209D07-99A9-4E0D-9059-8E9ED2CB9979}">
      <dgm:prSet/>
      <dgm:spPr/>
      <dgm:t>
        <a:bodyPr/>
        <a:lstStyle/>
        <a:p>
          <a:endParaRPr lang="ru-RU"/>
        </a:p>
      </dgm:t>
    </dgm:pt>
    <dgm:pt modelId="{D686C260-236B-4267-B38C-5288EE01B2F3}" type="sibTrans" cxnId="{84209D07-99A9-4E0D-9059-8E9ED2CB9979}">
      <dgm:prSet/>
      <dgm:spPr/>
      <dgm:t>
        <a:bodyPr/>
        <a:lstStyle/>
        <a:p>
          <a:endParaRPr lang="ru-RU"/>
        </a:p>
      </dgm:t>
    </dgm:pt>
    <dgm:pt modelId="{59329504-38E8-4CDC-B825-31B7EACF7705}">
      <dgm:prSet phldrT="[Текст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Ауа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температурасын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өрнектейтін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endParaRPr lang="ru-RU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9B8D24-192A-4303-8CA8-F1D990EC6D07}" type="parTrans" cxnId="{E44D1282-741F-4D53-96CA-6C7837459E12}">
      <dgm:prSet/>
      <dgm:spPr/>
      <dgm:t>
        <a:bodyPr/>
        <a:lstStyle/>
        <a:p>
          <a:endParaRPr lang="ru-RU"/>
        </a:p>
      </dgm:t>
    </dgm:pt>
    <dgm:pt modelId="{C2F93BFC-8ECD-466A-86CF-AD5B46E72D36}" type="sibTrans" cxnId="{E44D1282-741F-4D53-96CA-6C7837459E12}">
      <dgm:prSet/>
      <dgm:spPr/>
      <dgm:t>
        <a:bodyPr/>
        <a:lstStyle/>
        <a:p>
          <a:endParaRPr lang="ru-RU"/>
        </a:p>
      </dgm:t>
    </dgm:pt>
    <dgm:pt modelId="{DE23297C-B818-44E9-BE1E-4F30C8B16325}">
      <dgm:prSet phldrT="[Текст]" custT="1"/>
      <dgm:spPr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pPr algn="l"/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Ызғырық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суық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қыста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сүйектен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өтетін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ызғарлы</a:t>
          </a:r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7CA8E3-F5A2-44B0-A78D-73AB705D3ED2}" type="parTrans" cxnId="{B1AB0AFC-937C-4D93-ADFB-886131EF192D}">
      <dgm:prSet/>
      <dgm:spPr/>
      <dgm:t>
        <a:bodyPr/>
        <a:lstStyle/>
        <a:p>
          <a:endParaRPr lang="ru-RU"/>
        </a:p>
      </dgm:t>
    </dgm:pt>
    <dgm:pt modelId="{05A1981C-5888-44D3-86D3-C14792E1C34D}" type="sibTrans" cxnId="{B1AB0AFC-937C-4D93-ADFB-886131EF192D}">
      <dgm:prSet/>
      <dgm:spPr/>
      <dgm:t>
        <a:bodyPr/>
        <a:lstStyle/>
        <a:p>
          <a:endParaRPr lang="ru-RU"/>
        </a:p>
      </dgm:t>
    </dgm:pt>
    <dgm:pt modelId="{C3E43197-4D0F-49CB-8533-DC4ECD416765}">
      <dgm:prSet phldrT="[Текст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Желдің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бағытын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көрсететін</a:t>
          </a:r>
          <a:r>
            <a: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endParaRPr lang="ru-RU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6B6C50-2458-40CE-975E-1B665F2D02C7}" type="parTrans" cxnId="{754E3DC3-2A78-40D0-A562-2843E649A8FE}">
      <dgm:prSet/>
      <dgm:spPr/>
      <dgm:t>
        <a:bodyPr/>
        <a:lstStyle/>
        <a:p>
          <a:endParaRPr lang="ru-RU"/>
        </a:p>
      </dgm:t>
    </dgm:pt>
    <dgm:pt modelId="{2FFF4DF8-6BCA-46D3-90CA-32EDE6078676}" type="sibTrans" cxnId="{754E3DC3-2A78-40D0-A562-2843E649A8FE}">
      <dgm:prSet/>
      <dgm:spPr/>
      <dgm:t>
        <a:bodyPr/>
        <a:lstStyle/>
        <a:p>
          <a:endParaRPr lang="ru-RU"/>
        </a:p>
      </dgm:t>
    </dgm:pt>
    <dgm:pt modelId="{0577FEED-5A4F-428C-A208-40A827258687}">
      <dgm:prSet phldrT="[Текст]"/>
      <dgm:spPr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pPr algn="l"/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Желжақ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соғатын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жағы</a:t>
          </a:r>
          <a:endParaRPr lang="ru-RU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Терістіктен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ызғырық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солтүстіктен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соғатын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суық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ызғарлы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endParaRPr lang="ru-RU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AED852-7D41-4F05-B54B-E9B16473EA8A}" type="parTrans" cxnId="{ACB96520-A7A2-4345-87DA-9469DC6F4152}">
      <dgm:prSet/>
      <dgm:spPr/>
      <dgm:t>
        <a:bodyPr/>
        <a:lstStyle/>
        <a:p>
          <a:endParaRPr lang="ru-RU"/>
        </a:p>
      </dgm:t>
    </dgm:pt>
    <dgm:pt modelId="{FF0EDD42-908A-4E6E-A540-03B83E6CEF87}" type="sibTrans" cxnId="{ACB96520-A7A2-4345-87DA-9469DC6F4152}">
      <dgm:prSet/>
      <dgm:spPr/>
      <dgm:t>
        <a:bodyPr/>
        <a:lstStyle/>
        <a:p>
          <a:endParaRPr lang="ru-RU"/>
        </a:p>
      </dgm:t>
    </dgm:pt>
    <dgm:pt modelId="{EB0D0580-72E6-4C05-AEB0-C9456854959C}" type="pres">
      <dgm:prSet presAssocID="{C0F0C9E1-FEEC-4CCC-B1EA-D464B8EAABB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AF6A6D-2337-4566-B196-FFE1EFB5BD34}" type="pres">
      <dgm:prSet presAssocID="{190D76FB-A19F-4362-B792-12893E26BE76}" presName="horFlow" presStyleCnt="0"/>
      <dgm:spPr/>
    </dgm:pt>
    <dgm:pt modelId="{5A97590E-C751-4F77-8D6A-6BF56B966F8B}" type="pres">
      <dgm:prSet presAssocID="{190D76FB-A19F-4362-B792-12893E26BE76}" presName="bigChev" presStyleLbl="node1" presStyleIdx="0" presStyleCnt="3" custScaleX="127683"/>
      <dgm:spPr/>
      <dgm:t>
        <a:bodyPr/>
        <a:lstStyle/>
        <a:p>
          <a:endParaRPr lang="ru-RU"/>
        </a:p>
      </dgm:t>
    </dgm:pt>
    <dgm:pt modelId="{C4812FCE-3FAF-4E7D-ADF9-476285E474ED}" type="pres">
      <dgm:prSet presAssocID="{82011937-05E1-41AE-B656-2B59A98E6E9D}" presName="parTrans" presStyleCnt="0"/>
      <dgm:spPr/>
    </dgm:pt>
    <dgm:pt modelId="{A0B5EB85-5869-4066-A161-048CCADF8A70}" type="pres">
      <dgm:prSet presAssocID="{47B7834F-1A93-44BA-B494-442D4DB9F84F}" presName="node" presStyleLbl="alignAccFollowNode1" presStyleIdx="0" presStyleCnt="3" custScaleX="189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DAD84-BA5F-4420-9BD9-93AB7F1BCAE3}" type="pres">
      <dgm:prSet presAssocID="{190D76FB-A19F-4362-B792-12893E26BE76}" presName="vSp" presStyleCnt="0"/>
      <dgm:spPr/>
    </dgm:pt>
    <dgm:pt modelId="{7EB8B232-89E0-4FBD-BE47-AC68435DACD4}" type="pres">
      <dgm:prSet presAssocID="{59329504-38E8-4CDC-B825-31B7EACF7705}" presName="horFlow" presStyleCnt="0"/>
      <dgm:spPr/>
    </dgm:pt>
    <dgm:pt modelId="{5064AD6C-7245-477E-BA5F-126BA3B1958C}" type="pres">
      <dgm:prSet presAssocID="{59329504-38E8-4CDC-B825-31B7EACF7705}" presName="bigChev" presStyleLbl="node1" presStyleIdx="1" presStyleCnt="3" custScaleX="127918"/>
      <dgm:spPr/>
      <dgm:t>
        <a:bodyPr/>
        <a:lstStyle/>
        <a:p>
          <a:endParaRPr lang="ru-RU"/>
        </a:p>
      </dgm:t>
    </dgm:pt>
    <dgm:pt modelId="{83A2EA9A-CCC1-4AE4-B431-34D3DCCB97CF}" type="pres">
      <dgm:prSet presAssocID="{617CA8E3-F5A2-44B0-A78D-73AB705D3ED2}" presName="parTrans" presStyleCnt="0"/>
      <dgm:spPr/>
    </dgm:pt>
    <dgm:pt modelId="{040FB055-09E2-4CC9-B2F3-3E157E42FEDF}" type="pres">
      <dgm:prSet presAssocID="{DE23297C-B818-44E9-BE1E-4F30C8B16325}" presName="node" presStyleLbl="alignAccFollowNode1" presStyleIdx="1" presStyleCnt="3" custScaleX="189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9D96B-330C-4D11-9FD7-A17E5CC6B1F6}" type="pres">
      <dgm:prSet presAssocID="{59329504-38E8-4CDC-B825-31B7EACF7705}" presName="vSp" presStyleCnt="0"/>
      <dgm:spPr/>
    </dgm:pt>
    <dgm:pt modelId="{AC9FCAB0-6E26-4F2B-B2C2-AFD61517D60E}" type="pres">
      <dgm:prSet presAssocID="{C3E43197-4D0F-49CB-8533-DC4ECD416765}" presName="horFlow" presStyleCnt="0"/>
      <dgm:spPr/>
    </dgm:pt>
    <dgm:pt modelId="{A31E15A0-79C1-4E61-90F7-E5205501E7E6}" type="pres">
      <dgm:prSet presAssocID="{C3E43197-4D0F-49CB-8533-DC4ECD416765}" presName="bigChev" presStyleLbl="node1" presStyleIdx="2" presStyleCnt="3" custScaleX="127918"/>
      <dgm:spPr/>
      <dgm:t>
        <a:bodyPr/>
        <a:lstStyle/>
        <a:p>
          <a:endParaRPr lang="ru-RU"/>
        </a:p>
      </dgm:t>
    </dgm:pt>
    <dgm:pt modelId="{CCE3AD8F-FC08-46F1-A6A1-1B81C00BB6C5}" type="pres">
      <dgm:prSet presAssocID="{B8AED852-7D41-4F05-B54B-E9B16473EA8A}" presName="parTrans" presStyleCnt="0"/>
      <dgm:spPr/>
    </dgm:pt>
    <dgm:pt modelId="{9566A15C-9F5D-44F7-AA4E-607C40C15E37}" type="pres">
      <dgm:prSet presAssocID="{0577FEED-5A4F-428C-A208-40A827258687}" presName="node" presStyleLbl="alignAccFollowNode1" presStyleIdx="2" presStyleCnt="3" custScaleX="183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25AE66-1CD7-4FCD-A6A3-0F17E58E61DF}" type="presOf" srcId="{0577FEED-5A4F-428C-A208-40A827258687}" destId="{9566A15C-9F5D-44F7-AA4E-607C40C15E37}" srcOrd="0" destOrd="0" presId="urn:microsoft.com/office/officeart/2005/8/layout/lProcess3"/>
    <dgm:cxn modelId="{69E2398F-D463-41F0-8632-61E07997C2A0}" type="presOf" srcId="{DE23297C-B818-44E9-BE1E-4F30C8B16325}" destId="{040FB055-09E2-4CC9-B2F3-3E157E42FEDF}" srcOrd="0" destOrd="0" presId="urn:microsoft.com/office/officeart/2005/8/layout/lProcess3"/>
    <dgm:cxn modelId="{754E3DC3-2A78-40D0-A562-2843E649A8FE}" srcId="{C0F0C9E1-FEEC-4CCC-B1EA-D464B8EAABB8}" destId="{C3E43197-4D0F-49CB-8533-DC4ECD416765}" srcOrd="2" destOrd="0" parTransId="{646B6C50-2458-40CE-975E-1B665F2D02C7}" sibTransId="{2FFF4DF8-6BCA-46D3-90CA-32EDE6078676}"/>
    <dgm:cxn modelId="{ACB96520-A7A2-4345-87DA-9469DC6F4152}" srcId="{C3E43197-4D0F-49CB-8533-DC4ECD416765}" destId="{0577FEED-5A4F-428C-A208-40A827258687}" srcOrd="0" destOrd="0" parTransId="{B8AED852-7D41-4F05-B54B-E9B16473EA8A}" sibTransId="{FF0EDD42-908A-4E6E-A540-03B83E6CEF87}"/>
    <dgm:cxn modelId="{53530DF0-0E40-4EF5-8AF3-735FAD7A27FB}" type="presOf" srcId="{190D76FB-A19F-4362-B792-12893E26BE76}" destId="{5A97590E-C751-4F77-8D6A-6BF56B966F8B}" srcOrd="0" destOrd="0" presId="urn:microsoft.com/office/officeart/2005/8/layout/lProcess3"/>
    <dgm:cxn modelId="{84209D07-99A9-4E0D-9059-8E9ED2CB9979}" srcId="{190D76FB-A19F-4362-B792-12893E26BE76}" destId="{47B7834F-1A93-44BA-B494-442D4DB9F84F}" srcOrd="0" destOrd="0" parTransId="{82011937-05E1-41AE-B656-2B59A98E6E9D}" sibTransId="{D686C260-236B-4267-B38C-5288EE01B2F3}"/>
    <dgm:cxn modelId="{AFDFBC51-4FE6-4D27-B0C3-ECA53D4D8A51}" type="presOf" srcId="{C3E43197-4D0F-49CB-8533-DC4ECD416765}" destId="{A31E15A0-79C1-4E61-90F7-E5205501E7E6}" srcOrd="0" destOrd="0" presId="urn:microsoft.com/office/officeart/2005/8/layout/lProcess3"/>
    <dgm:cxn modelId="{F8F518FA-8D5C-4900-8AE9-105E27330F66}" type="presOf" srcId="{47B7834F-1A93-44BA-B494-442D4DB9F84F}" destId="{A0B5EB85-5869-4066-A161-048CCADF8A70}" srcOrd="0" destOrd="0" presId="urn:microsoft.com/office/officeart/2005/8/layout/lProcess3"/>
    <dgm:cxn modelId="{B1AB0AFC-937C-4D93-ADFB-886131EF192D}" srcId="{59329504-38E8-4CDC-B825-31B7EACF7705}" destId="{DE23297C-B818-44E9-BE1E-4F30C8B16325}" srcOrd="0" destOrd="0" parTransId="{617CA8E3-F5A2-44B0-A78D-73AB705D3ED2}" sibTransId="{05A1981C-5888-44D3-86D3-C14792E1C34D}"/>
    <dgm:cxn modelId="{E875B661-45F8-473E-B26B-4A820D39697C}" srcId="{C0F0C9E1-FEEC-4CCC-B1EA-D464B8EAABB8}" destId="{190D76FB-A19F-4362-B792-12893E26BE76}" srcOrd="0" destOrd="0" parTransId="{35AEDB32-EA6C-411C-B314-37A490FDB127}" sibTransId="{C791127E-658E-4D61-A3C0-DDD03CE8F0A2}"/>
    <dgm:cxn modelId="{5B38DA3F-A429-44C9-93CD-A0CD2238433E}" type="presOf" srcId="{59329504-38E8-4CDC-B825-31B7EACF7705}" destId="{5064AD6C-7245-477E-BA5F-126BA3B1958C}" srcOrd="0" destOrd="0" presId="urn:microsoft.com/office/officeart/2005/8/layout/lProcess3"/>
    <dgm:cxn modelId="{9205B2C9-1894-45F4-896B-F5E2ECBF2599}" type="presOf" srcId="{C0F0C9E1-FEEC-4CCC-B1EA-D464B8EAABB8}" destId="{EB0D0580-72E6-4C05-AEB0-C9456854959C}" srcOrd="0" destOrd="0" presId="urn:microsoft.com/office/officeart/2005/8/layout/lProcess3"/>
    <dgm:cxn modelId="{E44D1282-741F-4D53-96CA-6C7837459E12}" srcId="{C0F0C9E1-FEEC-4CCC-B1EA-D464B8EAABB8}" destId="{59329504-38E8-4CDC-B825-31B7EACF7705}" srcOrd="1" destOrd="0" parTransId="{DD9B8D24-192A-4303-8CA8-F1D990EC6D07}" sibTransId="{C2F93BFC-8ECD-466A-86CF-AD5B46E72D36}"/>
    <dgm:cxn modelId="{B6F4FA22-FF22-4757-8641-BBB4BCF2AB45}" type="presParOf" srcId="{EB0D0580-72E6-4C05-AEB0-C9456854959C}" destId="{88AF6A6D-2337-4566-B196-FFE1EFB5BD34}" srcOrd="0" destOrd="0" presId="urn:microsoft.com/office/officeart/2005/8/layout/lProcess3"/>
    <dgm:cxn modelId="{406438FE-4E76-4B14-BF69-3D332CB583CA}" type="presParOf" srcId="{88AF6A6D-2337-4566-B196-FFE1EFB5BD34}" destId="{5A97590E-C751-4F77-8D6A-6BF56B966F8B}" srcOrd="0" destOrd="0" presId="urn:microsoft.com/office/officeart/2005/8/layout/lProcess3"/>
    <dgm:cxn modelId="{10A9E29E-E3C8-4388-B459-26C66F7072D0}" type="presParOf" srcId="{88AF6A6D-2337-4566-B196-FFE1EFB5BD34}" destId="{C4812FCE-3FAF-4E7D-ADF9-476285E474ED}" srcOrd="1" destOrd="0" presId="urn:microsoft.com/office/officeart/2005/8/layout/lProcess3"/>
    <dgm:cxn modelId="{085F5BC9-7B44-4C5D-915C-8FA79DA61C68}" type="presParOf" srcId="{88AF6A6D-2337-4566-B196-FFE1EFB5BD34}" destId="{A0B5EB85-5869-4066-A161-048CCADF8A70}" srcOrd="2" destOrd="0" presId="urn:microsoft.com/office/officeart/2005/8/layout/lProcess3"/>
    <dgm:cxn modelId="{7487C225-F767-4E64-8BF6-C761EFBD5F43}" type="presParOf" srcId="{EB0D0580-72E6-4C05-AEB0-C9456854959C}" destId="{298DAD84-BA5F-4420-9BD9-93AB7F1BCAE3}" srcOrd="1" destOrd="0" presId="urn:microsoft.com/office/officeart/2005/8/layout/lProcess3"/>
    <dgm:cxn modelId="{7A82D2C2-5C94-45D1-841F-3C16DD8F0EFB}" type="presParOf" srcId="{EB0D0580-72E6-4C05-AEB0-C9456854959C}" destId="{7EB8B232-89E0-4FBD-BE47-AC68435DACD4}" srcOrd="2" destOrd="0" presId="urn:microsoft.com/office/officeart/2005/8/layout/lProcess3"/>
    <dgm:cxn modelId="{17458BA8-CAD3-41DD-8B1F-31014DB2E258}" type="presParOf" srcId="{7EB8B232-89E0-4FBD-BE47-AC68435DACD4}" destId="{5064AD6C-7245-477E-BA5F-126BA3B1958C}" srcOrd="0" destOrd="0" presId="urn:microsoft.com/office/officeart/2005/8/layout/lProcess3"/>
    <dgm:cxn modelId="{92971EF2-6B69-4177-89BE-B7F9BFA3EE87}" type="presParOf" srcId="{7EB8B232-89E0-4FBD-BE47-AC68435DACD4}" destId="{83A2EA9A-CCC1-4AE4-B431-34D3DCCB97CF}" srcOrd="1" destOrd="0" presId="urn:microsoft.com/office/officeart/2005/8/layout/lProcess3"/>
    <dgm:cxn modelId="{BA91A230-C146-4063-ABBC-82A153CE71C2}" type="presParOf" srcId="{7EB8B232-89E0-4FBD-BE47-AC68435DACD4}" destId="{040FB055-09E2-4CC9-B2F3-3E157E42FEDF}" srcOrd="2" destOrd="0" presId="urn:microsoft.com/office/officeart/2005/8/layout/lProcess3"/>
    <dgm:cxn modelId="{D1BB0CD4-C87B-47D0-B1DA-AFBF52FEB116}" type="presParOf" srcId="{EB0D0580-72E6-4C05-AEB0-C9456854959C}" destId="{B539D96B-330C-4D11-9FD7-A17E5CC6B1F6}" srcOrd="3" destOrd="0" presId="urn:microsoft.com/office/officeart/2005/8/layout/lProcess3"/>
    <dgm:cxn modelId="{DFF173B0-A341-4356-AC29-D5C2509B87ED}" type="presParOf" srcId="{EB0D0580-72E6-4C05-AEB0-C9456854959C}" destId="{AC9FCAB0-6E26-4F2B-B2C2-AFD61517D60E}" srcOrd="4" destOrd="0" presId="urn:microsoft.com/office/officeart/2005/8/layout/lProcess3"/>
    <dgm:cxn modelId="{13FDF65B-1653-424D-AEC1-D94E38DF9C4C}" type="presParOf" srcId="{AC9FCAB0-6E26-4F2B-B2C2-AFD61517D60E}" destId="{A31E15A0-79C1-4E61-90F7-E5205501E7E6}" srcOrd="0" destOrd="0" presId="urn:microsoft.com/office/officeart/2005/8/layout/lProcess3"/>
    <dgm:cxn modelId="{B996AEE4-6F10-42CC-B098-4F01AD57C085}" type="presParOf" srcId="{AC9FCAB0-6E26-4F2B-B2C2-AFD61517D60E}" destId="{CCE3AD8F-FC08-46F1-A6A1-1B81C00BB6C5}" srcOrd="1" destOrd="0" presId="urn:microsoft.com/office/officeart/2005/8/layout/lProcess3"/>
    <dgm:cxn modelId="{044F72AA-3079-4300-B83A-FFBAC1C87DAC}" type="presParOf" srcId="{AC9FCAB0-6E26-4F2B-B2C2-AFD61517D60E}" destId="{9566A15C-9F5D-44F7-AA4E-607C40C15E3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A37CB5-8ABF-47AD-9731-542BA58244FE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5ED4C-B39E-4DD1-BF24-C5C1244B1C59}">
      <dgm:prSet phldrT="[Текст]" custT="1"/>
      <dgm:spPr/>
      <dgm:t>
        <a:bodyPr/>
        <a:lstStyle/>
        <a:p>
          <a:r>
            <a:rPr lang="ru-RU" sz="22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Мен </a:t>
          </a:r>
          <a:r>
            <a:rPr lang="ru-RU" sz="22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білдім</a:t>
          </a:r>
          <a:r>
            <a:rPr lang="ru-RU" sz="22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…</a:t>
          </a:r>
          <a:endParaRPr lang="ru-RU" sz="2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805F131-4DE7-40CB-8DA6-60162C6A474F}" type="parTrans" cxnId="{D36627E8-8F9E-40B4-8B40-CD64433D1E24}">
      <dgm:prSet/>
      <dgm:spPr/>
      <dgm:t>
        <a:bodyPr/>
        <a:lstStyle/>
        <a:p>
          <a:endParaRPr lang="ru-RU"/>
        </a:p>
      </dgm:t>
    </dgm:pt>
    <dgm:pt modelId="{56869EB6-D3AD-4E6F-86B8-262E9A9CCE4A}" type="sibTrans" cxnId="{D36627E8-8F9E-40B4-8B40-CD64433D1E24}">
      <dgm:prSet/>
      <dgm:spPr/>
      <dgm:t>
        <a:bodyPr/>
        <a:lstStyle/>
        <a:p>
          <a:endParaRPr lang="ru-RU"/>
        </a:p>
      </dgm:t>
    </dgm:pt>
    <dgm:pt modelId="{B03EEE8A-6ABF-4633-9F58-2E1E5105CC4D}">
      <dgm:prSet phldrT="[Текст]" custT="1"/>
      <dgm:spPr/>
      <dgm:t>
        <a:bodyPr/>
        <a:lstStyle/>
        <a:p>
          <a:r>
            <a:rPr lang="ru-RU" sz="22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Мен </a:t>
          </a:r>
          <a:r>
            <a:rPr lang="ru-RU" sz="22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үйрендім</a:t>
          </a:r>
          <a:r>
            <a:rPr lang="ru-RU" sz="22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…</a:t>
          </a:r>
          <a:endParaRPr lang="ru-RU" sz="2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0972D17-E277-4FCE-8C5F-CB1DA7F0A98B}" type="parTrans" cxnId="{74E137F2-161C-4BA9-87F4-2EB91F9B3B1E}">
      <dgm:prSet/>
      <dgm:spPr/>
      <dgm:t>
        <a:bodyPr/>
        <a:lstStyle/>
        <a:p>
          <a:endParaRPr lang="ru-RU"/>
        </a:p>
      </dgm:t>
    </dgm:pt>
    <dgm:pt modelId="{1C75ABFA-C694-4507-B48F-947D21F2F8EC}" type="sibTrans" cxnId="{74E137F2-161C-4BA9-87F4-2EB91F9B3B1E}">
      <dgm:prSet/>
      <dgm:spPr/>
      <dgm:t>
        <a:bodyPr/>
        <a:lstStyle/>
        <a:p>
          <a:endParaRPr lang="ru-RU"/>
        </a:p>
      </dgm:t>
    </dgm:pt>
    <dgm:pt modelId="{E06DE0E8-8105-4914-8797-B47FA4E3D096}">
      <dgm:prSet phldrT="[Текст]" custT="1"/>
      <dgm:spPr/>
      <dgm:t>
        <a:bodyPr/>
        <a:lstStyle/>
        <a:p>
          <a:r>
            <a:rPr lang="ru-RU" sz="22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Мен </a:t>
          </a:r>
          <a:r>
            <a:rPr lang="ru-RU" sz="22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тапсырмаларды</a:t>
          </a:r>
          <a:r>
            <a:rPr lang="ru-RU" sz="22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2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орындадым</a:t>
          </a:r>
          <a:r>
            <a:rPr lang="ru-RU" sz="22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…</a:t>
          </a:r>
          <a:endParaRPr lang="ru-RU" sz="2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C0459B2-181D-401F-AF72-DAB598A72223}" type="parTrans" cxnId="{CD497A34-42E7-44C8-927E-4A4E025075F3}">
      <dgm:prSet/>
      <dgm:spPr/>
      <dgm:t>
        <a:bodyPr/>
        <a:lstStyle/>
        <a:p>
          <a:endParaRPr lang="ru-RU"/>
        </a:p>
      </dgm:t>
    </dgm:pt>
    <dgm:pt modelId="{DAECC56C-D286-478B-9693-4E444D10420B}" type="sibTrans" cxnId="{CD497A34-42E7-44C8-927E-4A4E025075F3}">
      <dgm:prSet/>
      <dgm:spPr/>
      <dgm:t>
        <a:bodyPr/>
        <a:lstStyle/>
        <a:p>
          <a:endParaRPr lang="ru-RU"/>
        </a:p>
      </dgm:t>
    </dgm:pt>
    <dgm:pt modelId="{2AA8589D-068E-4C79-A6F7-B94C043CDD63}" type="pres">
      <dgm:prSet presAssocID="{5CA37CB5-8ABF-47AD-9731-542BA58244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F74FB5-2446-461C-8490-9EB966349968}" type="pres">
      <dgm:prSet presAssocID="{4885ED4C-B39E-4DD1-BF24-C5C1244B1C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BF928-3818-4ECD-BDE0-5519F2D89B6C}" type="pres">
      <dgm:prSet presAssocID="{56869EB6-D3AD-4E6F-86B8-262E9A9CCE4A}" presName="sibTrans" presStyleCnt="0"/>
      <dgm:spPr/>
    </dgm:pt>
    <dgm:pt modelId="{2D804B84-1904-4E0E-8351-45FA2ADC8DD4}" type="pres">
      <dgm:prSet presAssocID="{B03EEE8A-6ABF-4633-9F58-2E1E5105CC4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E7F0B-18DF-46F9-B6CE-6E7C3FA7F468}" type="pres">
      <dgm:prSet presAssocID="{1C75ABFA-C694-4507-B48F-947D21F2F8EC}" presName="sibTrans" presStyleCnt="0"/>
      <dgm:spPr/>
    </dgm:pt>
    <dgm:pt modelId="{D7A29507-C5F3-40D6-A905-948AD28B14A9}" type="pres">
      <dgm:prSet presAssocID="{E06DE0E8-8105-4914-8797-B47FA4E3D09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497A34-42E7-44C8-927E-4A4E025075F3}" srcId="{5CA37CB5-8ABF-47AD-9731-542BA58244FE}" destId="{E06DE0E8-8105-4914-8797-B47FA4E3D096}" srcOrd="2" destOrd="0" parTransId="{7C0459B2-181D-401F-AF72-DAB598A72223}" sibTransId="{DAECC56C-D286-478B-9693-4E444D10420B}"/>
    <dgm:cxn modelId="{DCD73666-E994-456A-97F9-EC15C1AED6C1}" type="presOf" srcId="{4885ED4C-B39E-4DD1-BF24-C5C1244B1C59}" destId="{21F74FB5-2446-461C-8490-9EB966349968}" srcOrd="0" destOrd="0" presId="urn:microsoft.com/office/officeart/2005/8/layout/hList6"/>
    <dgm:cxn modelId="{201B35ED-FFD5-41DD-A658-CB550648FA79}" type="presOf" srcId="{E06DE0E8-8105-4914-8797-B47FA4E3D096}" destId="{D7A29507-C5F3-40D6-A905-948AD28B14A9}" srcOrd="0" destOrd="0" presId="urn:microsoft.com/office/officeart/2005/8/layout/hList6"/>
    <dgm:cxn modelId="{7A7BCC14-8204-483A-9C6C-2BAE4145A392}" type="presOf" srcId="{B03EEE8A-6ABF-4633-9F58-2E1E5105CC4D}" destId="{2D804B84-1904-4E0E-8351-45FA2ADC8DD4}" srcOrd="0" destOrd="0" presId="urn:microsoft.com/office/officeart/2005/8/layout/hList6"/>
    <dgm:cxn modelId="{D36627E8-8F9E-40B4-8B40-CD64433D1E24}" srcId="{5CA37CB5-8ABF-47AD-9731-542BA58244FE}" destId="{4885ED4C-B39E-4DD1-BF24-C5C1244B1C59}" srcOrd="0" destOrd="0" parTransId="{3805F131-4DE7-40CB-8DA6-60162C6A474F}" sibTransId="{56869EB6-D3AD-4E6F-86B8-262E9A9CCE4A}"/>
    <dgm:cxn modelId="{74E137F2-161C-4BA9-87F4-2EB91F9B3B1E}" srcId="{5CA37CB5-8ABF-47AD-9731-542BA58244FE}" destId="{B03EEE8A-6ABF-4633-9F58-2E1E5105CC4D}" srcOrd="1" destOrd="0" parTransId="{00972D17-E277-4FCE-8C5F-CB1DA7F0A98B}" sibTransId="{1C75ABFA-C694-4507-B48F-947D21F2F8EC}"/>
    <dgm:cxn modelId="{00AAFF7C-2406-42F7-A1AE-040940E61D76}" type="presOf" srcId="{5CA37CB5-8ABF-47AD-9731-542BA58244FE}" destId="{2AA8589D-068E-4C79-A6F7-B94C043CDD63}" srcOrd="0" destOrd="0" presId="urn:microsoft.com/office/officeart/2005/8/layout/hList6"/>
    <dgm:cxn modelId="{B783EDCF-2ADA-4AF3-A80C-9FB48DDFE2C4}" type="presParOf" srcId="{2AA8589D-068E-4C79-A6F7-B94C043CDD63}" destId="{21F74FB5-2446-461C-8490-9EB966349968}" srcOrd="0" destOrd="0" presId="urn:microsoft.com/office/officeart/2005/8/layout/hList6"/>
    <dgm:cxn modelId="{20D49837-AC3B-48B5-AA83-C5D71BFFBD3A}" type="presParOf" srcId="{2AA8589D-068E-4C79-A6F7-B94C043CDD63}" destId="{154BF928-3818-4ECD-BDE0-5519F2D89B6C}" srcOrd="1" destOrd="0" presId="urn:microsoft.com/office/officeart/2005/8/layout/hList6"/>
    <dgm:cxn modelId="{59958E8B-4D9C-4766-8B7E-D8ADD2893010}" type="presParOf" srcId="{2AA8589D-068E-4C79-A6F7-B94C043CDD63}" destId="{2D804B84-1904-4E0E-8351-45FA2ADC8DD4}" srcOrd="2" destOrd="0" presId="urn:microsoft.com/office/officeart/2005/8/layout/hList6"/>
    <dgm:cxn modelId="{C28959B0-2CA8-49B4-861E-11BB027A1456}" type="presParOf" srcId="{2AA8589D-068E-4C79-A6F7-B94C043CDD63}" destId="{CCAE7F0B-18DF-46F9-B6CE-6E7C3FA7F468}" srcOrd="3" destOrd="0" presId="urn:microsoft.com/office/officeart/2005/8/layout/hList6"/>
    <dgm:cxn modelId="{409429B3-31BC-4C0B-8AB1-6511C770FA4A}" type="presParOf" srcId="{2AA8589D-068E-4C79-A6F7-B94C043CDD63}" destId="{D7A29507-C5F3-40D6-A905-948AD28B14A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442FD-5DD7-4190-AB85-B743B7710448}">
      <dsp:nvSpPr>
        <dsp:cNvPr id="0" name=""/>
        <dsp:cNvSpPr/>
      </dsp:nvSpPr>
      <dsp:spPr>
        <a:xfrm rot="16200000">
          <a:off x="450050" y="-450050"/>
          <a:ext cx="3024336" cy="3924436"/>
        </a:xfrm>
        <a:prstGeom prst="round1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810000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Жалпыжүйелік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белгілеулер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(атмосфера, </a:t>
          </a:r>
          <a:r>
            <a:rPr lang="ru-RU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ауа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климат, </a:t>
          </a:r>
          <a:r>
            <a:rPr lang="ru-RU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ауа-райы</a:t>
          </a:r>
          <a:r>
            <a:rPr lang="ru-RU" sz="1500" kern="1200" dirty="0" smtClean="0">
              <a:solidFill>
                <a:srgbClr val="FF0000"/>
              </a:solidFill>
            </a:rPr>
            <a:t>)</a:t>
          </a:r>
          <a:endParaRPr lang="ru-RU" sz="1500" kern="1200" dirty="0">
            <a:solidFill>
              <a:srgbClr val="FF0000"/>
            </a:solidFill>
          </a:endParaRPr>
        </a:p>
      </dsp:txBody>
      <dsp:txXfrm rot="5400000">
        <a:off x="-1" y="1"/>
        <a:ext cx="3924436" cy="2268252"/>
      </dsp:txXfrm>
    </dsp:sp>
    <dsp:sp modelId="{7E20DFCB-580D-4522-9896-1205838A6EF9}">
      <dsp:nvSpPr>
        <dsp:cNvPr id="0" name=""/>
        <dsp:cNvSpPr/>
      </dsp:nvSpPr>
      <dsp:spPr>
        <a:xfrm>
          <a:off x="3924436" y="0"/>
          <a:ext cx="3924436" cy="3024336"/>
        </a:xfrm>
        <a:prstGeom prst="round1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Атмосфераның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жағдайын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белгілеу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жылу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суық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салқын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ылғалды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құрғақ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ашық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24436" y="0"/>
        <a:ext cx="3924436" cy="2268252"/>
      </dsp:txXfrm>
    </dsp:sp>
    <dsp:sp modelId="{81C2955B-9C73-4176-8AF1-E68E939AF9A1}">
      <dsp:nvSpPr>
        <dsp:cNvPr id="0" name=""/>
        <dsp:cNvSpPr/>
      </dsp:nvSpPr>
      <dsp:spPr>
        <a:xfrm rot="10800000">
          <a:off x="0" y="3024336"/>
          <a:ext cx="3924436" cy="3024336"/>
        </a:xfrm>
        <a:prstGeom prst="round1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Атмосфералық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жауын-шашынның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атауы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жаңбыр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сіркіреме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нөсер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жауын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шық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қар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қиыршық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қар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бұршақ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атаулары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боран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құйын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бұрқасын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780419"/>
        <a:ext cx="3924436" cy="2268252"/>
      </dsp:txXfrm>
    </dsp:sp>
    <dsp:sp modelId="{EE9F92CE-58C3-49EF-B62E-387277C05D21}">
      <dsp:nvSpPr>
        <dsp:cNvPr id="0" name=""/>
        <dsp:cNvSpPr/>
      </dsp:nvSpPr>
      <dsp:spPr>
        <a:xfrm rot="5400000">
          <a:off x="4374486" y="2574285"/>
          <a:ext cx="3024336" cy="3924436"/>
        </a:xfrm>
        <a:prstGeom prst="round1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Атмосфералық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құбылыстардың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атауы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найзағай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күркіреу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таң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сәрі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кемпірқосақ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сағым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тұман</a:t>
          </a:r>
          <a:r>
            <a:rPr lang="ru-RU" sz="2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924436" y="3780420"/>
        <a:ext cx="3924436" cy="2268252"/>
      </dsp:txXfrm>
    </dsp:sp>
    <dsp:sp modelId="{55BEBF38-E845-4495-BF15-E716FE64F14A}">
      <dsp:nvSpPr>
        <dsp:cNvPr id="0" name=""/>
        <dsp:cNvSpPr/>
      </dsp:nvSpPr>
      <dsp:spPr>
        <a:xfrm>
          <a:off x="2520280" y="2268252"/>
          <a:ext cx="2808310" cy="1512168"/>
        </a:xfrm>
        <a:prstGeom prst="roundRect">
          <a:avLst/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94098" y="2342070"/>
        <a:ext cx="2660674" cy="1364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7590E-C751-4F77-8D6A-6BF56B966F8B}">
      <dsp:nvSpPr>
        <dsp:cNvPr id="0" name=""/>
        <dsp:cNvSpPr/>
      </dsp:nvSpPr>
      <dsp:spPr>
        <a:xfrm>
          <a:off x="72001" y="890"/>
          <a:ext cx="3953325" cy="1238481"/>
        </a:xfrm>
        <a:prstGeom prst="chevron">
          <a:avLst/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Желдің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күшін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көрсететін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endParaRPr lang="ru-RU" sz="23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1242" y="890"/>
        <a:ext cx="2714844" cy="1238481"/>
      </dsp:txXfrm>
    </dsp:sp>
    <dsp:sp modelId="{A0B5EB85-5869-4066-A161-048CCADF8A70}">
      <dsp:nvSpPr>
        <dsp:cNvPr id="0" name=""/>
        <dsp:cNvSpPr/>
      </dsp:nvSpPr>
      <dsp:spPr>
        <a:xfrm>
          <a:off x="3622820" y="106161"/>
          <a:ext cx="4874129" cy="1027939"/>
        </a:xfrm>
        <a:prstGeom prst="chevron">
          <a:avLst/>
        </a:prstGeom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10800000" scaled="1"/>
          <a:tileRect/>
        </a:gra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Тас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боран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жерден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тас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пен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топырақтарды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ұшыратын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үскірік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Желең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болар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болмас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әрең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)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соғатын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8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36790" y="106161"/>
        <a:ext cx="3846190" cy="1027939"/>
      </dsp:txXfrm>
    </dsp:sp>
    <dsp:sp modelId="{5064AD6C-7245-477E-BA5F-126BA3B1958C}">
      <dsp:nvSpPr>
        <dsp:cNvPr id="0" name=""/>
        <dsp:cNvSpPr/>
      </dsp:nvSpPr>
      <dsp:spPr>
        <a:xfrm>
          <a:off x="72001" y="1412759"/>
          <a:ext cx="3960601" cy="1238481"/>
        </a:xfrm>
        <a:prstGeom prst="chevron">
          <a:avLst/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Ауа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температурасын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өрнектейтін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endParaRPr lang="ru-RU" sz="23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1242" y="1412759"/>
        <a:ext cx="2722120" cy="1238481"/>
      </dsp:txXfrm>
    </dsp:sp>
    <dsp:sp modelId="{040FB055-09E2-4CC9-B2F3-3E157E42FEDF}">
      <dsp:nvSpPr>
        <dsp:cNvPr id="0" name=""/>
        <dsp:cNvSpPr/>
      </dsp:nvSpPr>
      <dsp:spPr>
        <a:xfrm>
          <a:off x="3630096" y="1518030"/>
          <a:ext cx="4859584" cy="1027939"/>
        </a:xfrm>
        <a:prstGeom prst="chevron">
          <a:avLst/>
        </a:prstGeom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10800000" scaled="1"/>
          <a:tileRect/>
        </a:gra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Ызғырық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суық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қыста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сүйектен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өтетін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ызғарлы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endParaRPr lang="ru-RU" sz="18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44066" y="1518030"/>
        <a:ext cx="3831645" cy="1027939"/>
      </dsp:txXfrm>
    </dsp:sp>
    <dsp:sp modelId="{A31E15A0-79C1-4E61-90F7-E5205501E7E6}">
      <dsp:nvSpPr>
        <dsp:cNvPr id="0" name=""/>
        <dsp:cNvSpPr/>
      </dsp:nvSpPr>
      <dsp:spPr>
        <a:xfrm>
          <a:off x="72001" y="2824628"/>
          <a:ext cx="3960601" cy="1238481"/>
        </a:xfrm>
        <a:prstGeom prst="chevron">
          <a:avLst/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Желдің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бағытын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көрсететін</a:t>
          </a:r>
          <a:r>
            <a:rPr lang="ru-RU" sz="23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3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метеонимдер</a:t>
          </a:r>
          <a:endParaRPr lang="ru-RU" sz="23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1242" y="2824628"/>
        <a:ext cx="2722120" cy="1238481"/>
      </dsp:txXfrm>
    </dsp:sp>
    <dsp:sp modelId="{9566A15C-9F5D-44F7-AA4E-607C40C15E37}">
      <dsp:nvSpPr>
        <dsp:cNvPr id="0" name=""/>
        <dsp:cNvSpPr/>
      </dsp:nvSpPr>
      <dsp:spPr>
        <a:xfrm>
          <a:off x="3630096" y="2929898"/>
          <a:ext cx="4715569" cy="1027939"/>
        </a:xfrm>
        <a:prstGeom prst="chevron">
          <a:avLst/>
        </a:prstGeom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10800000" scaled="1"/>
          <a:tileRect/>
        </a:gra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Желжақ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соғатын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жағы</a:t>
          </a:r>
          <a:endParaRPr lang="ru-RU" sz="1800" kern="1200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Терістіктен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ызғырық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солтүстіктен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соғатын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суық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ызғарлы</a:t>
          </a:r>
          <a:r>
            <a:rPr lang="ru-RU" sz="18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жел</a:t>
          </a:r>
          <a:endParaRPr lang="ru-RU" sz="18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44066" y="2929898"/>
        <a:ext cx="3687630" cy="1027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74FB5-2446-461C-8490-9EB966349968}">
      <dsp:nvSpPr>
        <dsp:cNvPr id="0" name=""/>
        <dsp:cNvSpPr/>
      </dsp:nvSpPr>
      <dsp:spPr>
        <a:xfrm rot="16200000">
          <a:off x="-694006" y="695035"/>
          <a:ext cx="4064000" cy="267392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Мен </a:t>
          </a:r>
          <a:r>
            <a:rPr lang="ru-RU" sz="22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білдім</a:t>
          </a:r>
          <a:r>
            <a:rPr lang="ru-RU" sz="22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…</a:t>
          </a:r>
          <a:endParaRPr lang="ru-RU" sz="2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1030" y="812799"/>
        <a:ext cx="2673929" cy="2438400"/>
      </dsp:txXfrm>
    </dsp:sp>
    <dsp:sp modelId="{2D804B84-1904-4E0E-8351-45FA2ADC8DD4}">
      <dsp:nvSpPr>
        <dsp:cNvPr id="0" name=""/>
        <dsp:cNvSpPr/>
      </dsp:nvSpPr>
      <dsp:spPr>
        <a:xfrm rot="16200000">
          <a:off x="2180468" y="695035"/>
          <a:ext cx="4064000" cy="267392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Мен </a:t>
          </a:r>
          <a:r>
            <a:rPr lang="ru-RU" sz="22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үйрендім</a:t>
          </a:r>
          <a:r>
            <a:rPr lang="ru-RU" sz="22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…</a:t>
          </a:r>
          <a:endParaRPr lang="ru-RU" sz="2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2875504" y="812799"/>
        <a:ext cx="2673929" cy="2438400"/>
      </dsp:txXfrm>
    </dsp:sp>
    <dsp:sp modelId="{D7A29507-C5F3-40D6-A905-948AD28B14A9}">
      <dsp:nvSpPr>
        <dsp:cNvPr id="0" name=""/>
        <dsp:cNvSpPr/>
      </dsp:nvSpPr>
      <dsp:spPr>
        <a:xfrm rot="16200000">
          <a:off x="5054942" y="695035"/>
          <a:ext cx="4064000" cy="267392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Мен </a:t>
          </a:r>
          <a:r>
            <a:rPr lang="ru-RU" sz="22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тапсырмаларды</a:t>
          </a:r>
          <a:r>
            <a:rPr lang="ru-RU" sz="22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2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орындадым</a:t>
          </a:r>
          <a:r>
            <a:rPr lang="ru-RU" sz="22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…</a:t>
          </a:r>
          <a:endParaRPr lang="ru-RU" sz="2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5749978" y="812799"/>
        <a:ext cx="2673929" cy="243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90D8D-A028-48B5-A63B-15A1D84ED5A7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F95B6-66B4-49A5-9346-C650ABE14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3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F95B6-66B4-49A5-9346-C650ABE1495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7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9DC409-E4CE-4911-A9A9-2D6A12B1FAA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16F69A-C76F-4244-A486-4390ADA3B86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6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91680" y="404664"/>
            <a:ext cx="5688632" cy="9361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63688" y="61110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Өткен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сабаққа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шолу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ulda\OneDrive\Рабочий стол\9 сынып сабақ\1391757738_39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2981076" cy="216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thatsmags.com/image/view/201511/DryRoadAhea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48" y="1700808"/>
            <a:ext cx="2995588" cy="216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C:\Users\gulda\OneDrive\Рабочий стол\9 сынып сабақ\b2fdaa03f03ef1b2c5b1b34e0ec19b3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8211"/>
            <a:ext cx="3024336" cy="216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ulda\OneDrive\Рабочий стол\9 сынып сабақ\Freezing-6772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70371"/>
            <a:ext cx="2981076" cy="215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ulda\OneDrive\Рабочий стол\9 сынып сабақ\FrequentRectangularKomododragon-size_restrict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01" y="2996952"/>
            <a:ext cx="2087893" cy="15659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or-teacher.ru/edu/data/img/pic-023zeewbuw-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95" y="1233189"/>
            <a:ext cx="3456384" cy="35060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908720"/>
            <a:ext cx="5184576" cy="4154984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Қарт наурыз жүйесi </a:t>
            </a: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наурыз айының бiрiншi жұлдызынан басталатын жыл санау.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Байбақты Қазыбек жүйесi </a:t>
            </a: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наурыз айының 9-10 жаңасынан басталатын жыл санау.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Жас наурыз жүйесi </a:t>
            </a: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(Көктастың наурызы) – наурыз айының 22 жұлдызынан басталатын жыл санау.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Қазақтың күн қайыруында соңғы жүйе тұрақтаған.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2875002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u="sng" dirty="0">
                <a:hlinkClick r:id="rId2"/>
              </a:rPr>
              <a:t>https://</a:t>
            </a:r>
            <a:r>
              <a:rPr lang="kk-KZ" u="sng" dirty="0" smtClean="0">
                <a:hlinkClick r:id="rId2"/>
              </a:rPr>
              <a:t>www</a:t>
            </a:r>
            <a:r>
              <a:rPr lang="kk-KZ" dirty="0" smtClean="0"/>
              <a:t>.youtube.com/watch?v=Y4UOU1mo9ao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7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32440" r="56933" b="34983"/>
          <a:stretch/>
        </p:blipFill>
        <p:spPr bwMode="auto">
          <a:xfrm>
            <a:off x="2123728" y="1268760"/>
            <a:ext cx="5328592" cy="5420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8136904" cy="830997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Бесқонақ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Батыс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Қазақстанда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көктем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басталғанда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5-8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қатарынан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соғатын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жел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қар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тезеріп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кетеді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8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354" y="53564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1 - </a:t>
            </a:r>
            <a:r>
              <a:rPr lang="ru-RU" sz="2400" b="1" dirty="0" err="1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тапсырма</a:t>
            </a:r>
            <a:endParaRPr lang="ru-RU" sz="2400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7354" y="1095127"/>
            <a:ext cx="8217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Ұяшықтағы</a:t>
            </a:r>
            <a:r>
              <a:rPr lang="ru-RU" sz="20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сөздерді</a:t>
            </a:r>
            <a:r>
              <a:rPr lang="ru-RU" sz="20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пайдаланып</a:t>
            </a:r>
            <a:r>
              <a:rPr lang="ru-RU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сөйлемдерді</a:t>
            </a:r>
            <a:r>
              <a:rPr lang="ru-RU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толықтырыңыз</a:t>
            </a:r>
            <a:endParaRPr lang="ru-RU" sz="2000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175247"/>
            <a:ext cx="8496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жерден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топырақтарды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ұшыратын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үскірік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416" y="2231096"/>
            <a:ext cx="1659295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5759284"/>
            <a:ext cx="1944216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Тас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боран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626" y="3255367"/>
            <a:ext cx="8326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366 тәулiктен тұратын соңғы жылы – 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атанған.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5759285"/>
            <a:ext cx="1944216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Кібісе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жыл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3255367"/>
            <a:ext cx="2088232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9626" y="3890665"/>
            <a:ext cx="8326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Батыс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Қазақстанда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көктем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басталғанда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5-8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қатарынан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соғатын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тезеріп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кетеді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816" y="3890665"/>
            <a:ext cx="1659295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5759286"/>
            <a:ext cx="1944216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Бесқонақ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441" y="67486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Жауабы</a:t>
            </a:r>
            <a:endParaRPr lang="ru-RU" sz="2400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72816"/>
            <a:ext cx="8496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жерден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топырақтарды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ұшыратын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үскірік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626" y="2852936"/>
            <a:ext cx="8326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366 тәулiктен тұратын соңғы жылы – 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атанған.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7949" y="3704057"/>
            <a:ext cx="8326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Батыс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Қазақстанда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көктем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басталғанда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5-8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қатарынан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соғатын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тезеріп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кетеді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772816"/>
            <a:ext cx="1944216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Тас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боран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2852936"/>
            <a:ext cx="1944216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Кібісе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жыл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4122" y="3713550"/>
            <a:ext cx="1944216" cy="461665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Бесқонақ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2 - </a:t>
            </a:r>
            <a:r>
              <a:rPr lang="ru-RU" sz="2400" b="1" dirty="0" err="1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тапсырма</a:t>
            </a:r>
            <a:endParaRPr lang="ru-RU" sz="2400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98072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Солтүстіктен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соғатын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суық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ызғарлы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желді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атаңыз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628800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А)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Ызғырық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Ә)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Желең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Б)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Терістіктен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ызғырық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В)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Самал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Г)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Желжақ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Д)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Тас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боран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8" name="Picture 6" descr="C:\Users\gulda\OneDrive\Рабочий стол\9 сынып сабақ\b9Q.tx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00" y="2852936"/>
            <a:ext cx="5726550" cy="3222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3636" y="332656"/>
            <a:ext cx="3536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28599751"/>
              </p:ext>
            </p:extLst>
          </p:nvPr>
        </p:nvGraphicFramePr>
        <p:xfrm>
          <a:off x="395536" y="1772816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43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80920" cy="37444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халқының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атмосфералық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климаттық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құбылыстарды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номинациялау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ерекшеліктері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20688"/>
            <a:ext cx="5544616" cy="93610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92D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Бүгінгі</a:t>
            </a:r>
            <a:r>
              <a:rPr lang="ru-RU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сабағымыздың</a:t>
            </a:r>
            <a:r>
              <a:rPr lang="ru-RU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мақсаты</a:t>
            </a:r>
            <a:r>
              <a:rPr lang="ru-RU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796623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компонентті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қосымша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халқының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атмосфералық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климаттық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құбылыстарды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номинациялау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анықтайсыздар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212976"/>
            <a:ext cx="5544616" cy="93610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92D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Бағалау</a:t>
            </a:r>
            <a:r>
              <a:rPr lang="ru-RU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критерийі</a:t>
            </a:r>
            <a:r>
              <a:rPr lang="ru-RU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048" y="4523636"/>
            <a:ext cx="81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Әртүрлі тақырыптарға қатысты </a:t>
            </a:r>
            <a:r>
              <a:rPr lang="kk-KZ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номинациялау ерекшеліктерін </a:t>
            </a: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ажыратады. 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Географиялық нысандар мен құбылыстарды номинациялау ерекшеліктерін талдайды.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1261470"/>
              </p:ext>
            </p:extLst>
          </p:nvPr>
        </p:nvGraphicFramePr>
        <p:xfrm>
          <a:off x="683568" y="332656"/>
          <a:ext cx="784887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C:\Users\gulda\OneDrive\Рабочий стол\9 сынып сабақ\ІІ тоқсан\2 сабақ\ello-optimized-6af007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1752982" cy="117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ulda\OneDrive\Рабочий стол\9 сынып сабақ\ІІ тоқсан\2 сабақ\orig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94" y="3501008"/>
            <a:ext cx="1752982" cy="117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0563" y="312622"/>
            <a:ext cx="43620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Жел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тобының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метеонимдері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07050737"/>
              </p:ext>
            </p:extLst>
          </p:nvPr>
        </p:nvGraphicFramePr>
        <p:xfrm>
          <a:off x="251520" y="2060848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C:\Users\gulda\OneDrive\Рабочий стол\9 сынып сабақ\ІІ тоқсан\2 сабақ\3jq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225"/>
            <a:ext cx="3047176" cy="171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метеонимдері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атмосфера,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элементтері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қасиеттері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табиғи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ырғағы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төңірегіндегі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географиялық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жүйесі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екендігін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айқын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көрсетеді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Анемоним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жағымсыз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қауіпті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табиғи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құбылыстардың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атауы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gulda\OneDrive\Рабочий стол\9 сынып сабақ\ІІ тоқсан\2 сабақ\1faee41fb18f6ccc19a094bbb5f3813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28800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ulda\OneDrive\Рабочий стол\9 сынып сабақ\ІІ тоқсан\2 сабақ\6cvj5xwnecxg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80" y="3861048"/>
            <a:ext cx="4295171" cy="25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t="10120" r="36889" b="25741"/>
          <a:stretch/>
        </p:blipFill>
        <p:spPr bwMode="auto">
          <a:xfrm>
            <a:off x="467544" y="1844824"/>
            <a:ext cx="4295171" cy="30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5040560" cy="115212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Арыстан</a:t>
            </a:r>
            <a:r>
              <a:rPr lang="ru-RU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шоқжұлдызы</a:t>
            </a:r>
            <a:endParaRPr lang="ru-RU" sz="24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ihi.ru/pics/2018/01/05/6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86540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8288" y="1593416"/>
            <a:ext cx="4032448" cy="115212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Үркер</a:t>
            </a:r>
            <a:r>
              <a:rPr lang="ru-RU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шоқжұлдызы</a:t>
            </a:r>
            <a:endParaRPr lang="ru-RU" sz="24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gulda\OneDrive\Рабочий стол\9 сынып сабақ\EHke.tx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352"/>
            <a:ext cx="4680012" cy="31200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01.fotocdn.net/s20/6/tlog_box/2131/2131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36" y="476672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832" y="3320954"/>
            <a:ext cx="82809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Нақты астрономиялық жылдың ұзақтығы әр кезде әртүрлi, тұрақсыз, бүтiн сандармен өлшеуге келмейдi. Жуық шамамен алғанда бiр жылда 365,24 тәулiк немесе 365 тәулiк 6 сағат бар. Тәулiктiң ширен бөлшегiн әр жыл күнтiзбесiне қосып айтуға да, есертеуге де ыңғайсыз болғандықтан, ширектiң төрт жылда бiр тәулiктiк мезгiл құрайтыны есептелiп, төрттiң алдыңғы 365 тәулiктен тұратын үш жылы – жай жыл, 366 тәулiктен тұратын соңғы жылы – 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Кiбiсе жыл </a:t>
            </a: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атанған.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10140" y="2780928"/>
            <a:ext cx="2736304" cy="5040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ақпан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</TotalTime>
  <Words>444</Words>
  <Application>Microsoft Office PowerPoint</Application>
  <PresentationFormat>Экран (4:3)</PresentationFormat>
  <Paragraphs>65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Қазақ халқының атмосфералық және климаттық құбылыстарды номинациялау ерекшеліктері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gulda</dc:creator>
  <cp:lastModifiedBy>gulda</cp:lastModifiedBy>
  <cp:revision>38</cp:revision>
  <dcterms:created xsi:type="dcterms:W3CDTF">2020-10-24T19:24:11Z</dcterms:created>
  <dcterms:modified xsi:type="dcterms:W3CDTF">2020-11-17T11:35:40Z</dcterms:modified>
</cp:coreProperties>
</file>