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4" r:id="rId5"/>
    <p:sldId id="265" r:id="rId6"/>
    <p:sldId id="269" r:id="rId7"/>
    <p:sldId id="261" r:id="rId8"/>
    <p:sldId id="262" r:id="rId9"/>
    <p:sldId id="270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4699-FC38-4139-8ED4-A2C33CDFB00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7D63-4373-4D11-BD2F-C7DD191C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kk-KZ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Тақырыбы: </a:t>
            </a:r>
            <a:r>
              <a:rPr kumimoji="0" lang="kk-KZ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kk-KZ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kk-KZ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Қазақстанның ішкі суларының түрлері.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4305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r>
              <a:rPr lang="kk-K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9.3.3.1 </a:t>
            </a:r>
            <a:r>
              <a:rPr lang="kk-KZ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Қазақстанның ішкі суларын топтастырады, көрсеткіштерін талдайды және сипаттайды: өзендер мен көлдер</a:t>
            </a:r>
            <a:r>
              <a:rPr lang="kk-KZ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мұздықтар мен мәңгі тоң, жерасты сулары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28612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</a:p>
          <a:p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-Қазақстанның ішкі суларының түрлерін анықтайды </a:t>
            </a:r>
          </a:p>
          <a:p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-Қазақстанның ішкі суларының  ерекшеліктерін талдайды.</a:t>
            </a:r>
          </a:p>
          <a:p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548462" cy="3034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757"/>
                <a:gridCol w="2063757"/>
                <a:gridCol w="2420948"/>
              </a:tblGrid>
              <a:tr h="1105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INSERT </a:t>
                      </a:r>
                      <a:r>
                        <a:rPr lang="kk-KZ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стратегиясы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3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Білемін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3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Білдім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3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Білгім келеді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42860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altLang="ru-RU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altLang="ru-RU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</a:t>
            </a: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24-25</a:t>
            </a: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Кескін</a:t>
            </a:r>
            <a:r>
              <a:rPr lang="en-US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картаға</a:t>
            </a: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өзендерді  түсіру</a:t>
            </a:r>
            <a:endParaRPr lang="ru-RU" altLang="ru-RU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3.infourok.ru/uploads/ex/0ca3/000563d2-ad5de84e/img27.jpg"/>
          <p:cNvPicPr>
            <a:picLocks noChangeAspect="1" noChangeArrowheads="1"/>
          </p:cNvPicPr>
          <p:nvPr/>
        </p:nvPicPr>
        <p:blipFill>
          <a:blip r:embed="rId2"/>
          <a:srcRect l="1852" t="13026" r="4630"/>
          <a:stretch>
            <a:fillRect/>
          </a:stretch>
        </p:blipFill>
        <p:spPr bwMode="auto">
          <a:xfrm>
            <a:off x="1000100" y="1142984"/>
            <a:ext cx="721523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582341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түсіну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ішкі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 түрлерін ажыратады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көздерінің басты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көрсеткіштерін анықтайды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сулардың түрлерін картада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талдау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-Қазақстанның  ішкі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 шығармашылық және академиялық түрде талдап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00042"/>
            <a:ext cx="289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857232"/>
            <a:ext cx="2194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08639"/>
            <a:ext cx="4572000" cy="2603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kk-KZ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Өзен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kk-KZ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Өзен жүйесі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kk-KZ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Өзен алабы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kk-KZ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kk-KZ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 шығыны</a:t>
            </a:r>
            <a:r>
              <a:rPr kumimoji="0" lang="kk-KZ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7807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 сулардың алаптар бойынша бөлінуі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736"/>
            <a:ext cx="41510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 тұйық алап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1428736"/>
            <a:ext cx="400052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 мұзды мұхит алабы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357430"/>
            <a:ext cx="15308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Каспий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785918" y="2357430"/>
            <a:ext cx="1500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714620"/>
            <a:ext cx="1500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Өзендрі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Жайық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Сағыз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Ойыл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714620"/>
            <a:ext cx="1500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Өзендері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Сарысу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Талас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Торғай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3357554" y="2357430"/>
            <a:ext cx="2000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Балқаш-Алакөл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2714620"/>
            <a:ext cx="1857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Өзендері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Іле;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Қаратал;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Лепсі;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Ақсу;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Тентек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16" y="2285992"/>
            <a:ext cx="157163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Өзендері: 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Ертіс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Есіл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285984" y="928670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000892" y="928670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85786" y="2000240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357422" y="2000240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000496" y="2000240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500958" y="1928802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74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өзен жүйесінің ерекшеліктері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101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71448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142984"/>
            <a:ext cx="11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21431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Жазық бөлігінің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 жүйелері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сатысының соңғы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кезеңінен өтуде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 аңғарлары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 түзілген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әрі кең болып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өзендерде бүйірлік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571744"/>
            <a:ext cx="2214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 тарихы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 жас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 дамуының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кезеңінен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өтуде.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өзендерде табандық (тереңдік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1785926"/>
            <a:ext cx="35004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Жазықтарда өзен жүйесінің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солтүстіктен оңтүстікке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 кеми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 түсетін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дала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өзенге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бай.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Солтүстікте өзен жүйесінің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есеппен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0,5ш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аймақтарға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4-6,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таудың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бөлігінде10-12,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тауларда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16-18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шақырымнан келеді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285860"/>
            <a:ext cx="804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28662" y="2071678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86116" y="2143116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143108" y="928670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72264" y="1500174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72264" y="857232"/>
            <a:ext cx="142876" cy="2857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ai.kz/upload/orig/post/421870_1465103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857652" cy="2714644"/>
          </a:xfrm>
          <a:prstGeom prst="rect">
            <a:avLst/>
          </a:prstGeom>
          <a:noFill/>
        </p:spPr>
      </p:pic>
      <p:pic>
        <p:nvPicPr>
          <p:cNvPr id="1028" name="Picture 4" descr="https://kompastour.com/useruploads/excurs/excurs_ab86d5c9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929090" cy="2714644"/>
          </a:xfrm>
          <a:prstGeom prst="rect">
            <a:avLst/>
          </a:prstGeom>
          <a:noFill/>
        </p:spPr>
      </p:pic>
      <p:pic>
        <p:nvPicPr>
          <p:cNvPr id="1030" name="Picture 6" descr="https://s1.travelask.ru/system/images/files/000/372/497/wysiwyg/01-3.jpg?15069555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500438"/>
            <a:ext cx="4786346" cy="2809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9" y="1397000"/>
          <a:ext cx="7500990" cy="431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93"/>
                <a:gridCol w="2414403"/>
                <a:gridCol w="1500198"/>
                <a:gridCol w="1500198"/>
                <a:gridCol w="150019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Өзен</a:t>
                      </a:r>
                      <a:r>
                        <a:rPr lang="kk-KZ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атауы  мен  ұзындығы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Географиялық орны мен ерекшелігі, көлемі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 болу жолы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 шаруашылығындағы маңызы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Ертіс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(4248км)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Сырдария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(2219км)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Іле</a:t>
                      </a:r>
                      <a:r>
                        <a:rPr lang="kk-KZ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(1101км)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Жайық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(2428)</a:t>
                      </a:r>
                      <a:endParaRPr lang="ru-RU" sz="1800" b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Есіл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(2450км)</a:t>
                      </a:r>
                      <a:endParaRPr lang="ru-RU" sz="1800" b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тобыл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(1591км)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Жем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(647км)</a:t>
                      </a:r>
                      <a:endParaRPr lang="ru-RU" sz="1800" b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728" y="50004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alt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№1. </a:t>
            </a:r>
          </a:p>
          <a:p>
            <a:pPr lvl="0">
              <a:defRPr/>
            </a:pPr>
            <a:r>
              <a:rPr lang="ru-RU" altLang="ru-RU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  мәтінімен жұмыс  жасай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endParaRPr lang="ru-RU" sz="105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7148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alt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altLang="ru-RU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1214422"/>
            <a:ext cx="53578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өзендерінің жіктемесі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285992"/>
            <a:ext cx="44291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Ағысының сипаты  бойынша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85992"/>
            <a:ext cx="36372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  бойынша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571876"/>
            <a:ext cx="12858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3143248"/>
            <a:ext cx="12858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3571876"/>
            <a:ext cx="12858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3571876"/>
            <a:ext cx="12858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143248"/>
            <a:ext cx="12858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3143248"/>
            <a:ext cx="12858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643446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  ағысының  сипаты  мен  қоректену  режімімен  байланысы бойынша  қорытынды  жасаңыздар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143108" y="178592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72198" y="178592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357158" y="3000372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28992" y="3000372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5357818" y="285749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858148" y="285749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215340" y="2928934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573058" y="3071016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928670"/>
          <a:ext cx="8143932" cy="2891744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2891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Бағалау </a:t>
                      </a: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дескрипторы</a:t>
                      </a:r>
                      <a:r>
                        <a:rPr lang="kk-KZ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Calibri"/>
                          <a:cs typeface="Times New Roman"/>
                        </a:rPr>
                        <a:t>Өзендердің </a:t>
                      </a: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географиялық орны мен ерекшелігін анықтайды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Calibri"/>
                          <a:cs typeface="Times New Roman"/>
                        </a:rPr>
                        <a:t>Өзендер </a:t>
                      </a: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жүйесінің пайда болу жолдарын </a:t>
                      </a:r>
                      <a:r>
                        <a:rPr lang="kk-KZ" sz="2400" dirty="0" smtClean="0">
                          <a:latin typeface="Times New Roman"/>
                          <a:ea typeface="Calibri"/>
                          <a:cs typeface="Times New Roman"/>
                        </a:rPr>
                        <a:t>сипаттайды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Шаруашылығындағы маңызын атайды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357</Words>
  <Application>Microsoft Office PowerPoint</Application>
  <PresentationFormat>Экран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created xsi:type="dcterms:W3CDTF">2020-10-20T06:07:26Z</dcterms:created>
  <dcterms:modified xsi:type="dcterms:W3CDTF">2020-10-20T16:14:51Z</dcterms:modified>
</cp:coreProperties>
</file>