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55.xml" ContentType="application/vnd.openxmlformats-officedocument.theme+xml"/>
  <Override PartName="/ppt/theme/theme28.xml" ContentType="application/vnd.openxmlformats-officedocument.theme+xml"/>
  <Override PartName="/ppt/theme/theme2.xml" ContentType="application/vnd.openxmlformats-officedocument.theme+xml"/>
  <Override PartName="/ppt/theme/theme56.xml" ContentType="application/vnd.openxmlformats-officedocument.theme+xml"/>
  <Override PartName="/ppt/theme/theme29.xml" ContentType="application/vnd.openxmlformats-officedocument.theme+xml"/>
  <Override PartName="/ppt/theme/theme17.xml" ContentType="application/vnd.openxmlformats-officedocument.theme+xml"/>
  <Override PartName="/ppt/theme/theme6.xml" ContentType="application/vnd.openxmlformats-officedocument.theme+xml"/>
  <Override PartName="/ppt/theme/theme13.xml" ContentType="application/vnd.openxmlformats-officedocument.theme+xml"/>
  <Override PartName="/ppt/theme/theme18.xml" ContentType="application/vnd.openxmlformats-officedocument.theme+xml"/>
  <Override PartName="/ppt/theme/theme7.xml" ContentType="application/vnd.openxmlformats-officedocument.theme+xml"/>
  <Override PartName="/ppt/theme/theme14.xml" ContentType="application/vnd.openxmlformats-officedocument.theme+xml"/>
  <Override PartName="/ppt/theme/theme19.xml" ContentType="application/vnd.openxmlformats-officedocument.theme+xml"/>
  <Override PartName="/ppt/theme/theme10.xml" ContentType="application/vnd.openxmlformats-officedocument.theme+xml"/>
  <Override PartName="/ppt/theme/theme69.xml" ContentType="application/vnd.openxmlformats-officedocument.theme+xml"/>
  <Override PartName="/ppt/theme/theme3.xml" ContentType="application/vnd.openxmlformats-officedocument.theme+xml"/>
  <Override PartName="/ppt/theme/theme57.xml" ContentType="application/vnd.openxmlformats-officedocument.theme+xml"/>
  <Override PartName="/ppt/theme/theme8.xml" ContentType="application/vnd.openxmlformats-officedocument.theme+xml"/>
  <Override PartName="/ppt/theme/theme15.xml" ContentType="application/vnd.openxmlformats-officedocument.theme+xml"/>
  <Override PartName="/ppt/theme/theme11.xml" ContentType="application/vnd.openxmlformats-officedocument.theme+xml"/>
  <Override PartName="/ppt/theme/theme4.xml" ContentType="application/vnd.openxmlformats-officedocument.theme+xml"/>
  <Override PartName="/ppt/theme/theme58.xml" ContentType="application/vnd.openxmlformats-officedocument.theme+xml"/>
  <Override PartName="/ppt/theme/theme9.xml" ContentType="application/vnd.openxmlformats-officedocument.theme+xml"/>
  <Override PartName="/ppt/theme/theme16.xml" ContentType="application/vnd.openxmlformats-officedocument.theme+xml"/>
  <Override PartName="/ppt/theme/theme12.xml" ContentType="application/vnd.openxmlformats-officedocument.theme+xml"/>
  <Override PartName="/ppt/theme/theme5.xml" ContentType="application/vnd.openxmlformats-officedocument.theme+xml"/>
  <Override PartName="/ppt/theme/theme59.xml" ContentType="application/vnd.openxmlformats-officedocument.theme+xml"/>
  <Override PartName="/ppt/theme/theme20.xml" ContentType="application/vnd.openxmlformats-officedocument.theme+xml"/>
  <Override PartName="/ppt/theme/theme79.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30.xml" ContentType="application/vnd.openxmlformats-officedocument.theme+xml"/>
  <Override PartName="/ppt/theme/theme89.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6.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37.xml" ContentType="application/vnd.openxmlformats-officedocument.theme+xml"/>
  <Override PartName="/ppt/theme/theme70.xml" ContentType="application/vnd.openxmlformats-officedocument.theme+xml"/>
  <Override PartName="/ppt/theme/theme38.xml" ContentType="application/vnd.openxmlformats-officedocument.theme+xml"/>
  <Override PartName="/ppt/theme/theme71.xml" ContentType="application/vnd.openxmlformats-officedocument.theme+xml"/>
  <Override PartName="/ppt/theme/theme39.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65.xml" ContentType="application/vnd.openxmlformats-officedocument.theme+xml"/>
  <Override PartName="/ppt/theme/theme47.xml" ContentType="application/vnd.openxmlformats-officedocument.theme+xml"/>
  <Override PartName="/ppt/theme/theme80.xml" ContentType="application/vnd.openxmlformats-officedocument.theme+xml"/>
  <Override PartName="/ppt/theme/theme66.xml" ContentType="application/vnd.openxmlformats-officedocument.theme+xml"/>
  <Override PartName="/ppt/theme/theme48.xml" ContentType="application/vnd.openxmlformats-officedocument.theme+xml"/>
  <Override PartName="/ppt/theme/theme81.xml" ContentType="application/vnd.openxmlformats-officedocument.theme+xml"/>
  <Override PartName="/ppt/theme/theme67.xml" ContentType="application/vnd.openxmlformats-officedocument.theme+xml"/>
  <Override PartName="/ppt/theme/theme49.xml" ContentType="application/vnd.openxmlformats-officedocument.theme+xml"/>
  <Override PartName="/ppt/theme/theme82.xml" ContentType="application/vnd.openxmlformats-officedocument.theme+xml"/>
  <Override PartName="/ppt/theme/theme77.xml" ContentType="application/vnd.openxmlformats-officedocument.theme+xml"/>
  <Override PartName="/ppt/theme/theme68.xml" ContentType="application/vnd.openxmlformats-officedocument.theme+xml"/>
  <Override PartName="/ppt/theme/theme83.xml" ContentType="application/vnd.openxmlformats-officedocument.theme+xml"/>
  <Override PartName="/ppt/theme/theme78.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35.xml" ContentType="application/vnd.openxmlformats-officedocument.theme+xml"/>
  <Override PartName="/ppt/theme/theme88.xml" ContentType="application/vnd.openxmlformats-officedocument.theme+xml"/>
  <Override PartName="/ppt/slideMasters/_rels/slideMaster88.xml.rels" ContentType="application/vnd.openxmlformats-package.relationships+xml"/>
  <Override PartName="/ppt/slideMasters/_rels/slideMaster87.xml.rels" ContentType="application/vnd.openxmlformats-package.relationships+xml"/>
  <Override PartName="/ppt/slideMasters/_rels/slideMaster86.xml.rels" ContentType="application/vnd.openxmlformats-package.relationships+xml"/>
  <Override PartName="/ppt/slideMasters/_rels/slideMaster85.xml.rels" ContentType="application/vnd.openxmlformats-package.relationships+xml"/>
  <Override PartName="/ppt/slideMasters/_rels/slideMaster84.xml.rels" ContentType="application/vnd.openxmlformats-package.relationships+xml"/>
  <Override PartName="/ppt/slideMasters/_rels/slideMaster78.xml.rels" ContentType="application/vnd.openxmlformats-package.relationships+xml"/>
  <Override PartName="/ppt/slideMasters/_rels/slideMaster83.xml.rels" ContentType="application/vnd.openxmlformats-package.relationships+xml"/>
  <Override PartName="/ppt/slideMasters/_rels/slideMaster68.xml.rels" ContentType="application/vnd.openxmlformats-package.relationships+xml"/>
  <Override PartName="/ppt/slideMasters/_rels/slideMaster77.xml.rels" ContentType="application/vnd.openxmlformats-package.relationships+xml"/>
  <Override PartName="/ppt/slideMasters/_rels/slideMaster82.xml.rels" ContentType="application/vnd.openxmlformats-package.relationships+xml"/>
  <Override PartName="/ppt/slideMasters/_rels/slideMaster49.xml.rels" ContentType="application/vnd.openxmlformats-package.relationships+xml"/>
  <Override PartName="/ppt/slideMasters/_rels/slideMaster67.xml.rels" ContentType="application/vnd.openxmlformats-package.relationships+xml"/>
  <Override PartName="/ppt/slideMasters/_rels/slideMaster81.xml.rels" ContentType="application/vnd.openxmlformats-package.relationships+xml"/>
  <Override PartName="/ppt/slideMasters/_rels/slideMaster48.xml.rels" ContentType="application/vnd.openxmlformats-package.relationships+xml"/>
  <Override PartName="/ppt/slideMasters/_rels/slideMaster66.xml.rels" ContentType="application/vnd.openxmlformats-package.relationships+xml"/>
  <Override PartName="/ppt/slideMasters/_rels/slideMaster80.xml.rels" ContentType="application/vnd.openxmlformats-package.relationships+xml"/>
  <Override PartName="/ppt/slideMasters/_rels/slideMaster47.xml.rels" ContentType="application/vnd.openxmlformats-package.relationships+xml"/>
  <Override PartName="/ppt/slideMasters/_rels/slideMaster65.xml.rels" ContentType="application/vnd.openxmlformats-package.relationships+xml"/>
  <Override PartName="/ppt/slideMasters/_rels/slideMaster76.xml.rels" ContentType="application/vnd.openxmlformats-package.relationships+xml"/>
  <Override PartName="/ppt/slideMasters/_rels/slideMaster75.xml.rels" ContentType="application/vnd.openxmlformats-package.relationships+xml"/>
  <Override PartName="/ppt/slideMasters/_rels/slideMaster74.xml.rels" ContentType="application/vnd.openxmlformats-package.relationships+xml"/>
  <Override PartName="/ppt/slideMasters/_rels/slideMaster73.xml.rels" ContentType="application/vnd.openxmlformats-package.relationships+xml"/>
  <Override PartName="/ppt/slideMasters/_rels/slideMaster72.xml.rels" ContentType="application/vnd.openxmlformats-package.relationships+xml"/>
  <Override PartName="/ppt/slideMasters/_rels/slideMaster71.xml.rels" ContentType="application/vnd.openxmlformats-package.relationships+xml"/>
  <Override PartName="/ppt/slideMasters/_rels/slideMaster70.xml.rels" ContentType="application/vnd.openxmlformats-package.relationships+xml"/>
  <Override PartName="/ppt/slideMasters/_rels/slideMaster64.xml.rels" ContentType="application/vnd.openxmlformats-package.relationships+xml"/>
  <Override PartName="/ppt/slideMasters/_rels/slideMaster63.xml.rels" ContentType="application/vnd.openxmlformats-package.relationships+xml"/>
  <Override PartName="/ppt/slideMasters/_rels/slideMaster62.xml.rels" ContentType="application/vnd.openxmlformats-package.relationships+xml"/>
  <Override PartName="/ppt/slideMasters/_rels/slideMaster61.xml.rels" ContentType="application/vnd.openxmlformats-package.relationships+xml"/>
  <Override PartName="/ppt/slideMasters/_rels/slideMaster60.xml.rels" ContentType="application/vnd.openxmlformats-package.relationships+xml"/>
  <Override PartName="/ppt/slideMasters/_rels/slideMaster59.xml.rels" ContentType="application/vnd.openxmlformats-package.relationships+xml"/>
  <Override PartName="/ppt/slideMasters/_rels/slideMaster58.xml.rels" ContentType="application/vnd.openxmlformats-package.relationships+xml"/>
  <Override PartName="/ppt/slideMasters/_rels/slideMaster57.xml.rels" ContentType="application/vnd.openxmlformats-package.relationships+xml"/>
  <Override PartName="/ppt/slideMasters/_rels/slideMaster56.xml.rels" ContentType="application/vnd.openxmlformats-package.relationships+xml"/>
  <Override PartName="/ppt/slideMasters/_rels/slideMaster55.xml.rels" ContentType="application/vnd.openxmlformats-package.relationships+xml"/>
  <Override PartName="/ppt/slideMasters/_rels/slideMaster54.xml.rels" ContentType="application/vnd.openxmlformats-package.relationships+xml"/>
  <Override PartName="/ppt/slideMasters/_rels/slideMaster53.xml.rels" ContentType="application/vnd.openxmlformats-package.relationships+xml"/>
  <Override PartName="/ppt/slideMasters/_rels/slideMaster52.xml.rels" ContentType="application/vnd.openxmlformats-package.relationships+xml"/>
  <Override PartName="/ppt/slideMasters/_rels/slideMaster51.xml.rels" ContentType="application/vnd.openxmlformats-package.relationships+xml"/>
  <Override PartName="/ppt/slideMasters/_rels/slideMaster50.xml.rels" ContentType="application/vnd.openxmlformats-package.relationships+xml"/>
  <Override PartName="/ppt/slideMasters/_rels/slideMaster46.xml.rels" ContentType="application/vnd.openxmlformats-package.relationships+xml"/>
  <Override PartName="/ppt/slideMasters/_rels/slideMaster45.xml.rels" ContentType="application/vnd.openxmlformats-package.relationships+xml"/>
  <Override PartName="/ppt/slideMasters/_rels/slideMaster42.xml.rels" ContentType="application/vnd.openxmlformats-package.relationships+xml"/>
  <Override PartName="/ppt/slideMasters/_rels/slideMaster41.xml.rels" ContentType="application/vnd.openxmlformats-package.relationships+xml"/>
  <Override PartName="/ppt/slideMasters/_rels/slideMaster40.xml.rels" ContentType="application/vnd.openxmlformats-package.relationships+xml"/>
  <Override PartName="/ppt/slideMasters/_rels/slideMaster35.xml.rels" ContentType="application/vnd.openxmlformats-package.relationships+xml"/>
  <Override PartName="/ppt/slideMasters/_rels/slideMaster34.xml.rels" ContentType="application/vnd.openxmlformats-package.relationships+xml"/>
  <Override PartName="/ppt/slideMasters/_rels/slideMaster33.xml.rels" ContentType="application/vnd.openxmlformats-package.relationships+xml"/>
  <Override PartName="/ppt/slideMasters/_rels/slideMaster32.xml.rels" ContentType="application/vnd.openxmlformats-package.relationships+xml"/>
  <Override PartName="/ppt/slideMasters/_rels/slideMaster29.xml.rels" ContentType="application/vnd.openxmlformats-package.relationships+xml"/>
  <Override PartName="/ppt/slideMasters/_rels/slideMaster31.xml.rels" ContentType="application/vnd.openxmlformats-package.relationships+xml"/>
  <Override PartName="/ppt/slideMasters/_rels/slideMaster9.xml.rels" ContentType="application/vnd.openxmlformats-package.relationships+xml"/>
  <Override PartName="/ppt/slideMasters/_rels/slideMaster28.xml.rels" ContentType="application/vnd.openxmlformats-package.relationships+xml"/>
  <Override PartName="/ppt/slideMasters/_rels/slideMaster89.xml.rels" ContentType="application/vnd.openxmlformats-package.relationships+xml"/>
  <Override PartName="/ppt/slideMasters/_rels/slideMaster30.xml.rels" ContentType="application/vnd.openxmlformats-package.relationships+xml"/>
  <Override PartName="/ppt/slideMasters/_rels/slideMaster8.xml.rels" ContentType="application/vnd.openxmlformats-package.relationships+xml"/>
  <Override PartName="/ppt/slideMasters/_rels/slideMaster27.xml.rels" ContentType="application/vnd.openxmlformats-package.relationships+xml"/>
  <Override PartName="/ppt/slideMasters/_rels/slideMaster26.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25.xml.rels" ContentType="application/vnd.openxmlformats-package.relationships+xml"/>
  <Override PartName="/ppt/slideMasters/_rels/slideMaster4.xml.rels" ContentType="application/vnd.openxmlformats-package.relationships+xml"/>
  <Override PartName="/ppt/slideMasters/_rels/slideMaster23.xml.rels" ContentType="application/vnd.openxmlformats-package.relationships+xml"/>
  <Override PartName="/ppt/slideMasters/_rels/slideMaster3.xml.rels" ContentType="application/vnd.openxmlformats-package.relationships+xml"/>
  <Override PartName="/ppt/slideMasters/_rels/slideMaster22.xml.rels" ContentType="application/vnd.openxmlformats-package.relationships+xml"/>
  <Override PartName="/ppt/slideMasters/_rels/slideMaster2.xml.rels" ContentType="application/vnd.openxmlformats-package.relationships+xml"/>
  <Override PartName="/ppt/slideMasters/_rels/slideMaster21.xml.rels" ContentType="application/vnd.openxmlformats-package.relationships+xml"/>
  <Override PartName="/ppt/slideMasters/_rels/slideMaster5.xml.rels" ContentType="application/vnd.openxmlformats-package.relationships+xml"/>
  <Override PartName="/ppt/slideMasters/_rels/slideMaster24.xml.rels" ContentType="application/vnd.openxmlformats-package.relationships+xml"/>
  <Override PartName="/ppt/slideMasters/_rels/slideMaster19.xml.rels" ContentType="application/vnd.openxmlformats-package.relationships+xml"/>
  <Override PartName="/ppt/slideMasters/_rels/slideMaster36.xml.rels" ContentType="application/vnd.openxmlformats-package.relationships+xml"/>
  <Override PartName="/ppt/slideMasters/_rels/slideMaster1.xml.rels" ContentType="application/vnd.openxmlformats-package.relationships+xml"/>
  <Override PartName="/ppt/slideMasters/_rels/slideMaster20.xml.rels" ContentType="application/vnd.openxmlformats-package.relationships+xml"/>
  <Override PartName="/ppt/slideMasters/_rels/slideMaster79.xml.rels" ContentType="application/vnd.openxmlformats-package.relationships+xml"/>
  <Override PartName="/ppt/slideMasters/_rels/slideMaster11.xml.rels" ContentType="application/vnd.openxmlformats-package.relationships+xml"/>
  <Override PartName="/ppt/slideMasters/_rels/slideMaster18.xml.rels" ContentType="application/vnd.openxmlformats-package.relationships+xml"/>
  <Override PartName="/ppt/slideMasters/_rels/slideMaster69.xml.rels" ContentType="application/vnd.openxmlformats-package.relationships+xml"/>
  <Override PartName="/ppt/slideMasters/_rels/slideMaster10.xml.rels" ContentType="application/vnd.openxmlformats-package.relationships+xml"/>
  <Override PartName="/ppt/slideMasters/_rels/slideMaster16.xml.rels" ContentType="application/vnd.openxmlformats-package.relationships+xml"/>
  <Override PartName="/ppt/slideMasters/_rels/slideMaster17.xml.rels" ContentType="application/vnd.openxmlformats-package.relationships+xml"/>
  <Override PartName="/ppt/slideMasters/_rels/slideMaster39.xml.rels" ContentType="application/vnd.openxmlformats-package.relationships+xml"/>
  <Override PartName="/ppt/slideMasters/_rels/slideMaster44.xml.rels" ContentType="application/vnd.openxmlformats-package.relationships+xml"/>
  <Override PartName="/ppt/slideMasters/_rels/slideMaster13.xml.rels" ContentType="application/vnd.openxmlformats-package.relationships+xml"/>
  <Override PartName="/ppt/slideMasters/_rels/slideMaster15.xml.rels" ContentType="application/vnd.openxmlformats-package.relationships+xml"/>
  <Override PartName="/ppt/slideMasters/_rels/slideMaster38.xml.rels" ContentType="application/vnd.openxmlformats-package.relationships+xml"/>
  <Override PartName="/ppt/slideMasters/_rels/slideMaster43.xml.rels" ContentType="application/vnd.openxmlformats-package.relationships+xml"/>
  <Override PartName="/ppt/slideMasters/_rels/slideMaster12.xml.rels" ContentType="application/vnd.openxmlformats-package.relationships+xml"/>
  <Override PartName="/ppt/slideMasters/_rels/slideMaster14.xml.rels" ContentType="application/vnd.openxmlformats-package.relationships+xml"/>
  <Override PartName="/ppt/slideMasters/_rels/slideMaster37.xml.rels" ContentType="application/vnd.openxmlformats-package.relationships+xml"/>
  <Override PartName="/ppt/slideMasters/slideMaster37.xml" ContentType="application/vnd.openxmlformats-officedocument.presentationml.slideMaster+xml"/>
  <Override PartName="/ppt/slideMasters/slideMaster12.xml" ContentType="application/vnd.openxmlformats-officedocument.presentationml.slideMaster+xml"/>
  <Override PartName="/ppt/slideMasters/slideMaster38.xml" ContentType="application/vnd.openxmlformats-officedocument.presentationml.slideMaster+xml"/>
  <Override PartName="/ppt/slideMasters/slideMaster13.xml" ContentType="application/vnd.openxmlformats-officedocument.presentationml.slideMaster+xml"/>
  <Override PartName="/ppt/slideMasters/slideMaster39.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0.xml" ContentType="application/vnd.openxmlformats-officedocument.presentationml.slideMaster+xml"/>
  <Override PartName="/ppt/slideMasters/slideMaster69.xml" ContentType="application/vnd.openxmlformats-officedocument.presentationml.slideMaster+xml"/>
  <Override PartName="/ppt/slideMasters/slideMaster18.xml" ContentType="application/vnd.openxmlformats-officedocument.presentationml.slideMaster+xml"/>
  <Override PartName="/ppt/slideMasters/slideMaster11.xml" ContentType="application/vnd.openxmlformats-officedocument.presentationml.slideMaster+xml"/>
  <Override PartName="/ppt/slideMasters/slideMaster36.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1.xml" ContentType="application/vnd.openxmlformats-officedocument.presentationml.slideMaster+xml"/>
  <Override PartName="/ppt/slideMasters/slideMaster79.xml" ContentType="application/vnd.openxmlformats-officedocument.presentationml.slideMaster+xml"/>
  <Override PartName="/ppt/slideMasters/slideMaster5.xml" ContentType="application/vnd.openxmlformats-officedocument.presentationml.slideMaster+xml"/>
  <Override PartName="/ppt/slideMasters/slideMaster24.xml" ContentType="application/vnd.openxmlformats-officedocument.presentationml.slideMaster+xml"/>
  <Override PartName="/ppt/slideMasters/slideMaster21.xml" ContentType="application/vnd.openxmlformats-officedocument.presentationml.slideMaster+xml"/>
  <Override PartName="/ppt/slideMasters/slideMaster2.xml" ContentType="application/vnd.openxmlformats-officedocument.presentationml.slideMaster+xml"/>
  <Override PartName="/ppt/slideMasters/slideMaster22.xml" ContentType="application/vnd.openxmlformats-officedocument.presentationml.slideMaster+xml"/>
  <Override PartName="/ppt/slideMasters/slideMaster3.xml" ContentType="application/vnd.openxmlformats-officedocument.presentationml.slideMaster+xml"/>
  <Override PartName="/ppt/slideMasters/slideMaster23.xml" ContentType="application/vnd.openxmlformats-officedocument.presentationml.slideMaster+xml"/>
  <Override PartName="/ppt/slideMasters/slideMaster4.xml" ContentType="application/vnd.openxmlformats-officedocument.presentationml.slideMaster+xml"/>
  <Override PartName="/ppt/slideMasters/slideMaster25.xml" ContentType="application/vnd.openxmlformats-officedocument.presentationml.slideMaster+xml"/>
  <Override PartName="/ppt/slideMasters/slideMaster6.xml" ContentType="application/vnd.openxmlformats-officedocument.presentationml.slideMaster+xml"/>
  <Override PartName="/ppt/slideMasters/slideMaster26.xml" ContentType="application/vnd.openxmlformats-officedocument.presentationml.slideMaster+xml"/>
  <Override PartName="/ppt/slideMasters/slideMaster7.xml" ContentType="application/vnd.openxmlformats-officedocument.presentationml.slideMaster+xml"/>
  <Override PartName="/ppt/slideMasters/slideMaster27.xml" ContentType="application/vnd.openxmlformats-officedocument.presentationml.slideMaster+xml"/>
  <Override PartName="/ppt/slideMasters/slideMaster8.xml" ContentType="application/vnd.openxmlformats-officedocument.presentationml.slideMaster+xml"/>
  <Override PartName="/ppt/slideMasters/slideMaster28.xml" ContentType="application/vnd.openxmlformats-officedocument.presentationml.slideMaster+xml"/>
  <Override PartName="/ppt/slideMasters/slideMaster9.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89.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65.xml" ContentType="application/vnd.openxmlformats-officedocument.presentationml.slideMaster+xml"/>
  <Override PartName="/ppt/slideMasters/slideMaster47.xml" ContentType="application/vnd.openxmlformats-officedocument.presentationml.slideMaster+xml"/>
  <Override PartName="/ppt/slideMasters/slideMaster80.xml" ContentType="application/vnd.openxmlformats-officedocument.presentationml.slideMaster+xml"/>
  <Override PartName="/ppt/slideMasters/slideMaster66.xml" ContentType="application/vnd.openxmlformats-officedocument.presentationml.slideMaster+xml"/>
  <Override PartName="/ppt/slideMasters/slideMaster48.xml" ContentType="application/vnd.openxmlformats-officedocument.presentationml.slideMaster+xml"/>
  <Override PartName="/ppt/slideMasters/slideMaster81.xml" ContentType="application/vnd.openxmlformats-officedocument.presentationml.slideMaster+xml"/>
  <Override PartName="/ppt/slideMasters/slideMaster67.xml" ContentType="application/vnd.openxmlformats-officedocument.presentationml.slideMaster+xml"/>
  <Override PartName="/ppt/slideMasters/slideMaster49.xml" ContentType="application/vnd.openxmlformats-officedocument.presentationml.slideMaster+xml"/>
  <Override PartName="/ppt/slideMasters/slideMaster82.xml" ContentType="application/vnd.openxmlformats-officedocument.presentationml.slideMaster+xml"/>
  <Override PartName="/ppt/slideMasters/slideMaster77.xml" ContentType="application/vnd.openxmlformats-officedocument.presentationml.slideMaster+xml"/>
  <Override PartName="/ppt/slideMasters/slideMaster68.xml" ContentType="application/vnd.openxmlformats-officedocument.presentationml.slideMaster+xml"/>
  <Override PartName="/ppt/slideMasters/slideMaster83.xml" ContentType="application/vnd.openxmlformats-officedocument.presentationml.slideMaster+xml"/>
  <Override PartName="/ppt/slideMasters/slideMaster78.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_rels/presentation.xml.rels" ContentType="application/vnd.openxmlformats-package.relationships+xml"/>
  <Override PartName="/ppt/media/image1.png" ContentType="image/png"/>
  <Override PartName="/ppt/media/image4.jpeg" ContentType="image/jpeg"/>
  <Override PartName="/ppt/media/image2.png" ContentType="image/png"/>
  <Override PartName="/ppt/media/image3.png" ContentType="image/png"/>
  <Override PartName="/ppt/media/image5.png" ContentType="image/png"/>
  <Override PartName="/ppt/media/image6.png" ContentType="image/png"/>
  <Override PartName="/ppt/media/image7.png" ContentType="image/png"/>
  <Override PartName="/ppt/media/image8.jpeg" ContentType="image/jpeg"/>
  <Override PartName="/ppt/media/image9.png" ContentType="image/png"/>
  <Override PartName="/ppt/media/image11.png" ContentType="image/png"/>
  <Override PartName="/ppt/media/image10.png" ContentType="image/pn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49" r:id="rId3"/>
    <p:sldMasterId id="2147483650" r:id="rId4"/>
    <p:sldMasterId id="2147483651" r:id="rId5"/>
    <p:sldMasterId id="2147483652" r:id="rId6"/>
    <p:sldMasterId id="2147483653" r:id="rId7"/>
    <p:sldMasterId id="2147483654" r:id="rId8"/>
    <p:sldMasterId id="2147483655" r:id="rId9"/>
    <p:sldMasterId id="2147483656" r:id="rId10"/>
    <p:sldMasterId id="2147483657" r:id="rId11"/>
    <p:sldMasterId id="2147483658" r:id="rId12"/>
    <p:sldMasterId id="2147483660" r:id="rId13"/>
    <p:sldMasterId id="2147483661" r:id="rId14"/>
    <p:sldMasterId id="2147483662" r:id="rId15"/>
    <p:sldMasterId id="2147483664" r:id="rId16"/>
    <p:sldMasterId id="2147483665" r:id="rId17"/>
    <p:sldMasterId id="2147483666" r:id="rId18"/>
    <p:sldMasterId id="2147483667" r:id="rId19"/>
    <p:sldMasterId id="2147483668" r:id="rId20"/>
    <p:sldMasterId id="2147483669" r:id="rId21"/>
    <p:sldMasterId id="2147483670" r:id="rId22"/>
    <p:sldMasterId id="2147483671" r:id="rId23"/>
    <p:sldMasterId id="2147483672" r:id="rId24"/>
    <p:sldMasterId id="2147483673" r:id="rId25"/>
    <p:sldMasterId id="2147483675" r:id="rId26"/>
    <p:sldMasterId id="2147483676" r:id="rId27"/>
    <p:sldMasterId id="2147483677" r:id="rId28"/>
    <p:sldMasterId id="2147483678" r:id="rId29"/>
    <p:sldMasterId id="2147483679" r:id="rId30"/>
    <p:sldMasterId id="2147483680" r:id="rId31"/>
    <p:sldMasterId id="2147483681" r:id="rId32"/>
    <p:sldMasterId id="2147483682" r:id="rId33"/>
    <p:sldMasterId id="2147483683" r:id="rId34"/>
    <p:sldMasterId id="2147483684" r:id="rId35"/>
    <p:sldMasterId id="2147483685" r:id="rId36"/>
    <p:sldMasterId id="2147483686" r:id="rId37"/>
    <p:sldMasterId id="2147483688" r:id="rId38"/>
    <p:sldMasterId id="2147483689" r:id="rId39"/>
    <p:sldMasterId id="2147483690" r:id="rId40"/>
    <p:sldMasterId id="2147483691" r:id="rId41"/>
    <p:sldMasterId id="2147483692" r:id="rId42"/>
    <p:sldMasterId id="2147483693" r:id="rId43"/>
    <p:sldMasterId id="2147483694" r:id="rId44"/>
    <p:sldMasterId id="2147483695" r:id="rId45"/>
    <p:sldMasterId id="2147483696" r:id="rId46"/>
    <p:sldMasterId id="2147483697" r:id="rId47"/>
    <p:sldMasterId id="2147483698" r:id="rId48"/>
    <p:sldMasterId id="2147483700" r:id="rId49"/>
    <p:sldMasterId id="2147483701" r:id="rId50"/>
    <p:sldMasterId id="2147483702" r:id="rId51"/>
    <p:sldMasterId id="2147483703" r:id="rId52"/>
    <p:sldMasterId id="2147483704" r:id="rId53"/>
    <p:sldMasterId id="2147483705" r:id="rId54"/>
    <p:sldMasterId id="2147483706" r:id="rId55"/>
    <p:sldMasterId id="2147483707" r:id="rId56"/>
    <p:sldMasterId id="2147483708" r:id="rId57"/>
    <p:sldMasterId id="2147483709" r:id="rId58"/>
    <p:sldMasterId id="2147483710" r:id="rId59"/>
    <p:sldMasterId id="2147483712" r:id="rId60"/>
    <p:sldMasterId id="2147483713" r:id="rId61"/>
    <p:sldMasterId id="2147483714" r:id="rId62"/>
    <p:sldMasterId id="2147483715" r:id="rId63"/>
    <p:sldMasterId id="2147483716" r:id="rId64"/>
    <p:sldMasterId id="2147483717" r:id="rId65"/>
    <p:sldMasterId id="2147483718" r:id="rId66"/>
    <p:sldMasterId id="2147483719" r:id="rId67"/>
    <p:sldMasterId id="2147483720" r:id="rId68"/>
    <p:sldMasterId id="2147483721" r:id="rId69"/>
    <p:sldMasterId id="2147483722" r:id="rId70"/>
    <p:sldMasterId id="2147483724" r:id="rId71"/>
    <p:sldMasterId id="2147483725" r:id="rId72"/>
    <p:sldMasterId id="2147483726" r:id="rId73"/>
    <p:sldMasterId id="2147483727" r:id="rId74"/>
    <p:sldMasterId id="2147483728" r:id="rId75"/>
    <p:sldMasterId id="2147483729" r:id="rId76"/>
    <p:sldMasterId id="2147483730" r:id="rId77"/>
    <p:sldMasterId id="2147483731" r:id="rId78"/>
    <p:sldMasterId id="2147483732" r:id="rId79"/>
    <p:sldMasterId id="2147483733" r:id="rId80"/>
    <p:sldMasterId id="2147483734" r:id="rId81"/>
    <p:sldMasterId id="2147483736" r:id="rId82"/>
    <p:sldMasterId id="2147483737" r:id="rId83"/>
    <p:sldMasterId id="2147483738" r:id="rId84"/>
    <p:sldMasterId id="2147483739" r:id="rId85"/>
    <p:sldMasterId id="2147483740" r:id="rId86"/>
    <p:sldMasterId id="2147483741" r:id="rId87"/>
    <p:sldMasterId id="2147483742" r:id="rId88"/>
    <p:sldMasterId id="2147483743" r:id="rId89"/>
    <p:sldMasterId id="2147483744" r:id="rId90"/>
  </p:sldMasterIdLst>
  <p:sldIdLst>
    <p:sldId id="256" r:id="rId91"/>
    <p:sldId id="257" r:id="rId92"/>
    <p:sldId id="258" r:id="rId93"/>
    <p:sldId id="259" r:id="rId94"/>
    <p:sldId id="260" r:id="rId95"/>
    <p:sldId id="261" r:id="rId96"/>
    <p:sldId id="262" r:id="rId97"/>
    <p:sldId id="263" r:id="rId98"/>
    <p:sldId id="264" r:id="rId99"/>
    <p:sldId id="265" r:id="rId100"/>
    <p:sldId id="266" r:id="rId101"/>
    <p:sldId id="267" r:id="rId102"/>
    <p:sldId id="268" r:id="rId103"/>
    <p:sldId id="269" r:id="rId104"/>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Master" Target="slideMasters/slideMaster25.xml"/><Relationship Id="rId27" Type="http://schemas.openxmlformats.org/officeDocument/2006/relationships/slideMaster" Target="slideMasters/slideMaster26.xml"/><Relationship Id="rId28" Type="http://schemas.openxmlformats.org/officeDocument/2006/relationships/slideMaster" Target="slideMasters/slideMaster27.xml"/><Relationship Id="rId29" Type="http://schemas.openxmlformats.org/officeDocument/2006/relationships/slideMaster" Target="slideMasters/slideMaster28.xml"/><Relationship Id="rId30" Type="http://schemas.openxmlformats.org/officeDocument/2006/relationships/slideMaster" Target="slideMasters/slideMaster29.xml"/><Relationship Id="rId31" Type="http://schemas.openxmlformats.org/officeDocument/2006/relationships/slideMaster" Target="slideMasters/slideMaster30.xml"/><Relationship Id="rId32" Type="http://schemas.openxmlformats.org/officeDocument/2006/relationships/slideMaster" Target="slideMasters/slideMaster31.xml"/><Relationship Id="rId33" Type="http://schemas.openxmlformats.org/officeDocument/2006/relationships/slideMaster" Target="slideMasters/slideMaster32.xml"/><Relationship Id="rId34" Type="http://schemas.openxmlformats.org/officeDocument/2006/relationships/slideMaster" Target="slideMasters/slideMaster33.xml"/><Relationship Id="rId35" Type="http://schemas.openxmlformats.org/officeDocument/2006/relationships/slideMaster" Target="slideMasters/slideMaster34.xml"/><Relationship Id="rId36" Type="http://schemas.openxmlformats.org/officeDocument/2006/relationships/slideMaster" Target="slideMasters/slideMaster35.xml"/><Relationship Id="rId37" Type="http://schemas.openxmlformats.org/officeDocument/2006/relationships/slideMaster" Target="slideMasters/slideMaster36.xml"/><Relationship Id="rId38" Type="http://schemas.openxmlformats.org/officeDocument/2006/relationships/slideMaster" Target="slideMasters/slideMaster37.xml"/><Relationship Id="rId39" Type="http://schemas.openxmlformats.org/officeDocument/2006/relationships/slideMaster" Target="slideMasters/slideMaster38.xml"/><Relationship Id="rId40" Type="http://schemas.openxmlformats.org/officeDocument/2006/relationships/slideMaster" Target="slideMasters/slideMaster39.xml"/><Relationship Id="rId41" Type="http://schemas.openxmlformats.org/officeDocument/2006/relationships/slideMaster" Target="slideMasters/slideMaster40.xml"/><Relationship Id="rId42" Type="http://schemas.openxmlformats.org/officeDocument/2006/relationships/slideMaster" Target="slideMasters/slideMaster41.xml"/><Relationship Id="rId43" Type="http://schemas.openxmlformats.org/officeDocument/2006/relationships/slideMaster" Target="slideMasters/slideMaster42.xml"/><Relationship Id="rId44" Type="http://schemas.openxmlformats.org/officeDocument/2006/relationships/slideMaster" Target="slideMasters/slideMaster43.xml"/><Relationship Id="rId45" Type="http://schemas.openxmlformats.org/officeDocument/2006/relationships/slideMaster" Target="slideMasters/slideMaster44.xml"/><Relationship Id="rId46" Type="http://schemas.openxmlformats.org/officeDocument/2006/relationships/slideMaster" Target="slideMasters/slideMaster45.xml"/><Relationship Id="rId47" Type="http://schemas.openxmlformats.org/officeDocument/2006/relationships/slideMaster" Target="slideMasters/slideMaster46.xml"/><Relationship Id="rId48" Type="http://schemas.openxmlformats.org/officeDocument/2006/relationships/slideMaster" Target="slideMasters/slideMaster47.xml"/><Relationship Id="rId49" Type="http://schemas.openxmlformats.org/officeDocument/2006/relationships/slideMaster" Target="slideMasters/slideMaster48.xml"/><Relationship Id="rId50" Type="http://schemas.openxmlformats.org/officeDocument/2006/relationships/slideMaster" Target="slideMasters/slideMaster49.xml"/><Relationship Id="rId51" Type="http://schemas.openxmlformats.org/officeDocument/2006/relationships/slideMaster" Target="slideMasters/slideMaster50.xml"/><Relationship Id="rId52" Type="http://schemas.openxmlformats.org/officeDocument/2006/relationships/slideMaster" Target="slideMasters/slideMaster51.xml"/><Relationship Id="rId53" Type="http://schemas.openxmlformats.org/officeDocument/2006/relationships/slideMaster" Target="slideMasters/slideMaster52.xml"/><Relationship Id="rId54" Type="http://schemas.openxmlformats.org/officeDocument/2006/relationships/slideMaster" Target="slideMasters/slideMaster53.xml"/><Relationship Id="rId55" Type="http://schemas.openxmlformats.org/officeDocument/2006/relationships/slideMaster" Target="slideMasters/slideMaster54.xml"/><Relationship Id="rId56" Type="http://schemas.openxmlformats.org/officeDocument/2006/relationships/slideMaster" Target="slideMasters/slideMaster55.xml"/><Relationship Id="rId57" Type="http://schemas.openxmlformats.org/officeDocument/2006/relationships/slideMaster" Target="slideMasters/slideMaster56.xml"/><Relationship Id="rId58" Type="http://schemas.openxmlformats.org/officeDocument/2006/relationships/slideMaster" Target="slideMasters/slideMaster57.xml"/><Relationship Id="rId59" Type="http://schemas.openxmlformats.org/officeDocument/2006/relationships/slideMaster" Target="slideMasters/slideMaster58.xml"/><Relationship Id="rId60" Type="http://schemas.openxmlformats.org/officeDocument/2006/relationships/slideMaster" Target="slideMasters/slideMaster59.xml"/><Relationship Id="rId61" Type="http://schemas.openxmlformats.org/officeDocument/2006/relationships/slideMaster" Target="slideMasters/slideMaster60.xml"/><Relationship Id="rId62" Type="http://schemas.openxmlformats.org/officeDocument/2006/relationships/slideMaster" Target="slideMasters/slideMaster61.xml"/><Relationship Id="rId63" Type="http://schemas.openxmlformats.org/officeDocument/2006/relationships/slideMaster" Target="slideMasters/slideMaster62.xml"/><Relationship Id="rId64" Type="http://schemas.openxmlformats.org/officeDocument/2006/relationships/slideMaster" Target="slideMasters/slideMaster63.xml"/><Relationship Id="rId65" Type="http://schemas.openxmlformats.org/officeDocument/2006/relationships/slideMaster" Target="slideMasters/slideMaster64.xml"/><Relationship Id="rId66" Type="http://schemas.openxmlformats.org/officeDocument/2006/relationships/slideMaster" Target="slideMasters/slideMaster65.xml"/><Relationship Id="rId67" Type="http://schemas.openxmlformats.org/officeDocument/2006/relationships/slideMaster" Target="slideMasters/slideMaster66.xml"/><Relationship Id="rId68" Type="http://schemas.openxmlformats.org/officeDocument/2006/relationships/slideMaster" Target="slideMasters/slideMaster67.xml"/><Relationship Id="rId69" Type="http://schemas.openxmlformats.org/officeDocument/2006/relationships/slideMaster" Target="slideMasters/slideMaster68.xml"/><Relationship Id="rId70" Type="http://schemas.openxmlformats.org/officeDocument/2006/relationships/slideMaster" Target="slideMasters/slideMaster69.xml"/><Relationship Id="rId71" Type="http://schemas.openxmlformats.org/officeDocument/2006/relationships/slideMaster" Target="slideMasters/slideMaster70.xml"/><Relationship Id="rId72" Type="http://schemas.openxmlformats.org/officeDocument/2006/relationships/slideMaster" Target="slideMasters/slideMaster71.xml"/><Relationship Id="rId73" Type="http://schemas.openxmlformats.org/officeDocument/2006/relationships/slideMaster" Target="slideMasters/slideMaster72.xml"/><Relationship Id="rId74" Type="http://schemas.openxmlformats.org/officeDocument/2006/relationships/slideMaster" Target="slideMasters/slideMaster73.xml"/><Relationship Id="rId75" Type="http://schemas.openxmlformats.org/officeDocument/2006/relationships/slideMaster" Target="slideMasters/slideMaster74.xml"/><Relationship Id="rId76" Type="http://schemas.openxmlformats.org/officeDocument/2006/relationships/slideMaster" Target="slideMasters/slideMaster75.xml"/><Relationship Id="rId77" Type="http://schemas.openxmlformats.org/officeDocument/2006/relationships/slideMaster" Target="slideMasters/slideMaster76.xml"/><Relationship Id="rId78" Type="http://schemas.openxmlformats.org/officeDocument/2006/relationships/slideMaster" Target="slideMasters/slideMaster77.xml"/><Relationship Id="rId79" Type="http://schemas.openxmlformats.org/officeDocument/2006/relationships/slideMaster" Target="slideMasters/slideMaster78.xml"/><Relationship Id="rId80" Type="http://schemas.openxmlformats.org/officeDocument/2006/relationships/slideMaster" Target="slideMasters/slideMaster79.xml"/><Relationship Id="rId81" Type="http://schemas.openxmlformats.org/officeDocument/2006/relationships/slideMaster" Target="slideMasters/slideMaster80.xml"/><Relationship Id="rId82" Type="http://schemas.openxmlformats.org/officeDocument/2006/relationships/slideMaster" Target="slideMasters/slideMaster81.xml"/><Relationship Id="rId83" Type="http://schemas.openxmlformats.org/officeDocument/2006/relationships/slideMaster" Target="slideMasters/slideMaster82.xml"/><Relationship Id="rId84" Type="http://schemas.openxmlformats.org/officeDocument/2006/relationships/slideMaster" Target="slideMasters/slideMaster83.xml"/><Relationship Id="rId85" Type="http://schemas.openxmlformats.org/officeDocument/2006/relationships/slideMaster" Target="slideMasters/slideMaster84.xml"/><Relationship Id="rId86" Type="http://schemas.openxmlformats.org/officeDocument/2006/relationships/slideMaster" Target="slideMasters/slideMaster85.xml"/><Relationship Id="rId87" Type="http://schemas.openxmlformats.org/officeDocument/2006/relationships/slideMaster" Target="slideMasters/slideMaster86.xml"/><Relationship Id="rId88" Type="http://schemas.openxmlformats.org/officeDocument/2006/relationships/slideMaster" Target="slideMasters/slideMaster87.xml"/><Relationship Id="rId89" Type="http://schemas.openxmlformats.org/officeDocument/2006/relationships/slideMaster" Target="slideMasters/slideMaster88.xml"/><Relationship Id="rId90" Type="http://schemas.openxmlformats.org/officeDocument/2006/relationships/slideMaster" Target="slideMasters/slideMaster89.xml"/><Relationship Id="rId91" Type="http://schemas.openxmlformats.org/officeDocument/2006/relationships/slide" Target="slides/slide1.xml"/><Relationship Id="rId92" Type="http://schemas.openxmlformats.org/officeDocument/2006/relationships/slide" Target="slides/slide2.xml"/><Relationship Id="rId93" Type="http://schemas.openxmlformats.org/officeDocument/2006/relationships/slide" Target="slides/slide3.xml"/><Relationship Id="rId94" Type="http://schemas.openxmlformats.org/officeDocument/2006/relationships/slide" Target="slides/slide4.xml"/><Relationship Id="rId95" Type="http://schemas.openxmlformats.org/officeDocument/2006/relationships/slide" Target="slides/slide5.xml"/><Relationship Id="rId96" Type="http://schemas.openxmlformats.org/officeDocument/2006/relationships/slide" Target="slides/slide6.xml"/><Relationship Id="rId97" Type="http://schemas.openxmlformats.org/officeDocument/2006/relationships/slide" Target="slides/slide7.xml"/><Relationship Id="rId98" Type="http://schemas.openxmlformats.org/officeDocument/2006/relationships/slide" Target="slides/slide8.xml"/><Relationship Id="rId99" Type="http://schemas.openxmlformats.org/officeDocument/2006/relationships/slide" Target="slides/slide9.xml"/><Relationship Id="rId100" Type="http://schemas.openxmlformats.org/officeDocument/2006/relationships/slide" Target="slides/slide10.xml"/><Relationship Id="rId101" Type="http://schemas.openxmlformats.org/officeDocument/2006/relationships/slide" Target="slides/slide11.xml"/><Relationship Id="rId102" Type="http://schemas.openxmlformats.org/officeDocument/2006/relationships/slide" Target="slides/slide12.xml"/><Relationship Id="rId103" Type="http://schemas.openxmlformats.org/officeDocument/2006/relationships/slide" Target="slides/slide13.xml"/><Relationship Id="rId104" Type="http://schemas.openxmlformats.org/officeDocument/2006/relationships/slide" Target="slides/slide14.xml"/><Relationship Id="rId10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47.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58.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69.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0.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10">
    <p:spTree>
      <p:nvGrpSpPr>
        <p:cNvPr id="1" name=""/>
        <p:cNvGrpSpPr/>
        <p:nvPr/>
      </p:nvGrpSpPr>
      <p:grpSpPr>
        <a:xfrm>
          <a:off x="0" y="0"/>
          <a:ext cx="0" cy="0"/>
          <a:chOff x="0" y="0"/>
          <a:chExt cx="0" cy="0"/>
        </a:xfrm>
      </p:grpSpPr>
      <p:sp>
        <p:nvSpPr>
          <p:cNvPr id="2" name="PlaceHolder 1"/>
          <p:cNvSpPr>
            <a:spLocks noGrp="1"/>
          </p:cNvSpPr>
          <p:nvPr>
            <p:ph type="ftr" idx="32"/>
          </p:nvPr>
        </p:nvSpPr>
        <p:spPr/>
        <p:txBody>
          <a:bodyPr/>
          <a:p>
            <a:r>
              <a:t>Footer</a:t>
            </a:r>
          </a:p>
        </p:txBody>
      </p:sp>
      <p:sp>
        <p:nvSpPr>
          <p:cNvPr id="3" name="PlaceHolder 2"/>
          <p:cNvSpPr>
            <a:spLocks noGrp="1"/>
          </p:cNvSpPr>
          <p:nvPr>
            <p:ph type="sldNum" idx="33"/>
          </p:nvPr>
        </p:nvSpPr>
        <p:spPr/>
        <p:txBody>
          <a:bodyPr/>
          <a:p>
            <a:fld id="{ED7DF9E4-595C-452A-A496-C313D0445AD2}" type="slidenum">
              <a:t>&lt;#&gt;</a:t>
            </a:fld>
          </a:p>
        </p:txBody>
      </p:sp>
      <p:sp>
        <p:nvSpPr>
          <p:cNvPr id="4" name="PlaceHolder 3"/>
          <p:cNvSpPr>
            <a:spLocks noGrp="1"/>
          </p:cNvSpPr>
          <p:nvPr>
            <p:ph type="dt" idx="3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13">
    <p:spTree>
      <p:nvGrpSpPr>
        <p:cNvPr id="1" name=""/>
        <p:cNvGrpSpPr/>
        <p:nvPr/>
      </p:nvGrpSpPr>
      <p:grpSpPr>
        <a:xfrm>
          <a:off x="0" y="0"/>
          <a:ext cx="0" cy="0"/>
          <a:chOff x="0" y="0"/>
          <a:chExt cx="0" cy="0"/>
        </a:xfrm>
      </p:grpSpPr>
      <p:sp>
        <p:nvSpPr>
          <p:cNvPr id="2" name="PlaceHolder 1"/>
          <p:cNvSpPr>
            <a:spLocks noGrp="1"/>
          </p:cNvSpPr>
          <p:nvPr>
            <p:ph type="ftr" idx="41"/>
          </p:nvPr>
        </p:nvSpPr>
        <p:spPr/>
        <p:txBody>
          <a:bodyPr/>
          <a:p>
            <a:r>
              <a:t>Footer</a:t>
            </a:r>
          </a:p>
        </p:txBody>
      </p:sp>
      <p:sp>
        <p:nvSpPr>
          <p:cNvPr id="3" name="PlaceHolder 2"/>
          <p:cNvSpPr>
            <a:spLocks noGrp="1"/>
          </p:cNvSpPr>
          <p:nvPr>
            <p:ph type="sldNum" idx="42"/>
          </p:nvPr>
        </p:nvSpPr>
        <p:spPr/>
        <p:txBody>
          <a:bodyPr/>
          <a:p>
            <a:fld id="{806388E4-7130-4C1F-972F-F9590472BCD7}" type="slidenum">
              <a:t>&lt;#&gt;</a:t>
            </a:fld>
          </a:p>
        </p:txBody>
      </p:sp>
      <p:sp>
        <p:nvSpPr>
          <p:cNvPr id="4" name="PlaceHolder 3"/>
          <p:cNvSpPr>
            <a:spLocks noGrp="1"/>
          </p:cNvSpPr>
          <p:nvPr>
            <p:ph type="dt" idx="40"/>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23">
    <p:spTree>
      <p:nvGrpSpPr>
        <p:cNvPr id="1" name=""/>
        <p:cNvGrpSpPr/>
        <p:nvPr/>
      </p:nvGrpSpPr>
      <p:grpSpPr>
        <a:xfrm>
          <a:off x="0" y="0"/>
          <a:ext cx="0" cy="0"/>
          <a:chOff x="0" y="0"/>
          <a:chExt cx="0" cy="0"/>
        </a:xfrm>
      </p:grpSpPr>
      <p:sp>
        <p:nvSpPr>
          <p:cNvPr id="2" name="PlaceHolder 1"/>
          <p:cNvSpPr>
            <a:spLocks noGrp="1"/>
          </p:cNvSpPr>
          <p:nvPr>
            <p:ph type="ftr" idx="71"/>
          </p:nvPr>
        </p:nvSpPr>
        <p:spPr/>
        <p:txBody>
          <a:bodyPr/>
          <a:p>
            <a:r>
              <a:t>Footer</a:t>
            </a:r>
          </a:p>
        </p:txBody>
      </p:sp>
      <p:sp>
        <p:nvSpPr>
          <p:cNvPr id="3" name="PlaceHolder 2"/>
          <p:cNvSpPr>
            <a:spLocks noGrp="1"/>
          </p:cNvSpPr>
          <p:nvPr>
            <p:ph type="sldNum" idx="72"/>
          </p:nvPr>
        </p:nvSpPr>
        <p:spPr/>
        <p:txBody>
          <a:bodyPr/>
          <a:p>
            <a:fld id="{7703D94E-E157-433F-8674-AB2E06A6A878}" type="slidenum">
              <a:t>&lt;#&gt;</a:t>
            </a:fld>
          </a:p>
        </p:txBody>
      </p:sp>
      <p:sp>
        <p:nvSpPr>
          <p:cNvPr id="4" name="PlaceHolder 3"/>
          <p:cNvSpPr>
            <a:spLocks noGrp="1"/>
          </p:cNvSpPr>
          <p:nvPr>
            <p:ph type="dt" idx="70"/>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35">
    <p:spTree>
      <p:nvGrpSpPr>
        <p:cNvPr id="1" name=""/>
        <p:cNvGrpSpPr/>
        <p:nvPr/>
      </p:nvGrpSpPr>
      <p:grpSpPr>
        <a:xfrm>
          <a:off x="0" y="0"/>
          <a:ext cx="0" cy="0"/>
          <a:chOff x="0" y="0"/>
          <a:chExt cx="0" cy="0"/>
        </a:xfrm>
      </p:grpSpPr>
      <p:sp>
        <p:nvSpPr>
          <p:cNvPr id="2" name="PlaceHolder 1"/>
          <p:cNvSpPr>
            <a:spLocks noGrp="1"/>
          </p:cNvSpPr>
          <p:nvPr>
            <p:ph type="ftr" idx="107"/>
          </p:nvPr>
        </p:nvSpPr>
        <p:spPr/>
        <p:txBody>
          <a:bodyPr/>
          <a:p>
            <a:r>
              <a:t>Footer</a:t>
            </a:r>
          </a:p>
        </p:txBody>
      </p:sp>
      <p:sp>
        <p:nvSpPr>
          <p:cNvPr id="3" name="PlaceHolder 2"/>
          <p:cNvSpPr>
            <a:spLocks noGrp="1"/>
          </p:cNvSpPr>
          <p:nvPr>
            <p:ph type="sldNum" idx="108"/>
          </p:nvPr>
        </p:nvSpPr>
        <p:spPr/>
        <p:txBody>
          <a:bodyPr/>
          <a:p>
            <a:fld id="{03F35383-C482-4CCB-B19F-293AD3731269}" type="slidenum">
              <a:t>&lt;#&gt;</a:t>
            </a:fld>
          </a:p>
        </p:txBody>
      </p:sp>
      <p:sp>
        <p:nvSpPr>
          <p:cNvPr id="4" name="PlaceHolder 3"/>
          <p:cNvSpPr>
            <a:spLocks noGrp="1"/>
          </p:cNvSpPr>
          <p:nvPr>
            <p:ph type="dt" idx="106"/>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46">
    <p:spTree>
      <p:nvGrpSpPr>
        <p:cNvPr id="1" name=""/>
        <p:cNvGrpSpPr/>
        <p:nvPr/>
      </p:nvGrpSpPr>
      <p:grpSpPr>
        <a:xfrm>
          <a:off x="0" y="0"/>
          <a:ext cx="0" cy="0"/>
          <a:chOff x="0" y="0"/>
          <a:chExt cx="0" cy="0"/>
        </a:xfrm>
      </p:grpSpPr>
      <p:sp>
        <p:nvSpPr>
          <p:cNvPr id="2" name="PlaceHolder 1"/>
          <p:cNvSpPr>
            <a:spLocks noGrp="1"/>
          </p:cNvSpPr>
          <p:nvPr>
            <p:ph type="ftr" idx="140"/>
          </p:nvPr>
        </p:nvSpPr>
        <p:spPr/>
        <p:txBody>
          <a:bodyPr/>
          <a:p>
            <a:r>
              <a:t>Footer</a:t>
            </a:r>
          </a:p>
        </p:txBody>
      </p:sp>
      <p:sp>
        <p:nvSpPr>
          <p:cNvPr id="3" name="PlaceHolder 2"/>
          <p:cNvSpPr>
            <a:spLocks noGrp="1"/>
          </p:cNvSpPr>
          <p:nvPr>
            <p:ph type="sldNum" idx="141"/>
          </p:nvPr>
        </p:nvSpPr>
        <p:spPr/>
        <p:txBody>
          <a:bodyPr/>
          <a:p>
            <a:fld id="{639E1095-079D-4E4E-BA09-660D1A3C5BA5}" type="slidenum">
              <a:t>&lt;#&gt;</a:t>
            </a:fld>
          </a:p>
        </p:txBody>
      </p:sp>
      <p:sp>
        <p:nvSpPr>
          <p:cNvPr id="4" name="PlaceHolder 3"/>
          <p:cNvSpPr>
            <a:spLocks noGrp="1"/>
          </p:cNvSpPr>
          <p:nvPr>
            <p:ph type="dt" idx="139"/>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57">
    <p:spTree>
      <p:nvGrpSpPr>
        <p:cNvPr id="1" name=""/>
        <p:cNvGrpSpPr/>
        <p:nvPr/>
      </p:nvGrpSpPr>
      <p:grpSpPr>
        <a:xfrm>
          <a:off x="0" y="0"/>
          <a:ext cx="0" cy="0"/>
          <a:chOff x="0" y="0"/>
          <a:chExt cx="0" cy="0"/>
        </a:xfrm>
      </p:grpSpPr>
      <p:sp>
        <p:nvSpPr>
          <p:cNvPr id="2" name="PlaceHolder 1"/>
          <p:cNvSpPr>
            <a:spLocks noGrp="1"/>
          </p:cNvSpPr>
          <p:nvPr>
            <p:ph type="ftr" idx="173"/>
          </p:nvPr>
        </p:nvSpPr>
        <p:spPr/>
        <p:txBody>
          <a:bodyPr/>
          <a:p>
            <a:r>
              <a:t>Footer</a:t>
            </a:r>
          </a:p>
        </p:txBody>
      </p:sp>
      <p:sp>
        <p:nvSpPr>
          <p:cNvPr id="3" name="PlaceHolder 2"/>
          <p:cNvSpPr>
            <a:spLocks noGrp="1"/>
          </p:cNvSpPr>
          <p:nvPr>
            <p:ph type="sldNum" idx="174"/>
          </p:nvPr>
        </p:nvSpPr>
        <p:spPr/>
        <p:txBody>
          <a:bodyPr/>
          <a:p>
            <a:fld id="{BF477753-5D8A-4108-A3ED-5CACC14374DA}" type="slidenum">
              <a:t>&lt;#&gt;</a:t>
            </a:fld>
          </a:p>
        </p:txBody>
      </p:sp>
      <p:sp>
        <p:nvSpPr>
          <p:cNvPr id="4" name="PlaceHolder 3"/>
          <p:cNvSpPr>
            <a:spLocks noGrp="1"/>
          </p:cNvSpPr>
          <p:nvPr>
            <p:ph type="dt" idx="172"/>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68">
    <p:spTree>
      <p:nvGrpSpPr>
        <p:cNvPr id="1" name=""/>
        <p:cNvGrpSpPr/>
        <p:nvPr/>
      </p:nvGrpSpPr>
      <p:grpSpPr>
        <a:xfrm>
          <a:off x="0" y="0"/>
          <a:ext cx="0" cy="0"/>
          <a:chOff x="0" y="0"/>
          <a:chExt cx="0" cy="0"/>
        </a:xfrm>
      </p:grpSpPr>
      <p:sp>
        <p:nvSpPr>
          <p:cNvPr id="2" name="PlaceHolder 1"/>
          <p:cNvSpPr>
            <a:spLocks noGrp="1"/>
          </p:cNvSpPr>
          <p:nvPr>
            <p:ph type="ftr" idx="206"/>
          </p:nvPr>
        </p:nvSpPr>
        <p:spPr/>
        <p:txBody>
          <a:bodyPr/>
          <a:p>
            <a:r>
              <a:t>Footer</a:t>
            </a:r>
          </a:p>
        </p:txBody>
      </p:sp>
      <p:sp>
        <p:nvSpPr>
          <p:cNvPr id="3" name="PlaceHolder 2"/>
          <p:cNvSpPr>
            <a:spLocks noGrp="1"/>
          </p:cNvSpPr>
          <p:nvPr>
            <p:ph type="sldNum" idx="207"/>
          </p:nvPr>
        </p:nvSpPr>
        <p:spPr/>
        <p:txBody>
          <a:bodyPr/>
          <a:p>
            <a:fld id="{EA584F09-3E95-4E79-B811-25F64BB1C48F}" type="slidenum">
              <a:t>&lt;#&gt;</a:t>
            </a:fld>
          </a:p>
        </p:txBody>
      </p:sp>
      <p:sp>
        <p:nvSpPr>
          <p:cNvPr id="4" name="PlaceHolder 3"/>
          <p:cNvSpPr>
            <a:spLocks noGrp="1"/>
          </p:cNvSpPr>
          <p:nvPr>
            <p:ph type="dt" idx="205"/>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79">
    <p:spTree>
      <p:nvGrpSpPr>
        <p:cNvPr id="1" name=""/>
        <p:cNvGrpSpPr/>
        <p:nvPr/>
      </p:nvGrpSpPr>
      <p:grpSpPr>
        <a:xfrm>
          <a:off x="0" y="0"/>
          <a:ext cx="0" cy="0"/>
          <a:chOff x="0" y="0"/>
          <a:chExt cx="0" cy="0"/>
        </a:xfrm>
      </p:grpSpPr>
      <p:sp>
        <p:nvSpPr>
          <p:cNvPr id="2" name="PlaceHolder 1"/>
          <p:cNvSpPr>
            <a:spLocks noGrp="1"/>
          </p:cNvSpPr>
          <p:nvPr>
            <p:ph type="ftr" idx="239"/>
          </p:nvPr>
        </p:nvSpPr>
        <p:spPr/>
        <p:txBody>
          <a:bodyPr/>
          <a:p>
            <a:r>
              <a:t>Footer</a:t>
            </a:r>
          </a:p>
        </p:txBody>
      </p:sp>
      <p:sp>
        <p:nvSpPr>
          <p:cNvPr id="3" name="PlaceHolder 2"/>
          <p:cNvSpPr>
            <a:spLocks noGrp="1"/>
          </p:cNvSpPr>
          <p:nvPr>
            <p:ph type="sldNum" idx="240"/>
          </p:nvPr>
        </p:nvSpPr>
        <p:spPr/>
        <p:txBody>
          <a:bodyPr/>
          <a:p>
            <a:fld id="{BA7107E9-8F81-49DF-ACB5-1595D9C1D173}" type="slidenum">
              <a:t>&lt;#&gt;</a:t>
            </a:fld>
          </a:p>
        </p:txBody>
      </p:sp>
      <p:sp>
        <p:nvSpPr>
          <p:cNvPr id="4" name="PlaceHolder 3"/>
          <p:cNvSpPr>
            <a:spLocks noGrp="1"/>
          </p:cNvSpPr>
          <p:nvPr>
            <p:ph type="dt" idx="238"/>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3.png"/>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2.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slideLayout" Target="../slideLayouts/slideLayout3.xml"/>
</Relationships>
</file>

<file path=ppt/slideMasters/_rels/slideMaster25.xml.rels><?xml version="1.0" encoding="UTF-8"?>
<Relationships xmlns="http://schemas.openxmlformats.org/package/2006/relationships"><Relationship Id="rId1" Type="http://schemas.openxmlformats.org/officeDocument/2006/relationships/theme" Target="../theme/theme25.xml"/>
</Relationships>
</file>

<file path=ppt/slideMasters/_rels/slideMaster26.xml.rels><?xml version="1.0" encoding="UTF-8"?>
<Relationships xmlns="http://schemas.openxmlformats.org/package/2006/relationships"><Relationship Id="rId1" Type="http://schemas.openxmlformats.org/officeDocument/2006/relationships/theme" Target="../theme/theme26.xml"/>
</Relationships>
</file>

<file path=ppt/slideMasters/_rels/slideMaster27.xml.rels><?xml version="1.0" encoding="UTF-8"?>
<Relationships xmlns="http://schemas.openxmlformats.org/package/2006/relationships"><Relationship Id="rId1" Type="http://schemas.openxmlformats.org/officeDocument/2006/relationships/theme" Target="../theme/theme27.xml"/>
</Relationships>
</file>

<file path=ppt/slideMasters/_rels/slideMaster28.xml.rels><?xml version="1.0" encoding="UTF-8"?>
<Relationships xmlns="http://schemas.openxmlformats.org/package/2006/relationships"><Relationship Id="rId1" Type="http://schemas.openxmlformats.org/officeDocument/2006/relationships/theme" Target="../theme/theme28.xml"/>
</Relationships>
</file>

<file path=ppt/slideMasters/_rels/slideMaster29.xml.rels><?xml version="1.0" encoding="UTF-8"?>
<Relationships xmlns="http://schemas.openxmlformats.org/package/2006/relationships"><Relationship Id="rId1" Type="http://schemas.openxmlformats.org/officeDocument/2006/relationships/theme" Target="../theme/theme29.xml"/>
</Relationships>
</file>

<file path=ppt/slideMasters/_rels/slideMaster3.xml.rels><?xml version="1.0" encoding="UTF-8"?>
<Relationships xmlns="http://schemas.openxmlformats.org/package/2006/relationships"><Relationship Id="rId1" Type="http://schemas.openxmlformats.org/officeDocument/2006/relationships/theme" Target="../theme/theme3.xml"/>
</Relationships>
</file>

<file path=ppt/slideMasters/_rels/slideMaster30.xml.rels><?xml version="1.0" encoding="UTF-8"?>
<Relationships xmlns="http://schemas.openxmlformats.org/package/2006/relationships"><Relationship Id="rId1" Type="http://schemas.openxmlformats.org/officeDocument/2006/relationships/theme" Target="../theme/theme30.xml"/>
</Relationships>
</file>

<file path=ppt/slideMasters/_rels/slideMaster31.xml.rels><?xml version="1.0" encoding="UTF-8"?>
<Relationships xmlns="http://schemas.openxmlformats.org/package/2006/relationships"><Relationship Id="rId1" Type="http://schemas.openxmlformats.org/officeDocument/2006/relationships/theme" Target="../theme/theme31.xml"/>
</Relationships>
</file>

<file path=ppt/slideMasters/_rels/slideMaster32.xml.rels><?xml version="1.0" encoding="UTF-8"?>
<Relationships xmlns="http://schemas.openxmlformats.org/package/2006/relationships"><Relationship Id="rId1" Type="http://schemas.openxmlformats.org/officeDocument/2006/relationships/theme" Target="../theme/theme32.xml"/>
</Relationships>
</file>

<file path=ppt/slideMasters/_rels/slideMaster33.xml.rels><?xml version="1.0" encoding="UTF-8"?>
<Relationships xmlns="http://schemas.openxmlformats.org/package/2006/relationships"><Relationship Id="rId1" Type="http://schemas.openxmlformats.org/officeDocument/2006/relationships/theme" Target="../theme/theme33.xml"/>
</Relationships>
</file>

<file path=ppt/slideMasters/_rels/slideMaster34.xml.rels><?xml version="1.0" encoding="UTF-8"?>
<Relationships xmlns="http://schemas.openxmlformats.org/package/2006/relationships"><Relationship Id="rId1" Type="http://schemas.openxmlformats.org/officeDocument/2006/relationships/theme" Target="../theme/theme34.xml"/>
</Relationships>
</file>

<file path=ppt/slideMasters/_rels/slideMaster35.xml.rels><?xml version="1.0" encoding="UTF-8"?>
<Relationships xmlns="http://schemas.openxmlformats.org/package/2006/relationships"><Relationship Id="rId1" Type="http://schemas.openxmlformats.org/officeDocument/2006/relationships/theme" Target="../theme/theme35.xml"/>
</Relationships>
</file>

<file path=ppt/slideMasters/_rels/slideMaster36.xml.rels><?xml version="1.0" encoding="UTF-8"?>
<Relationships xmlns="http://schemas.openxmlformats.org/package/2006/relationships"><Relationship Id="rId1" Type="http://schemas.openxmlformats.org/officeDocument/2006/relationships/theme" Target="../theme/theme36.xml"/><Relationship Id="rId2" Type="http://schemas.openxmlformats.org/officeDocument/2006/relationships/slideLayout" Target="../slideLayouts/slideLayout4.xml"/>
</Relationships>
</file>

<file path=ppt/slideMasters/_rels/slideMaster37.xml.rels><?xml version="1.0" encoding="UTF-8"?>
<Relationships xmlns="http://schemas.openxmlformats.org/package/2006/relationships"><Relationship Id="rId1" Type="http://schemas.openxmlformats.org/officeDocument/2006/relationships/theme" Target="../theme/theme37.xml"/>
</Relationships>
</file>

<file path=ppt/slideMasters/_rels/slideMaster38.xml.rels><?xml version="1.0" encoding="UTF-8"?>
<Relationships xmlns="http://schemas.openxmlformats.org/package/2006/relationships"><Relationship Id="rId1" Type="http://schemas.openxmlformats.org/officeDocument/2006/relationships/theme" Target="../theme/theme38.xml"/>
</Relationships>
</file>

<file path=ppt/slideMasters/_rels/slideMaster39.xml.rels><?xml version="1.0" encoding="UTF-8"?>
<Relationships xmlns="http://schemas.openxmlformats.org/package/2006/relationships"><Relationship Id="rId1" Type="http://schemas.openxmlformats.org/officeDocument/2006/relationships/theme" Target="../theme/theme39.xml"/>
</Relationships>
</file>

<file path=ppt/slideMasters/_rels/slideMaster4.xml.rels><?xml version="1.0" encoding="UTF-8"?>
<Relationships xmlns="http://schemas.openxmlformats.org/package/2006/relationships"><Relationship Id="rId1" Type="http://schemas.openxmlformats.org/officeDocument/2006/relationships/theme" Target="../theme/theme4.xml"/>
</Relationships>
</file>

<file path=ppt/slideMasters/_rels/slideMaster40.xml.rels><?xml version="1.0" encoding="UTF-8"?>
<Relationships xmlns="http://schemas.openxmlformats.org/package/2006/relationships"><Relationship Id="rId1" Type="http://schemas.openxmlformats.org/officeDocument/2006/relationships/theme" Target="../theme/theme40.xml"/>
</Relationships>
</file>

<file path=ppt/slideMasters/_rels/slideMaster41.xml.rels><?xml version="1.0" encoding="UTF-8"?>
<Relationships xmlns="http://schemas.openxmlformats.org/package/2006/relationships"><Relationship Id="rId1" Type="http://schemas.openxmlformats.org/officeDocument/2006/relationships/theme" Target="../theme/theme41.xml"/>
</Relationships>
</file>

<file path=ppt/slideMasters/_rels/slideMaster42.xml.rels><?xml version="1.0" encoding="UTF-8"?>
<Relationships xmlns="http://schemas.openxmlformats.org/package/2006/relationships"><Relationship Id="rId1" Type="http://schemas.openxmlformats.org/officeDocument/2006/relationships/theme" Target="../theme/theme42.xml"/>
</Relationships>
</file>

<file path=ppt/slideMasters/_rels/slideMaster43.xml.rels><?xml version="1.0" encoding="UTF-8"?>
<Relationships xmlns="http://schemas.openxmlformats.org/package/2006/relationships"><Relationship Id="rId1" Type="http://schemas.openxmlformats.org/officeDocument/2006/relationships/theme" Target="../theme/theme43.xml"/>
</Relationships>
</file>

<file path=ppt/slideMasters/_rels/slideMaster44.xml.rels><?xml version="1.0" encoding="UTF-8"?>
<Relationships xmlns="http://schemas.openxmlformats.org/package/2006/relationships"><Relationship Id="rId1" Type="http://schemas.openxmlformats.org/officeDocument/2006/relationships/theme" Target="../theme/theme44.xml"/>
</Relationships>
</file>

<file path=ppt/slideMasters/_rels/slideMaster45.xml.rels><?xml version="1.0" encoding="UTF-8"?>
<Relationships xmlns="http://schemas.openxmlformats.org/package/2006/relationships"><Relationship Id="rId1" Type="http://schemas.openxmlformats.org/officeDocument/2006/relationships/theme" Target="../theme/theme45.xml"/>
</Relationships>
</file>

<file path=ppt/slideMasters/_rels/slideMaster46.xml.rels><?xml version="1.0" encoding="UTF-8"?>
<Relationships xmlns="http://schemas.openxmlformats.org/package/2006/relationships"><Relationship Id="rId1" Type="http://schemas.openxmlformats.org/officeDocument/2006/relationships/theme" Target="../theme/theme46.xml"/>
</Relationships>
</file>

<file path=ppt/slideMasters/_rels/slideMaster47.xml.rels><?xml version="1.0" encoding="UTF-8"?>
<Relationships xmlns="http://schemas.openxmlformats.org/package/2006/relationships"><Relationship Id="rId1" Type="http://schemas.openxmlformats.org/officeDocument/2006/relationships/theme" Target="../theme/theme47.xml"/><Relationship Id="rId2" Type="http://schemas.openxmlformats.org/officeDocument/2006/relationships/slideLayout" Target="../slideLayouts/slideLayout5.xml"/>
</Relationships>
</file>

<file path=ppt/slideMasters/_rels/slideMaster48.xml.rels><?xml version="1.0" encoding="UTF-8"?>
<Relationships xmlns="http://schemas.openxmlformats.org/package/2006/relationships"><Relationship Id="rId1" Type="http://schemas.openxmlformats.org/officeDocument/2006/relationships/theme" Target="../theme/theme48.xml"/>
</Relationships>
</file>

<file path=ppt/slideMasters/_rels/slideMaster49.xml.rels><?xml version="1.0" encoding="UTF-8"?>
<Relationships xmlns="http://schemas.openxmlformats.org/package/2006/relationships"><Relationship Id="rId1" Type="http://schemas.openxmlformats.org/officeDocument/2006/relationships/theme" Target="../theme/theme49.xml"/>
</Relationships>
</file>

<file path=ppt/slideMasters/_rels/slideMaster5.xml.rels><?xml version="1.0" encoding="UTF-8"?>
<Relationships xmlns="http://schemas.openxmlformats.org/package/2006/relationships"><Relationship Id="rId1" Type="http://schemas.openxmlformats.org/officeDocument/2006/relationships/theme" Target="../theme/theme5.xml"/>
</Relationships>
</file>

<file path=ppt/slideMasters/_rels/slideMaster50.xml.rels><?xml version="1.0" encoding="UTF-8"?>
<Relationships xmlns="http://schemas.openxmlformats.org/package/2006/relationships"><Relationship Id="rId1" Type="http://schemas.openxmlformats.org/officeDocument/2006/relationships/theme" Target="../theme/theme50.xml"/>
</Relationships>
</file>

<file path=ppt/slideMasters/_rels/slideMaster51.xml.rels><?xml version="1.0" encoding="UTF-8"?>
<Relationships xmlns="http://schemas.openxmlformats.org/package/2006/relationships"><Relationship Id="rId1" Type="http://schemas.openxmlformats.org/officeDocument/2006/relationships/theme" Target="../theme/theme51.xml"/>
</Relationships>
</file>

<file path=ppt/slideMasters/_rels/slideMaster52.xml.rels><?xml version="1.0" encoding="UTF-8"?>
<Relationships xmlns="http://schemas.openxmlformats.org/package/2006/relationships"><Relationship Id="rId1" Type="http://schemas.openxmlformats.org/officeDocument/2006/relationships/theme" Target="../theme/theme52.xml"/>
</Relationships>
</file>

<file path=ppt/slideMasters/_rels/slideMaster53.xml.rels><?xml version="1.0" encoding="UTF-8"?>
<Relationships xmlns="http://schemas.openxmlformats.org/package/2006/relationships"><Relationship Id="rId1" Type="http://schemas.openxmlformats.org/officeDocument/2006/relationships/theme" Target="../theme/theme53.xml"/>
</Relationships>
</file>

<file path=ppt/slideMasters/_rels/slideMaster54.xml.rels><?xml version="1.0" encoding="UTF-8"?>
<Relationships xmlns="http://schemas.openxmlformats.org/package/2006/relationships"><Relationship Id="rId1" Type="http://schemas.openxmlformats.org/officeDocument/2006/relationships/theme" Target="../theme/theme54.xml"/>
</Relationships>
</file>

<file path=ppt/slideMasters/_rels/slideMaster55.xml.rels><?xml version="1.0" encoding="UTF-8"?>
<Relationships xmlns="http://schemas.openxmlformats.org/package/2006/relationships"><Relationship Id="rId1" Type="http://schemas.openxmlformats.org/officeDocument/2006/relationships/theme" Target="../theme/theme55.xml"/>
</Relationships>
</file>

<file path=ppt/slideMasters/_rels/slideMaster56.xml.rels><?xml version="1.0" encoding="UTF-8"?>
<Relationships xmlns="http://schemas.openxmlformats.org/package/2006/relationships"><Relationship Id="rId1" Type="http://schemas.openxmlformats.org/officeDocument/2006/relationships/theme" Target="../theme/theme56.xml"/>
</Relationships>
</file>

<file path=ppt/slideMasters/_rels/slideMaster57.xml.rels><?xml version="1.0" encoding="UTF-8"?>
<Relationships xmlns="http://schemas.openxmlformats.org/package/2006/relationships"><Relationship Id="rId1" Type="http://schemas.openxmlformats.org/officeDocument/2006/relationships/theme" Target="../theme/theme57.xml"/>
</Relationships>
</file>

<file path=ppt/slideMasters/_rels/slideMaster58.xml.rels><?xml version="1.0" encoding="UTF-8"?>
<Relationships xmlns="http://schemas.openxmlformats.org/package/2006/relationships"><Relationship Id="rId1" Type="http://schemas.openxmlformats.org/officeDocument/2006/relationships/theme" Target="../theme/theme58.xml"/><Relationship Id="rId2" Type="http://schemas.openxmlformats.org/officeDocument/2006/relationships/slideLayout" Target="../slideLayouts/slideLayout6.xml"/>
</Relationships>
</file>

<file path=ppt/slideMasters/_rels/slideMaster59.xml.rels><?xml version="1.0" encoding="UTF-8"?>
<Relationships xmlns="http://schemas.openxmlformats.org/package/2006/relationships"><Relationship Id="rId1" Type="http://schemas.openxmlformats.org/officeDocument/2006/relationships/theme" Target="../theme/theme59.xml"/>
</Relationships>
</file>

<file path=ppt/slideMasters/_rels/slideMaster6.xml.rels><?xml version="1.0" encoding="UTF-8"?>
<Relationships xmlns="http://schemas.openxmlformats.org/package/2006/relationships"><Relationship Id="rId1" Type="http://schemas.openxmlformats.org/officeDocument/2006/relationships/theme" Target="../theme/theme6.xml"/>
</Relationships>
</file>

<file path=ppt/slideMasters/_rels/slideMaster60.xml.rels><?xml version="1.0" encoding="UTF-8"?>
<Relationships xmlns="http://schemas.openxmlformats.org/package/2006/relationships"><Relationship Id="rId1" Type="http://schemas.openxmlformats.org/officeDocument/2006/relationships/theme" Target="../theme/theme60.xml"/>
</Relationships>
</file>

<file path=ppt/slideMasters/_rels/slideMaster61.xml.rels><?xml version="1.0" encoding="UTF-8"?>
<Relationships xmlns="http://schemas.openxmlformats.org/package/2006/relationships"><Relationship Id="rId1" Type="http://schemas.openxmlformats.org/officeDocument/2006/relationships/theme" Target="../theme/theme61.xml"/>
</Relationships>
</file>

<file path=ppt/slideMasters/_rels/slideMaster62.xml.rels><?xml version="1.0" encoding="UTF-8"?>
<Relationships xmlns="http://schemas.openxmlformats.org/package/2006/relationships"><Relationship Id="rId1" Type="http://schemas.openxmlformats.org/officeDocument/2006/relationships/theme" Target="../theme/theme62.xml"/>
</Relationships>
</file>

<file path=ppt/slideMasters/_rels/slideMaster63.xml.rels><?xml version="1.0" encoding="UTF-8"?>
<Relationships xmlns="http://schemas.openxmlformats.org/package/2006/relationships"><Relationship Id="rId1" Type="http://schemas.openxmlformats.org/officeDocument/2006/relationships/theme" Target="../theme/theme63.xml"/>
</Relationships>
</file>

<file path=ppt/slideMasters/_rels/slideMaster64.xml.rels><?xml version="1.0" encoding="UTF-8"?>
<Relationships xmlns="http://schemas.openxmlformats.org/package/2006/relationships"><Relationship Id="rId1" Type="http://schemas.openxmlformats.org/officeDocument/2006/relationships/theme" Target="../theme/theme64.xml"/>
</Relationships>
</file>

<file path=ppt/slideMasters/_rels/slideMaster65.xml.rels><?xml version="1.0" encoding="UTF-8"?>
<Relationships xmlns="http://schemas.openxmlformats.org/package/2006/relationships"><Relationship Id="rId1" Type="http://schemas.openxmlformats.org/officeDocument/2006/relationships/theme" Target="../theme/theme65.xml"/>
</Relationships>
</file>

<file path=ppt/slideMasters/_rels/slideMaster66.xml.rels><?xml version="1.0" encoding="UTF-8"?>
<Relationships xmlns="http://schemas.openxmlformats.org/package/2006/relationships"><Relationship Id="rId1" Type="http://schemas.openxmlformats.org/officeDocument/2006/relationships/theme" Target="../theme/theme66.xml"/>
</Relationships>
</file>

<file path=ppt/slideMasters/_rels/slideMaster67.xml.rels><?xml version="1.0" encoding="UTF-8"?>
<Relationships xmlns="http://schemas.openxmlformats.org/package/2006/relationships"><Relationship Id="rId1" Type="http://schemas.openxmlformats.org/officeDocument/2006/relationships/theme" Target="../theme/theme67.xml"/>
</Relationships>
</file>

<file path=ppt/slideMasters/_rels/slideMaster68.xml.rels><?xml version="1.0" encoding="UTF-8"?>
<Relationships xmlns="http://schemas.openxmlformats.org/package/2006/relationships"><Relationship Id="rId1" Type="http://schemas.openxmlformats.org/officeDocument/2006/relationships/theme" Target="../theme/theme68.xml"/>
</Relationships>
</file>

<file path=ppt/slideMasters/_rels/slideMaster69.xml.rels><?xml version="1.0" encoding="UTF-8"?>
<Relationships xmlns="http://schemas.openxmlformats.org/package/2006/relationships"><Relationship Id="rId1" Type="http://schemas.openxmlformats.org/officeDocument/2006/relationships/theme" Target="../theme/theme69.xml"/><Relationship Id="rId2" Type="http://schemas.openxmlformats.org/officeDocument/2006/relationships/slideLayout" Target="../slideLayouts/slideLayout7.xml"/>
</Relationships>
</file>

<file path=ppt/slideMasters/_rels/slideMaster7.xml.rels><?xml version="1.0" encoding="UTF-8"?>
<Relationships xmlns="http://schemas.openxmlformats.org/package/2006/relationships"><Relationship Id="rId1" Type="http://schemas.openxmlformats.org/officeDocument/2006/relationships/theme" Target="../theme/theme7.xml"/>
</Relationships>
</file>

<file path=ppt/slideMasters/_rels/slideMaster70.xml.rels><?xml version="1.0" encoding="UTF-8"?>
<Relationships xmlns="http://schemas.openxmlformats.org/package/2006/relationships"><Relationship Id="rId1" Type="http://schemas.openxmlformats.org/officeDocument/2006/relationships/theme" Target="../theme/theme70.xml"/>
</Relationships>
</file>

<file path=ppt/slideMasters/_rels/slideMaster71.xml.rels><?xml version="1.0" encoding="UTF-8"?>
<Relationships xmlns="http://schemas.openxmlformats.org/package/2006/relationships"><Relationship Id="rId1" Type="http://schemas.openxmlformats.org/officeDocument/2006/relationships/theme" Target="../theme/theme71.xml"/>
</Relationships>
</file>

<file path=ppt/slideMasters/_rels/slideMaster72.xml.rels><?xml version="1.0" encoding="UTF-8"?>
<Relationships xmlns="http://schemas.openxmlformats.org/package/2006/relationships"><Relationship Id="rId1" Type="http://schemas.openxmlformats.org/officeDocument/2006/relationships/theme" Target="../theme/theme72.xml"/>
</Relationships>
</file>

<file path=ppt/slideMasters/_rels/slideMaster73.xml.rels><?xml version="1.0" encoding="UTF-8"?>
<Relationships xmlns="http://schemas.openxmlformats.org/package/2006/relationships"><Relationship Id="rId1" Type="http://schemas.openxmlformats.org/officeDocument/2006/relationships/theme" Target="../theme/theme73.xml"/>
</Relationships>
</file>

<file path=ppt/slideMasters/_rels/slideMaster74.xml.rels><?xml version="1.0" encoding="UTF-8"?>
<Relationships xmlns="http://schemas.openxmlformats.org/package/2006/relationships"><Relationship Id="rId1" Type="http://schemas.openxmlformats.org/officeDocument/2006/relationships/theme" Target="../theme/theme74.xml"/>
</Relationships>
</file>

<file path=ppt/slideMasters/_rels/slideMaster75.xml.rels><?xml version="1.0" encoding="UTF-8"?>
<Relationships xmlns="http://schemas.openxmlformats.org/package/2006/relationships"><Relationship Id="rId1" Type="http://schemas.openxmlformats.org/officeDocument/2006/relationships/theme" Target="../theme/theme75.xml"/>
</Relationships>
</file>

<file path=ppt/slideMasters/_rels/slideMaster76.xml.rels><?xml version="1.0" encoding="UTF-8"?>
<Relationships xmlns="http://schemas.openxmlformats.org/package/2006/relationships"><Relationship Id="rId1" Type="http://schemas.openxmlformats.org/officeDocument/2006/relationships/theme" Target="../theme/theme76.xml"/>
</Relationships>
</file>

<file path=ppt/slideMasters/_rels/slideMaster77.xml.rels><?xml version="1.0" encoding="UTF-8"?>
<Relationships xmlns="http://schemas.openxmlformats.org/package/2006/relationships"><Relationship Id="rId1" Type="http://schemas.openxmlformats.org/officeDocument/2006/relationships/theme" Target="../theme/theme77.xml"/>
</Relationships>
</file>

<file path=ppt/slideMasters/_rels/slideMaster78.xml.rels><?xml version="1.0" encoding="UTF-8"?>
<Relationships xmlns="http://schemas.openxmlformats.org/package/2006/relationships"><Relationship Id="rId1" Type="http://schemas.openxmlformats.org/officeDocument/2006/relationships/theme" Target="../theme/theme78.xml"/>
</Relationships>
</file>

<file path=ppt/slideMasters/_rels/slideMaster79.xml.rels><?xml version="1.0" encoding="UTF-8"?>
<Relationships xmlns="http://schemas.openxmlformats.org/package/2006/relationships"><Relationship Id="rId1" Type="http://schemas.openxmlformats.org/officeDocument/2006/relationships/theme" Target="../theme/theme79.xml"/>
</Relationships>
</file>

<file path=ppt/slideMasters/_rels/slideMaster8.xml.rels><?xml version="1.0" encoding="UTF-8"?>
<Relationships xmlns="http://schemas.openxmlformats.org/package/2006/relationships"><Relationship Id="rId1" Type="http://schemas.openxmlformats.org/officeDocument/2006/relationships/theme" Target="../theme/theme8.xml"/>
</Relationships>
</file>

<file path=ppt/slideMasters/_rels/slideMaster80.xml.rels><?xml version="1.0" encoding="UTF-8"?>
<Relationships xmlns="http://schemas.openxmlformats.org/package/2006/relationships"><Relationship Id="rId1" Type="http://schemas.openxmlformats.org/officeDocument/2006/relationships/theme" Target="../theme/theme80.xml"/><Relationship Id="rId2" Type="http://schemas.openxmlformats.org/officeDocument/2006/relationships/slideLayout" Target="../slideLayouts/slideLayout8.xml"/>
</Relationships>
</file>

<file path=ppt/slideMasters/_rels/slideMaster81.xml.rels><?xml version="1.0" encoding="UTF-8"?>
<Relationships xmlns="http://schemas.openxmlformats.org/package/2006/relationships"><Relationship Id="rId1" Type="http://schemas.openxmlformats.org/officeDocument/2006/relationships/theme" Target="../theme/theme81.xml"/>
</Relationships>
</file>

<file path=ppt/slideMasters/_rels/slideMaster82.xml.rels><?xml version="1.0" encoding="UTF-8"?>
<Relationships xmlns="http://schemas.openxmlformats.org/package/2006/relationships"><Relationship Id="rId1" Type="http://schemas.openxmlformats.org/officeDocument/2006/relationships/theme" Target="../theme/theme82.xml"/>
</Relationships>
</file>

<file path=ppt/slideMasters/_rels/slideMaster83.xml.rels><?xml version="1.0" encoding="UTF-8"?>
<Relationships xmlns="http://schemas.openxmlformats.org/package/2006/relationships"><Relationship Id="rId1" Type="http://schemas.openxmlformats.org/officeDocument/2006/relationships/theme" Target="../theme/theme83.xml"/>
</Relationships>
</file>

<file path=ppt/slideMasters/_rels/slideMaster84.xml.rels><?xml version="1.0" encoding="UTF-8"?>
<Relationships xmlns="http://schemas.openxmlformats.org/package/2006/relationships"><Relationship Id="rId1" Type="http://schemas.openxmlformats.org/officeDocument/2006/relationships/theme" Target="../theme/theme84.xml"/>
</Relationships>
</file>

<file path=ppt/slideMasters/_rels/slideMaster85.xml.rels><?xml version="1.0" encoding="UTF-8"?>
<Relationships xmlns="http://schemas.openxmlformats.org/package/2006/relationships"><Relationship Id="rId1" Type="http://schemas.openxmlformats.org/officeDocument/2006/relationships/theme" Target="../theme/theme85.xml"/>
</Relationships>
</file>

<file path=ppt/slideMasters/_rels/slideMaster86.xml.rels><?xml version="1.0" encoding="UTF-8"?>
<Relationships xmlns="http://schemas.openxmlformats.org/package/2006/relationships"><Relationship Id="rId1" Type="http://schemas.openxmlformats.org/officeDocument/2006/relationships/theme" Target="../theme/theme86.xml"/>
</Relationships>
</file>

<file path=ppt/slideMasters/_rels/slideMaster87.xml.rels><?xml version="1.0" encoding="UTF-8"?>
<Relationships xmlns="http://schemas.openxmlformats.org/package/2006/relationships"><Relationship Id="rId1" Type="http://schemas.openxmlformats.org/officeDocument/2006/relationships/theme" Target="../theme/theme87.xml"/>
</Relationships>
</file>

<file path=ppt/slideMasters/_rels/slideMaster88.xml.rels><?xml version="1.0" encoding="UTF-8"?>
<Relationships xmlns="http://schemas.openxmlformats.org/package/2006/relationships"><Relationship Id="rId1" Type="http://schemas.openxmlformats.org/officeDocument/2006/relationships/theme" Target="../theme/theme88.xml"/>
</Relationships>
</file>

<file path=ppt/slideMasters/_rels/slideMaster89.xml.rels><?xml version="1.0" encoding="UTF-8"?>
<Relationships xmlns="http://schemas.openxmlformats.org/package/2006/relationships"><Relationship Id="rId1" Type="http://schemas.openxmlformats.org/officeDocument/2006/relationships/theme" Target="../theme/theme89.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2.png"/>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3ded1"/>
        </a:solidFill>
      </p:bgPr>
    </p:bg>
    <p:spTree>
      <p:nvGrpSpPr>
        <p:cNvPr id="1" name=""/>
        <p:cNvGrpSpPr/>
        <p:nvPr/>
      </p:nvGrpSpPr>
      <p:grpSpPr>
        <a:xfrm>
          <a:off x="0" y="0"/>
          <a:ext cx="0" cy="0"/>
          <a:chOff x="0" y="0"/>
          <a:chExt cx="0" cy="0"/>
        </a:xfrm>
      </p:grpSpPr>
      <p:sp>
        <p:nvSpPr>
          <p:cNvPr id="0" name="Скругленный прямоугольник 6"/>
          <p:cNvSpPr/>
          <p:nvPr/>
        </p:nvSpPr>
        <p:spPr>
          <a:xfrm>
            <a:off x="304920" y="328680"/>
            <a:ext cx="8532720" cy="6197400"/>
          </a:xfrm>
          <a:prstGeom prst="roundRect">
            <a:avLst>
              <a:gd name="adj" fmla="val 2079"/>
            </a:avLst>
          </a:prstGeom>
          <a:gradFill rotWithShape="0">
            <a:gsLst>
              <a:gs pos="0">
                <a:srgbClr val="ffffff"/>
              </a:gs>
              <a:gs pos="100000">
                <a:srgbClr val="dadada"/>
              </a:gs>
            </a:gsLst>
            <a:lin ang="5400000"/>
          </a:gradFill>
          <a:ln cap="rnd" w="2160">
            <a:solidFill>
              <a:srgbClr val="a4a3a3"/>
            </a:solidFill>
            <a:miter/>
          </a:ln>
          <a:effectLst>
            <a:outerShdw dist="50760" dir="5400000" blurRad="0" rotWithShape="0">
              <a:srgbClr val="000000">
                <a:alpha val="25000"/>
              </a:srgbClr>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grpSp>
        <p:nvGrpSpPr>
          <p:cNvPr id="1" name="Скругленный прямоугольник 8"/>
          <p:cNvGrpSpPr/>
          <p:nvPr/>
        </p:nvGrpSpPr>
        <p:grpSpPr>
          <a:xfrm>
            <a:off x="420840" y="433440"/>
            <a:ext cx="8302320" cy="5486400"/>
            <a:chOff x="420840" y="433440"/>
            <a:chExt cx="8302320" cy="5486400"/>
          </a:xfrm>
        </p:grpSpPr>
        <p:pic>
          <p:nvPicPr>
            <p:cNvPr id="2" name="Скругленный прямоугольник 8" descr=""/>
            <p:cNvPicPr/>
            <p:nvPr/>
          </p:nvPicPr>
          <p:blipFill>
            <a:blip r:embed="rId2"/>
            <a:stretch/>
          </p:blipFill>
          <p:spPr>
            <a:xfrm>
              <a:off x="420840" y="433440"/>
              <a:ext cx="8302320" cy="5486400"/>
            </a:xfrm>
            <a:prstGeom prst="rect">
              <a:avLst/>
            </a:prstGeom>
            <a:ln w="0">
              <a:noFill/>
            </a:ln>
          </p:spPr>
        </p:pic>
        <p:sp>
          <p:nvSpPr>
            <p:cNvPr id="3" name=""/>
            <p:cNvSpPr/>
            <p:nvPr/>
          </p:nvSpPr>
          <p:spPr>
            <a:xfrm>
              <a:off x="452520" y="468360"/>
              <a:ext cx="8238960" cy="54180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grpSp>
      <p:sp>
        <p:nvSpPr>
          <p:cNvPr id="4" name="PlaceHolder 1"/>
          <p:cNvSpPr>
            <a:spLocks noGrp="1"/>
          </p:cNvSpPr>
          <p:nvPr>
            <p:ph type="title"/>
          </p:nvPr>
        </p:nvSpPr>
        <p:spPr>
          <a:xfrm>
            <a:off x="503280" y="4986000"/>
            <a:ext cx="8183520" cy="105084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ff8d3e"/>
                </a:solidFill>
                <a:uFillTx/>
                <a:latin typeface="Verdana"/>
              </a:rPr>
              <a:t>Click to edit the title text format</a:t>
            </a:r>
            <a:endParaRPr b="1" lang="en-US" sz="3600" strike="noStrike" u="none">
              <a:solidFill>
                <a:srgbClr val="ff8d3e"/>
              </a:solidFill>
              <a:uFillTx/>
              <a:latin typeface="Verdana"/>
            </a:endParaRPr>
          </a:p>
        </p:txBody>
      </p:sp>
      <p:sp>
        <p:nvSpPr>
          <p:cNvPr id="5" name="PlaceHolder 2"/>
          <p:cNvSpPr>
            <a:spLocks noGrp="1"/>
          </p:cNvSpPr>
          <p:nvPr>
            <p:ph type="body"/>
          </p:nvPr>
        </p:nvSpPr>
        <p:spPr>
          <a:xfrm>
            <a:off x="503280" y="529920"/>
            <a:ext cx="8183520" cy="4187880"/>
          </a:xfrm>
          <a:prstGeom prst="rect">
            <a:avLst/>
          </a:prstGeom>
          <a:noFill/>
          <a:ln w="0">
            <a:noFill/>
          </a:ln>
        </p:spPr>
        <p:txBody>
          <a:bodyPr lIns="182880" rIns="90000" tIns="91440" bIns="46800" anchor="t">
            <a:normAutofit/>
          </a:bodyPr>
          <a:p>
            <a:pPr marL="264960" indent="-264960">
              <a:spcBef>
                <a:spcPts val="249"/>
              </a:spcBef>
              <a:buClr>
                <a:srgbClr val="f07f09"/>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Click to edit the outline text format</a:t>
            </a:r>
            <a:endParaRPr b="0" lang="en-US" sz="2800" strike="noStrike" u="none">
              <a:solidFill>
                <a:srgbClr val="000000"/>
              </a:solidFill>
              <a:uFillTx/>
              <a:latin typeface="Verdana"/>
            </a:endParaRPr>
          </a:p>
          <a:p>
            <a:pPr lvl="1" marL="547560" indent="-199800">
              <a:spcBef>
                <a:spcPts val="249"/>
              </a:spcBef>
              <a:buClr>
                <a:srgbClr val="f07f09"/>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Second Outline Level</a:t>
            </a:r>
            <a:endParaRPr b="0" lang="en-US" sz="2800" strike="noStrike" u="none">
              <a:solidFill>
                <a:srgbClr val="000000"/>
              </a:solidFill>
              <a:uFillTx/>
              <a:latin typeface="Verdana"/>
            </a:endParaRPr>
          </a:p>
          <a:p>
            <a:pPr lvl="2" marL="785880" indent="-182520">
              <a:spcBef>
                <a:spcPts val="249"/>
              </a:spcBef>
              <a:buClr>
                <a:srgbClr val="ed3742"/>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Third Outline Level</a:t>
            </a:r>
            <a:endParaRPr b="0" lang="en-US" sz="2800" strike="noStrike" u="none">
              <a:solidFill>
                <a:srgbClr val="000000"/>
              </a:solidFill>
              <a:uFillTx/>
              <a:latin typeface="Verdana"/>
            </a:endParaRPr>
          </a:p>
          <a:p>
            <a:pPr lvl="3" marL="1023840" indent="-182520">
              <a:spcBef>
                <a:spcPts val="249"/>
              </a:spcBef>
              <a:buClr>
                <a:srgbClr val="ed3742"/>
              </a:buClr>
              <a:buSzPct val="112000"/>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Fourth Outline Level</a:t>
            </a:r>
            <a:endParaRPr b="0" lang="en-US" sz="2800" strike="noStrike" u="none">
              <a:solidFill>
                <a:srgbClr val="000000"/>
              </a:solidFill>
              <a:uFillTx/>
              <a:latin typeface="Verdana"/>
            </a:endParaRPr>
          </a:p>
          <a:p>
            <a:pPr lvl="4" marL="1279440" indent="-182520">
              <a:spcBef>
                <a:spcPts val="249"/>
              </a:spcBef>
              <a:buClr>
                <a:srgbClr val="4a85b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Fifth Outline Level</a:t>
            </a:r>
            <a:endParaRPr b="0" lang="en-US" sz="2800" strike="noStrike" u="none">
              <a:solidFill>
                <a:srgbClr val="000000"/>
              </a:solidFill>
              <a:uFillTx/>
              <a:latin typeface="Verdana"/>
            </a:endParaRPr>
          </a:p>
          <a:p>
            <a:pPr lvl="5" marL="1279440" indent="-182520">
              <a:spcBef>
                <a:spcPts val="249"/>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Sixth Outline Level</a:t>
            </a:r>
            <a:endParaRPr b="0" lang="en-US" sz="2800" strike="noStrike" u="none">
              <a:solidFill>
                <a:srgbClr val="000000"/>
              </a:solidFill>
              <a:uFillTx/>
              <a:latin typeface="Verdana"/>
            </a:endParaRPr>
          </a:p>
          <a:p>
            <a:pPr lvl="6" marL="1279440" indent="-182520">
              <a:spcBef>
                <a:spcPts val="249"/>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Seventh Outline Level</a:t>
            </a:r>
            <a:endParaRPr b="0" lang="en-US" sz="2800" strike="noStrike" u="none">
              <a:solidFill>
                <a:srgbClr val="000000"/>
              </a:solidFill>
              <a:uFillTx/>
              <a:latin typeface="Verdana"/>
            </a:endParaRPr>
          </a:p>
        </p:txBody>
      </p:sp>
      <p:sp>
        <p:nvSpPr>
          <p:cNvPr id="6" name="PlaceHolder 3"/>
          <p:cNvSpPr>
            <a:spLocks noGrp="1"/>
          </p:cNvSpPr>
          <p:nvPr>
            <p:ph type="dt" idx="1"/>
          </p:nvPr>
        </p:nvSpPr>
        <p:spPr>
          <a:xfrm>
            <a:off x="3776760" y="6111360"/>
            <a:ext cx="2286000" cy="3654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7" name="PlaceHolder 4"/>
          <p:cNvSpPr>
            <a:spLocks noGrp="1"/>
          </p:cNvSpPr>
          <p:nvPr>
            <p:ph type="ftr" idx="2"/>
          </p:nvPr>
        </p:nvSpPr>
        <p:spPr>
          <a:xfrm>
            <a:off x="6062760" y="6111360"/>
            <a:ext cx="2286000" cy="3654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8" name="PlaceHolder 5"/>
          <p:cNvSpPr>
            <a:spLocks noGrp="1"/>
          </p:cNvSpPr>
          <p:nvPr>
            <p:ph type="sldNum" idx="3"/>
          </p:nvPr>
        </p:nvSpPr>
        <p:spPr>
          <a:xfrm>
            <a:off x="8348760" y="6111360"/>
            <a:ext cx="457200" cy="365400"/>
          </a:xfrm>
          <a:prstGeom prst="rect">
            <a:avLst/>
          </a:prstGeom>
          <a:noFill/>
          <a:ln w="0">
            <a:noFill/>
          </a:ln>
        </p:spPr>
        <p:txBody>
          <a:bodyPr lIns="90000" rIns="90000" tIns="46800" bIns="46800" anchor="b">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a7a39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3542C45-4564-417D-B4DE-888F7FF86D5B}" type="slidenum">
              <a:rPr b="0" lang="ru-RU" sz="1000" strike="noStrike" u="none">
                <a:solidFill>
                  <a:srgbClr val="a7a399"/>
                </a:solidFill>
                <a:uFillTx/>
                <a:latin typeface="Times New Roman"/>
              </a:rPr>
              <a:t>&lt;number&gt;</a:t>
            </a:fld>
            <a:endParaRPr b="0" lang="en-US"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3ded1"/>
        </a:solidFill>
      </p:bgPr>
    </p:bg>
    <p:spTree>
      <p:nvGrpSpPr>
        <p:cNvPr id="1" name=""/>
        <p:cNvGrpSpPr/>
        <p:nvPr/>
      </p:nvGrpSpPr>
      <p:grpSpPr>
        <a:xfrm>
          <a:off x="0" y="0"/>
          <a:ext cx="0" cy="0"/>
          <a:chOff x="0" y="0"/>
          <a:chExt cx="0" cy="0"/>
        </a:xfrm>
      </p:grpSpPr>
      <p:sp>
        <p:nvSpPr>
          <p:cNvPr id="53" name="Скругленный прямоугольник 9"/>
          <p:cNvSpPr/>
          <p:nvPr/>
        </p:nvSpPr>
        <p:spPr>
          <a:xfrm>
            <a:off x="304920" y="328680"/>
            <a:ext cx="8532720" cy="6197400"/>
          </a:xfrm>
          <a:prstGeom prst="roundRect">
            <a:avLst>
              <a:gd name="adj" fmla="val 2079"/>
            </a:avLst>
          </a:prstGeom>
          <a:gradFill rotWithShape="0">
            <a:gsLst>
              <a:gs pos="0">
                <a:srgbClr val="ffffff"/>
              </a:gs>
              <a:gs pos="100000">
                <a:srgbClr val="dadada"/>
              </a:gs>
            </a:gsLst>
            <a:lin ang="5400000"/>
          </a:gradFill>
          <a:ln cap="rnd" w="2160">
            <a:solidFill>
              <a:srgbClr val="a4a3a3"/>
            </a:solidFill>
            <a:miter/>
          </a:ln>
          <a:effectLst>
            <a:outerShdw dist="50760" dir="5400000" blurRad="0" rotWithShape="0">
              <a:srgbClr val="000000">
                <a:alpha val="25000"/>
              </a:srgbClr>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grpSp>
        <p:nvGrpSpPr>
          <p:cNvPr id="54" name="Скругленный прямоугольник 10"/>
          <p:cNvGrpSpPr/>
          <p:nvPr/>
        </p:nvGrpSpPr>
        <p:grpSpPr>
          <a:xfrm>
            <a:off x="420840" y="433440"/>
            <a:ext cx="8302320" cy="4340160"/>
            <a:chOff x="420840" y="433440"/>
            <a:chExt cx="8302320" cy="4340160"/>
          </a:xfrm>
        </p:grpSpPr>
        <p:pic>
          <p:nvPicPr>
            <p:cNvPr id="55" name="Скругленный прямоугольник 10" descr=""/>
            <p:cNvPicPr/>
            <p:nvPr/>
          </p:nvPicPr>
          <p:blipFill>
            <a:blip r:embed="rId2"/>
            <a:stretch/>
          </p:blipFill>
          <p:spPr>
            <a:xfrm>
              <a:off x="420840" y="433440"/>
              <a:ext cx="8302320" cy="4340160"/>
            </a:xfrm>
            <a:prstGeom prst="rect">
              <a:avLst/>
            </a:prstGeom>
            <a:ln w="0">
              <a:noFill/>
            </a:ln>
          </p:spPr>
        </p:pic>
        <p:sp>
          <p:nvSpPr>
            <p:cNvPr id="56" name=""/>
            <p:cNvSpPr/>
            <p:nvPr/>
          </p:nvSpPr>
          <p:spPr>
            <a:xfrm>
              <a:off x="446040" y="461880"/>
              <a:ext cx="8251920" cy="42861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grpSp>
      <p:sp>
        <p:nvSpPr>
          <p:cNvPr id="57" name="PlaceHolder 1"/>
          <p:cNvSpPr>
            <a:spLocks noGrp="1"/>
          </p:cNvSpPr>
          <p:nvPr>
            <p:ph type="title"/>
          </p:nvPr>
        </p:nvSpPr>
        <p:spPr>
          <a:xfrm>
            <a:off x="503280" y="4986000"/>
            <a:ext cx="8183520" cy="105084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ff8d3e"/>
                </a:solidFill>
                <a:uFillTx/>
                <a:latin typeface="Verdana"/>
              </a:rPr>
              <a:t>Click to edit the title text format</a:t>
            </a:r>
            <a:endParaRPr b="1" lang="en-US" sz="3600" strike="noStrike" u="none">
              <a:solidFill>
                <a:srgbClr val="ff8d3e"/>
              </a:solidFill>
              <a:uFillTx/>
              <a:latin typeface="Verdana"/>
            </a:endParaRPr>
          </a:p>
        </p:txBody>
      </p:sp>
      <p:sp>
        <p:nvSpPr>
          <p:cNvPr id="58" name="PlaceHolder 2"/>
          <p:cNvSpPr>
            <a:spLocks noGrp="1"/>
          </p:cNvSpPr>
          <p:nvPr>
            <p:ph type="body"/>
          </p:nvPr>
        </p:nvSpPr>
        <p:spPr>
          <a:xfrm>
            <a:off x="503280" y="529920"/>
            <a:ext cx="8183520" cy="4187880"/>
          </a:xfrm>
          <a:prstGeom prst="rect">
            <a:avLst/>
          </a:prstGeom>
          <a:noFill/>
          <a:ln w="0">
            <a:noFill/>
          </a:ln>
        </p:spPr>
        <p:txBody>
          <a:bodyPr lIns="182880" rIns="90000" tIns="91440" bIns="46800" anchor="t">
            <a:normAutofit/>
          </a:bodyPr>
          <a:p>
            <a:pPr marL="264960" indent="-264960">
              <a:spcBef>
                <a:spcPts val="249"/>
              </a:spcBef>
              <a:buClr>
                <a:srgbClr val="f07f09"/>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Click to edit the outline text format</a:t>
            </a:r>
            <a:endParaRPr b="0" lang="en-US" sz="2800" strike="noStrike" u="none">
              <a:solidFill>
                <a:srgbClr val="000000"/>
              </a:solidFill>
              <a:uFillTx/>
              <a:latin typeface="Verdana"/>
            </a:endParaRPr>
          </a:p>
          <a:p>
            <a:pPr lvl="1" marL="547560" indent="-199800">
              <a:spcBef>
                <a:spcPts val="249"/>
              </a:spcBef>
              <a:buClr>
                <a:srgbClr val="f07f09"/>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Second Outline Level</a:t>
            </a:r>
            <a:endParaRPr b="0" lang="en-US" sz="2800" strike="noStrike" u="none">
              <a:solidFill>
                <a:srgbClr val="000000"/>
              </a:solidFill>
              <a:uFillTx/>
              <a:latin typeface="Verdana"/>
            </a:endParaRPr>
          </a:p>
          <a:p>
            <a:pPr lvl="2" marL="785880" indent="-182520">
              <a:spcBef>
                <a:spcPts val="249"/>
              </a:spcBef>
              <a:buClr>
                <a:srgbClr val="ed3742"/>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Third Outline Level</a:t>
            </a:r>
            <a:endParaRPr b="0" lang="en-US" sz="2800" strike="noStrike" u="none">
              <a:solidFill>
                <a:srgbClr val="000000"/>
              </a:solidFill>
              <a:uFillTx/>
              <a:latin typeface="Verdana"/>
            </a:endParaRPr>
          </a:p>
          <a:p>
            <a:pPr lvl="3" marL="1023840" indent="-182520">
              <a:spcBef>
                <a:spcPts val="249"/>
              </a:spcBef>
              <a:buClr>
                <a:srgbClr val="ed3742"/>
              </a:buClr>
              <a:buSzPct val="112000"/>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Fourth Outline Level</a:t>
            </a:r>
            <a:endParaRPr b="0" lang="en-US" sz="2800" strike="noStrike" u="none">
              <a:solidFill>
                <a:srgbClr val="000000"/>
              </a:solidFill>
              <a:uFillTx/>
              <a:latin typeface="Verdana"/>
            </a:endParaRPr>
          </a:p>
          <a:p>
            <a:pPr lvl="4" marL="1279440" indent="-182520">
              <a:spcBef>
                <a:spcPts val="249"/>
              </a:spcBef>
              <a:buClr>
                <a:srgbClr val="4a85b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Fifth Outline Level</a:t>
            </a:r>
            <a:endParaRPr b="0" lang="en-US" sz="2800" strike="noStrike" u="none">
              <a:solidFill>
                <a:srgbClr val="000000"/>
              </a:solidFill>
              <a:uFillTx/>
              <a:latin typeface="Verdana"/>
            </a:endParaRPr>
          </a:p>
          <a:p>
            <a:pPr lvl="5" marL="1279440" indent="-182520">
              <a:spcBef>
                <a:spcPts val="249"/>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Sixth Outline Level</a:t>
            </a:r>
            <a:endParaRPr b="0" lang="en-US" sz="2800" strike="noStrike" u="none">
              <a:solidFill>
                <a:srgbClr val="000000"/>
              </a:solidFill>
              <a:uFillTx/>
              <a:latin typeface="Verdana"/>
            </a:endParaRPr>
          </a:p>
          <a:p>
            <a:pPr lvl="6" marL="1279440" indent="-182520">
              <a:spcBef>
                <a:spcPts val="249"/>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Seventh Outline Level</a:t>
            </a:r>
            <a:endParaRPr b="0" lang="en-US" sz="2800" strike="noStrike" u="none">
              <a:solidFill>
                <a:srgbClr val="000000"/>
              </a:solidFill>
              <a:uFillTx/>
              <a:latin typeface="Verdana"/>
            </a:endParaRPr>
          </a:p>
        </p:txBody>
      </p:sp>
      <p:sp>
        <p:nvSpPr>
          <p:cNvPr id="59" name="PlaceHolder 3"/>
          <p:cNvSpPr>
            <a:spLocks noGrp="1"/>
          </p:cNvSpPr>
          <p:nvPr>
            <p:ph type="dt" idx="28"/>
          </p:nvPr>
        </p:nvSpPr>
        <p:spPr>
          <a:xfrm>
            <a:off x="3776760" y="6111360"/>
            <a:ext cx="2286000" cy="3654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60" name="PlaceHolder 4"/>
          <p:cNvSpPr>
            <a:spLocks noGrp="1"/>
          </p:cNvSpPr>
          <p:nvPr>
            <p:ph type="ftr" idx="29"/>
          </p:nvPr>
        </p:nvSpPr>
        <p:spPr>
          <a:xfrm>
            <a:off x="6062760" y="6111360"/>
            <a:ext cx="2286000" cy="3654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61" name="PlaceHolder 5"/>
          <p:cNvSpPr>
            <a:spLocks noGrp="1"/>
          </p:cNvSpPr>
          <p:nvPr>
            <p:ph type="sldNum" idx="30"/>
          </p:nvPr>
        </p:nvSpPr>
        <p:spPr>
          <a:xfrm>
            <a:off x="8348760" y="6111360"/>
            <a:ext cx="457200" cy="365400"/>
          </a:xfrm>
          <a:prstGeom prst="rect">
            <a:avLst/>
          </a:prstGeom>
          <a:noFill/>
          <a:ln w="0">
            <a:noFill/>
          </a:ln>
        </p:spPr>
        <p:txBody>
          <a:bodyPr lIns="90000" rIns="90000" tIns="46800" bIns="46800" anchor="b">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a7a39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91626D6-92DC-4A93-A680-EF901B746E3F}" type="slidenum">
              <a:rPr b="0" lang="ru-RU" sz="1000" strike="noStrike" u="none">
                <a:solidFill>
                  <a:srgbClr val="a7a399"/>
                </a:solidFill>
                <a:uFillTx/>
                <a:latin typeface="Times New Roman"/>
              </a:rPr>
              <a:t>&lt;number&gt;</a:t>
            </a:fld>
            <a:endParaRPr b="0" lang="en-US"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3ded1"/>
        </a:solidFill>
      </p:bgPr>
    </p:bg>
    <p:spTree>
      <p:nvGrpSpPr>
        <p:cNvPr id="1" name=""/>
        <p:cNvGrpSpPr/>
        <p:nvPr/>
      </p:nvGrpSpPr>
      <p:grpSpPr>
        <a:xfrm>
          <a:off x="0" y="0"/>
          <a:ext cx="0" cy="0"/>
          <a:chOff x="0" y="0"/>
          <a:chExt cx="0" cy="0"/>
        </a:xfrm>
      </p:grpSpPr>
      <p:sp>
        <p:nvSpPr>
          <p:cNvPr id="62" name="Скругленный прямоугольник 9"/>
          <p:cNvSpPr/>
          <p:nvPr/>
        </p:nvSpPr>
        <p:spPr>
          <a:xfrm>
            <a:off x="304920" y="328680"/>
            <a:ext cx="8532720" cy="6197400"/>
          </a:xfrm>
          <a:prstGeom prst="roundRect">
            <a:avLst>
              <a:gd name="adj" fmla="val 2079"/>
            </a:avLst>
          </a:prstGeom>
          <a:gradFill rotWithShape="0">
            <a:gsLst>
              <a:gs pos="0">
                <a:srgbClr val="ffffff"/>
              </a:gs>
              <a:gs pos="100000">
                <a:srgbClr val="dadada"/>
              </a:gs>
            </a:gsLst>
            <a:lin ang="5400000"/>
          </a:gradFill>
          <a:ln cap="rnd" w="2160">
            <a:solidFill>
              <a:srgbClr val="a4a3a3"/>
            </a:solidFill>
            <a:miter/>
          </a:ln>
          <a:effectLst>
            <a:outerShdw dist="50760" dir="5400000" blurRad="0" rotWithShape="0">
              <a:srgbClr val="000000">
                <a:alpha val="25000"/>
              </a:srgbClr>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63" name="PlaceHolder 1"/>
          <p:cNvSpPr>
            <a:spLocks noGrp="1"/>
          </p:cNvSpPr>
          <p:nvPr>
            <p:ph type="title"/>
          </p:nvPr>
        </p:nvSpPr>
        <p:spPr>
          <a:xfrm>
            <a:off x="503280" y="4986000"/>
            <a:ext cx="8183520" cy="105084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ff8d3e"/>
                </a:solidFill>
                <a:uFillTx/>
                <a:latin typeface="Verdana"/>
              </a:rPr>
              <a:t>Click to edit the title text format</a:t>
            </a:r>
            <a:endParaRPr b="1" lang="en-US" sz="3600" strike="noStrike" u="none">
              <a:solidFill>
                <a:srgbClr val="ff8d3e"/>
              </a:solidFill>
              <a:uFillTx/>
              <a:latin typeface="Verdana"/>
            </a:endParaRPr>
          </a:p>
        </p:txBody>
      </p:sp>
      <p:sp>
        <p:nvSpPr>
          <p:cNvPr id="64" name="PlaceHolder 2"/>
          <p:cNvSpPr>
            <a:spLocks noGrp="1"/>
          </p:cNvSpPr>
          <p:nvPr>
            <p:ph type="body"/>
          </p:nvPr>
        </p:nvSpPr>
        <p:spPr>
          <a:xfrm>
            <a:off x="503280" y="529920"/>
            <a:ext cx="8183520" cy="4187880"/>
          </a:xfrm>
          <a:prstGeom prst="rect">
            <a:avLst/>
          </a:prstGeom>
          <a:noFill/>
          <a:ln w="0">
            <a:noFill/>
          </a:ln>
        </p:spPr>
        <p:txBody>
          <a:bodyPr lIns="182880" rIns="90000" tIns="91440" bIns="46800" anchor="t">
            <a:normAutofit/>
          </a:bodyPr>
          <a:p>
            <a:pPr marL="264960" indent="-264960">
              <a:spcBef>
                <a:spcPts val="249"/>
              </a:spcBef>
              <a:buClr>
                <a:srgbClr val="f07f09"/>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Click to edit the outline text format</a:t>
            </a:r>
            <a:endParaRPr b="0" lang="en-US" sz="2800" strike="noStrike" u="none">
              <a:solidFill>
                <a:srgbClr val="000000"/>
              </a:solidFill>
              <a:uFillTx/>
              <a:latin typeface="Verdana"/>
            </a:endParaRPr>
          </a:p>
          <a:p>
            <a:pPr lvl="1" marL="547560" indent="-199800">
              <a:spcBef>
                <a:spcPts val="249"/>
              </a:spcBef>
              <a:buClr>
                <a:srgbClr val="f07f09"/>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Second Outline Level</a:t>
            </a:r>
            <a:endParaRPr b="0" lang="en-US" sz="2800" strike="noStrike" u="none">
              <a:solidFill>
                <a:srgbClr val="000000"/>
              </a:solidFill>
              <a:uFillTx/>
              <a:latin typeface="Verdana"/>
            </a:endParaRPr>
          </a:p>
          <a:p>
            <a:pPr lvl="2" marL="785880" indent="-182520">
              <a:spcBef>
                <a:spcPts val="249"/>
              </a:spcBef>
              <a:buClr>
                <a:srgbClr val="ed3742"/>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Third Outline Level</a:t>
            </a:r>
            <a:endParaRPr b="0" lang="en-US" sz="2800" strike="noStrike" u="none">
              <a:solidFill>
                <a:srgbClr val="000000"/>
              </a:solidFill>
              <a:uFillTx/>
              <a:latin typeface="Verdana"/>
            </a:endParaRPr>
          </a:p>
          <a:p>
            <a:pPr lvl="3" marL="1023840" indent="-182520">
              <a:spcBef>
                <a:spcPts val="249"/>
              </a:spcBef>
              <a:buClr>
                <a:srgbClr val="ed3742"/>
              </a:buClr>
              <a:buSzPct val="112000"/>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Fourth Outline Level</a:t>
            </a:r>
            <a:endParaRPr b="0" lang="en-US" sz="2800" strike="noStrike" u="none">
              <a:solidFill>
                <a:srgbClr val="000000"/>
              </a:solidFill>
              <a:uFillTx/>
              <a:latin typeface="Verdana"/>
            </a:endParaRPr>
          </a:p>
          <a:p>
            <a:pPr lvl="4" marL="1279440" indent="-182520">
              <a:spcBef>
                <a:spcPts val="249"/>
              </a:spcBef>
              <a:buClr>
                <a:srgbClr val="4a85b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Fifth Outline Level</a:t>
            </a:r>
            <a:endParaRPr b="0" lang="en-US" sz="2800" strike="noStrike" u="none">
              <a:solidFill>
                <a:srgbClr val="000000"/>
              </a:solidFill>
              <a:uFillTx/>
              <a:latin typeface="Verdana"/>
            </a:endParaRPr>
          </a:p>
          <a:p>
            <a:pPr lvl="5" marL="1279440" indent="-182520">
              <a:spcBef>
                <a:spcPts val="249"/>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Sixth Outline Level</a:t>
            </a:r>
            <a:endParaRPr b="0" lang="en-US" sz="2800" strike="noStrike" u="none">
              <a:solidFill>
                <a:srgbClr val="000000"/>
              </a:solidFill>
              <a:uFillTx/>
              <a:latin typeface="Verdana"/>
            </a:endParaRPr>
          </a:p>
          <a:p>
            <a:pPr lvl="6" marL="1279440" indent="-182520">
              <a:spcBef>
                <a:spcPts val="249"/>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Seventh Outline Level</a:t>
            </a:r>
            <a:endParaRPr b="0" lang="en-US" sz="2800" strike="noStrike" u="none">
              <a:solidFill>
                <a:srgbClr val="000000"/>
              </a:solidFill>
              <a:uFillTx/>
              <a:latin typeface="Verdana"/>
            </a:endParaRPr>
          </a:p>
        </p:txBody>
      </p:sp>
      <p:sp>
        <p:nvSpPr>
          <p:cNvPr id="65" name="PlaceHolder 3"/>
          <p:cNvSpPr>
            <a:spLocks noGrp="1"/>
          </p:cNvSpPr>
          <p:nvPr>
            <p:ph type="dt" idx="31"/>
          </p:nvPr>
        </p:nvSpPr>
        <p:spPr>
          <a:xfrm>
            <a:off x="3776760" y="6111360"/>
            <a:ext cx="2286000" cy="3654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66" name="PlaceHolder 4"/>
          <p:cNvSpPr>
            <a:spLocks noGrp="1"/>
          </p:cNvSpPr>
          <p:nvPr>
            <p:ph type="ftr" idx="32"/>
          </p:nvPr>
        </p:nvSpPr>
        <p:spPr>
          <a:xfrm>
            <a:off x="6062760" y="6111360"/>
            <a:ext cx="2286000" cy="3654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67" name="PlaceHolder 5"/>
          <p:cNvSpPr>
            <a:spLocks noGrp="1"/>
          </p:cNvSpPr>
          <p:nvPr>
            <p:ph type="sldNum" idx="33"/>
          </p:nvPr>
        </p:nvSpPr>
        <p:spPr>
          <a:xfrm>
            <a:off x="8348760" y="6111360"/>
            <a:ext cx="457200" cy="365400"/>
          </a:xfrm>
          <a:prstGeom prst="rect">
            <a:avLst/>
          </a:prstGeom>
          <a:noFill/>
          <a:ln w="0">
            <a:noFill/>
          </a:ln>
        </p:spPr>
        <p:txBody>
          <a:bodyPr lIns="90000" rIns="90000" tIns="46800" bIns="46800" anchor="b">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a7a39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74220FF-6692-448C-8A85-1C231C5A08B5}" type="slidenum">
              <a:rPr b="0" lang="ru-RU" sz="1000" strike="noStrike" u="none">
                <a:solidFill>
                  <a:srgbClr val="a7a399"/>
                </a:solidFill>
                <a:uFillTx/>
                <a:latin typeface="Times New Roman"/>
              </a:rPr>
              <a:t>&lt;number&gt;</a:t>
            </a:fld>
            <a:endParaRPr b="0" lang="en-US"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9"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3ded1"/>
        </a:solidFill>
      </p:bgPr>
    </p:bg>
    <p:spTree>
      <p:nvGrpSpPr>
        <p:cNvPr id="1" name=""/>
        <p:cNvGrpSpPr/>
        <p:nvPr/>
      </p:nvGrpSpPr>
      <p:grpSpPr>
        <a:xfrm>
          <a:off x="0" y="0"/>
          <a:ext cx="0" cy="0"/>
          <a:chOff x="0" y="0"/>
          <a:chExt cx="0" cy="0"/>
        </a:xfrm>
      </p:grpSpPr>
      <p:sp>
        <p:nvSpPr>
          <p:cNvPr id="68" name="Скругленный прямоугольник 9"/>
          <p:cNvSpPr/>
          <p:nvPr/>
        </p:nvSpPr>
        <p:spPr>
          <a:xfrm>
            <a:off x="304920" y="328680"/>
            <a:ext cx="8532720" cy="6197400"/>
          </a:xfrm>
          <a:prstGeom prst="roundRect">
            <a:avLst>
              <a:gd name="adj" fmla="val 2079"/>
            </a:avLst>
          </a:prstGeom>
          <a:gradFill rotWithShape="0">
            <a:gsLst>
              <a:gs pos="0">
                <a:srgbClr val="ffffff"/>
              </a:gs>
              <a:gs pos="100000">
                <a:srgbClr val="dadada"/>
              </a:gs>
            </a:gsLst>
            <a:lin ang="5400000"/>
          </a:gradFill>
          <a:ln cap="rnd" w="2160">
            <a:solidFill>
              <a:srgbClr val="a4a3a3"/>
            </a:solidFill>
            <a:miter/>
          </a:ln>
          <a:effectLst>
            <a:outerShdw dist="50760" dir="5400000" blurRad="0" rotWithShape="0">
              <a:srgbClr val="000000">
                <a:alpha val="25000"/>
              </a:srgbClr>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69" name="Прямоугольник с одним скругленным углом 10"/>
          <p:cNvSpPr/>
          <p:nvPr/>
        </p:nvSpPr>
        <p:spPr>
          <a:xfrm>
            <a:off x="6400800" y="433440"/>
            <a:ext cx="2324160" cy="4343400"/>
          </a:xfrm>
          <a:custGeom>
            <a:avLst/>
            <a:gdLst/>
            <a:ahLst/>
            <a:rect l="l" t="t" r="r" b="b"/>
            <a:pathLst>
              <a:path w="2324100" h="4343400">
                <a:moveTo>
                  <a:pt x="0" y="0"/>
                </a:moveTo>
                <a:lnTo>
                  <a:pt x="2260234" y="0"/>
                </a:lnTo>
                <a:cubicBezTo>
                  <a:pt x="2295506" y="0"/>
                  <a:pt x="2324100" y="28594"/>
                  <a:pt x="2324100" y="63866"/>
                </a:cubicBezTo>
                <a:lnTo>
                  <a:pt x="2324100" y="4343400"/>
                </a:lnTo>
                <a:lnTo>
                  <a:pt x="0" y="4343400"/>
                </a:lnTo>
                <a:lnTo>
                  <a:pt x="0" y="0"/>
                </a:lnTo>
                <a:close/>
              </a:path>
            </a:pathLst>
          </a:custGeom>
          <a:solidFill>
            <a:srgbClr val="1c1c1c"/>
          </a:solidFill>
          <a:ln w="0">
            <a:noFill/>
          </a:ln>
        </p:spPr>
        <p:style>
          <a:lnRef idx="0"/>
          <a:fillRef idx="0"/>
          <a:effectRef idx="0"/>
          <a:fontRef idx="minor"/>
        </p:style>
        <p:txBody>
          <a:bodyPr lIns="90000" rIns="90000" tIns="46800" bIns="46800" anchor="ctr">
            <a:noAutofit/>
          </a:bodyPr>
          <a:p>
            <a:endParaRPr b="0" lang="en-US" sz="1800" strike="noStrike" u="none">
              <a:solidFill>
                <a:srgbClr val="000000"/>
              </a:solidFill>
              <a:uFillTx/>
              <a:latin typeface="Arial"/>
            </a:endParaRPr>
          </a:p>
        </p:txBody>
      </p:sp>
      <p:sp>
        <p:nvSpPr>
          <p:cNvPr id="70" name="PlaceHolder 1"/>
          <p:cNvSpPr>
            <a:spLocks noGrp="1"/>
          </p:cNvSpPr>
          <p:nvPr>
            <p:ph type="title"/>
          </p:nvPr>
        </p:nvSpPr>
        <p:spPr>
          <a:xfrm>
            <a:off x="503280" y="4986000"/>
            <a:ext cx="8183520" cy="105084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ff8d3e"/>
                </a:solidFill>
                <a:uFillTx/>
                <a:latin typeface="Verdana"/>
              </a:rPr>
              <a:t>Click to edit the title text format</a:t>
            </a:r>
            <a:endParaRPr b="1" lang="en-US" sz="3600" strike="noStrike" u="none">
              <a:solidFill>
                <a:srgbClr val="ff8d3e"/>
              </a:solidFill>
              <a:uFillTx/>
              <a:latin typeface="Verdana"/>
            </a:endParaRPr>
          </a:p>
        </p:txBody>
      </p:sp>
      <p:sp>
        <p:nvSpPr>
          <p:cNvPr id="71" name="PlaceHolder 2"/>
          <p:cNvSpPr>
            <a:spLocks noGrp="1"/>
          </p:cNvSpPr>
          <p:nvPr>
            <p:ph type="body"/>
          </p:nvPr>
        </p:nvSpPr>
        <p:spPr>
          <a:xfrm>
            <a:off x="503280" y="529920"/>
            <a:ext cx="8183520" cy="4187880"/>
          </a:xfrm>
          <a:prstGeom prst="rect">
            <a:avLst/>
          </a:prstGeom>
          <a:noFill/>
          <a:ln w="0">
            <a:noFill/>
          </a:ln>
        </p:spPr>
        <p:txBody>
          <a:bodyPr lIns="182880" rIns="90000" tIns="91440" bIns="46800" anchor="t">
            <a:normAutofit/>
          </a:bodyPr>
          <a:p>
            <a:pPr marL="264960" indent="-264960">
              <a:spcBef>
                <a:spcPts val="249"/>
              </a:spcBef>
              <a:buClr>
                <a:srgbClr val="f07f09"/>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Click to edit the outline text format</a:t>
            </a:r>
            <a:endParaRPr b="0" lang="en-US" sz="2800" strike="noStrike" u="none">
              <a:solidFill>
                <a:srgbClr val="000000"/>
              </a:solidFill>
              <a:uFillTx/>
              <a:latin typeface="Verdana"/>
            </a:endParaRPr>
          </a:p>
          <a:p>
            <a:pPr lvl="1" marL="547560" indent="-199800">
              <a:spcBef>
                <a:spcPts val="249"/>
              </a:spcBef>
              <a:buClr>
                <a:srgbClr val="f07f09"/>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Second Outline Level</a:t>
            </a:r>
            <a:endParaRPr b="0" lang="en-US" sz="2800" strike="noStrike" u="none">
              <a:solidFill>
                <a:srgbClr val="000000"/>
              </a:solidFill>
              <a:uFillTx/>
              <a:latin typeface="Verdana"/>
            </a:endParaRPr>
          </a:p>
          <a:p>
            <a:pPr lvl="2" marL="785880" indent="-182520">
              <a:spcBef>
                <a:spcPts val="249"/>
              </a:spcBef>
              <a:buClr>
                <a:srgbClr val="ed3742"/>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Third Outline Level</a:t>
            </a:r>
            <a:endParaRPr b="0" lang="en-US" sz="2800" strike="noStrike" u="none">
              <a:solidFill>
                <a:srgbClr val="000000"/>
              </a:solidFill>
              <a:uFillTx/>
              <a:latin typeface="Verdana"/>
            </a:endParaRPr>
          </a:p>
          <a:p>
            <a:pPr lvl="3" marL="1023840" indent="-182520">
              <a:spcBef>
                <a:spcPts val="249"/>
              </a:spcBef>
              <a:buClr>
                <a:srgbClr val="ed3742"/>
              </a:buClr>
              <a:buSzPct val="112000"/>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Fourth Outline Level</a:t>
            </a:r>
            <a:endParaRPr b="0" lang="en-US" sz="2800" strike="noStrike" u="none">
              <a:solidFill>
                <a:srgbClr val="000000"/>
              </a:solidFill>
              <a:uFillTx/>
              <a:latin typeface="Verdana"/>
            </a:endParaRPr>
          </a:p>
          <a:p>
            <a:pPr lvl="4" marL="1279440" indent="-182520">
              <a:spcBef>
                <a:spcPts val="249"/>
              </a:spcBef>
              <a:buClr>
                <a:srgbClr val="4a85b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Fifth Outline Level</a:t>
            </a:r>
            <a:endParaRPr b="0" lang="en-US" sz="2800" strike="noStrike" u="none">
              <a:solidFill>
                <a:srgbClr val="000000"/>
              </a:solidFill>
              <a:uFillTx/>
              <a:latin typeface="Verdana"/>
            </a:endParaRPr>
          </a:p>
          <a:p>
            <a:pPr lvl="5" marL="1279440" indent="-182520">
              <a:spcBef>
                <a:spcPts val="249"/>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Sixth Outline Level</a:t>
            </a:r>
            <a:endParaRPr b="0" lang="en-US" sz="2800" strike="noStrike" u="none">
              <a:solidFill>
                <a:srgbClr val="000000"/>
              </a:solidFill>
              <a:uFillTx/>
              <a:latin typeface="Verdana"/>
            </a:endParaRPr>
          </a:p>
          <a:p>
            <a:pPr lvl="6" marL="1279440" indent="-182520">
              <a:spcBef>
                <a:spcPts val="249"/>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Seventh Outline Level</a:t>
            </a:r>
            <a:endParaRPr b="0" lang="en-US" sz="2800" strike="noStrike" u="none">
              <a:solidFill>
                <a:srgbClr val="000000"/>
              </a:solidFill>
              <a:uFillTx/>
              <a:latin typeface="Verdana"/>
            </a:endParaRPr>
          </a:p>
        </p:txBody>
      </p:sp>
      <p:sp>
        <p:nvSpPr>
          <p:cNvPr id="72" name="PlaceHolder 3"/>
          <p:cNvSpPr>
            <a:spLocks noGrp="1"/>
          </p:cNvSpPr>
          <p:nvPr>
            <p:ph type="dt" idx="34"/>
          </p:nvPr>
        </p:nvSpPr>
        <p:spPr>
          <a:xfrm>
            <a:off x="3776760" y="6111360"/>
            <a:ext cx="2286000" cy="3654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73" name="PlaceHolder 4"/>
          <p:cNvSpPr>
            <a:spLocks noGrp="1"/>
          </p:cNvSpPr>
          <p:nvPr>
            <p:ph type="ftr" idx="35"/>
          </p:nvPr>
        </p:nvSpPr>
        <p:spPr>
          <a:xfrm>
            <a:off x="6062760" y="6111360"/>
            <a:ext cx="2286000" cy="3654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74" name="PlaceHolder 5"/>
          <p:cNvSpPr>
            <a:spLocks noGrp="1"/>
          </p:cNvSpPr>
          <p:nvPr>
            <p:ph type="sldNum" idx="36"/>
          </p:nvPr>
        </p:nvSpPr>
        <p:spPr>
          <a:xfrm>
            <a:off x="8348760" y="6111360"/>
            <a:ext cx="457200" cy="365400"/>
          </a:xfrm>
          <a:prstGeom prst="rect">
            <a:avLst/>
          </a:prstGeom>
          <a:noFill/>
          <a:ln w="0">
            <a:noFill/>
          </a:ln>
        </p:spPr>
        <p:txBody>
          <a:bodyPr lIns="90000" rIns="90000" tIns="46800" bIns="46800" anchor="b">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a7a39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467E175-6037-4D1A-BC7A-EFDEB068CA7A}" type="slidenum">
              <a:rPr b="0" lang="ru-RU" sz="1000" strike="noStrike" u="none">
                <a:solidFill>
                  <a:srgbClr val="a7a399"/>
                </a:solidFill>
                <a:uFillTx/>
                <a:latin typeface="Times New Roman"/>
              </a:rPr>
              <a:t>&lt;number&gt;</a:t>
            </a:fld>
            <a:endParaRPr b="0" lang="en-US"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7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77" name="PlaceHolder 3"/>
          <p:cNvSpPr>
            <a:spLocks noGrp="1"/>
          </p:cNvSpPr>
          <p:nvPr>
            <p:ph type="dt" idx="37"/>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78" name="PlaceHolder 4"/>
          <p:cNvSpPr>
            <a:spLocks noGrp="1"/>
          </p:cNvSpPr>
          <p:nvPr>
            <p:ph type="ftr" idx="38"/>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79" name="PlaceHolder 5"/>
          <p:cNvSpPr>
            <a:spLocks noGrp="1"/>
          </p:cNvSpPr>
          <p:nvPr>
            <p:ph type="sldNum" idx="39"/>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C545551-DE66-49A0-B2DC-DD5E30011B2E}"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8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82" name="PlaceHolder 3"/>
          <p:cNvSpPr>
            <a:spLocks noGrp="1"/>
          </p:cNvSpPr>
          <p:nvPr>
            <p:ph type="dt" idx="40"/>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83" name="PlaceHolder 4"/>
          <p:cNvSpPr>
            <a:spLocks noGrp="1"/>
          </p:cNvSpPr>
          <p:nvPr>
            <p:ph type="ftr" idx="41"/>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84" name="PlaceHolder 5"/>
          <p:cNvSpPr>
            <a:spLocks noGrp="1"/>
          </p:cNvSpPr>
          <p:nvPr>
            <p:ph type="sldNum" idx="42"/>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747A633-6D4F-411E-BAA9-6EA2BEF053C2}"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3" r:id="rId2"/>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8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87" name="PlaceHolder 3"/>
          <p:cNvSpPr>
            <a:spLocks noGrp="1"/>
          </p:cNvSpPr>
          <p:nvPr>
            <p:ph type="dt" idx="43"/>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88" name="PlaceHolder 4"/>
          <p:cNvSpPr>
            <a:spLocks noGrp="1"/>
          </p:cNvSpPr>
          <p:nvPr>
            <p:ph type="ftr" idx="44"/>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89" name="PlaceHolder 5"/>
          <p:cNvSpPr>
            <a:spLocks noGrp="1"/>
          </p:cNvSpPr>
          <p:nvPr>
            <p:ph type="sldNum" idx="45"/>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79D88DD-1278-4BEC-BAAD-465A99632274}"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9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92" name="PlaceHolder 3"/>
          <p:cNvSpPr>
            <a:spLocks noGrp="1"/>
          </p:cNvSpPr>
          <p:nvPr>
            <p:ph type="dt" idx="46"/>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93" name="PlaceHolder 4"/>
          <p:cNvSpPr>
            <a:spLocks noGrp="1"/>
          </p:cNvSpPr>
          <p:nvPr>
            <p:ph type="ftr" idx="47"/>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94" name="PlaceHolder 5"/>
          <p:cNvSpPr>
            <a:spLocks noGrp="1"/>
          </p:cNvSpPr>
          <p:nvPr>
            <p:ph type="sldNum" idx="48"/>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8090FE4-A257-4A11-9D2B-3D1882EEEFC2}"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9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97" name="PlaceHolder 3"/>
          <p:cNvSpPr>
            <a:spLocks noGrp="1"/>
          </p:cNvSpPr>
          <p:nvPr>
            <p:ph type="dt" idx="49"/>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98" name="PlaceHolder 4"/>
          <p:cNvSpPr>
            <a:spLocks noGrp="1"/>
          </p:cNvSpPr>
          <p:nvPr>
            <p:ph type="ftr" idx="50"/>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99" name="PlaceHolder 5"/>
          <p:cNvSpPr>
            <a:spLocks noGrp="1"/>
          </p:cNvSpPr>
          <p:nvPr>
            <p:ph type="sldNum" idx="51"/>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FFBBD35-D1D3-4632-B345-EEF47D76F353}"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10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102" name="PlaceHolder 3"/>
          <p:cNvSpPr>
            <a:spLocks noGrp="1"/>
          </p:cNvSpPr>
          <p:nvPr>
            <p:ph type="dt" idx="52"/>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103" name="PlaceHolder 4"/>
          <p:cNvSpPr>
            <a:spLocks noGrp="1"/>
          </p:cNvSpPr>
          <p:nvPr>
            <p:ph type="ftr" idx="53"/>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104" name="PlaceHolder 5"/>
          <p:cNvSpPr>
            <a:spLocks noGrp="1"/>
          </p:cNvSpPr>
          <p:nvPr>
            <p:ph type="sldNum" idx="54"/>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0943133-7A8B-4D92-BFA4-B24980DC2703}"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10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107" name="PlaceHolder 3"/>
          <p:cNvSpPr>
            <a:spLocks noGrp="1"/>
          </p:cNvSpPr>
          <p:nvPr>
            <p:ph type="dt" idx="55"/>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108" name="PlaceHolder 4"/>
          <p:cNvSpPr>
            <a:spLocks noGrp="1"/>
          </p:cNvSpPr>
          <p:nvPr>
            <p:ph type="ftr" idx="56"/>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109" name="PlaceHolder 5"/>
          <p:cNvSpPr>
            <a:spLocks noGrp="1"/>
          </p:cNvSpPr>
          <p:nvPr>
            <p:ph type="sldNum" idx="57"/>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B30928B-D06E-4BEC-864B-1A77CC37D40E}"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10"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11" name="PlaceHolder 3"/>
          <p:cNvSpPr>
            <a:spLocks noGrp="1"/>
          </p:cNvSpPr>
          <p:nvPr>
            <p:ph type="dt" idx="4"/>
          </p:nvPr>
        </p:nvSpPr>
        <p:spPr>
          <a:xfrm>
            <a:off x="456840" y="6356520"/>
            <a:ext cx="2133720" cy="365040"/>
          </a:xfrm>
          <a:prstGeom prst="rect">
            <a:avLst/>
          </a:prstGeom>
          <a:noFill/>
          <a:ln w="0">
            <a:noFill/>
          </a:ln>
        </p:spPr>
        <p:txBody>
          <a:bodyPr lIns="90000" rIns="90000" tIns="46800" bIns="46800" anchor="ctr">
            <a:noAutofit/>
          </a:bodyPr>
          <a:lstStyle>
            <a:lvl1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en-US" sz="1200" strike="noStrike" u="none">
              <a:solidFill>
                <a:srgbClr val="000000"/>
              </a:solidFill>
              <a:uFillTx/>
              <a:latin typeface="Times New Roman"/>
            </a:endParaRPr>
          </a:p>
        </p:txBody>
      </p:sp>
      <p:sp>
        <p:nvSpPr>
          <p:cNvPr id="12" name="PlaceHolder 4"/>
          <p:cNvSpPr>
            <a:spLocks noGrp="1"/>
          </p:cNvSpPr>
          <p:nvPr>
            <p:ph type="ftr" idx="5"/>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13" name="PlaceHolder 5"/>
          <p:cNvSpPr>
            <a:spLocks noGrp="1"/>
          </p:cNvSpPr>
          <p:nvPr>
            <p:ph type="sldNum" idx="6"/>
          </p:nvPr>
        </p:nvSpPr>
        <p:spPr>
          <a:xfrm>
            <a:off x="6552720" y="6356520"/>
            <a:ext cx="2133720" cy="36504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963B51D-E357-4C23-8908-8C5653441794}" type="slidenum">
              <a:rPr b="0" lang="ru-RU" sz="1200" strike="noStrike" u="none">
                <a:solidFill>
                  <a:srgbClr val="898989"/>
                </a:solidFill>
                <a:uFillTx/>
                <a:latin typeface="Calibri"/>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11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112" name="PlaceHolder 3"/>
          <p:cNvSpPr>
            <a:spLocks noGrp="1"/>
          </p:cNvSpPr>
          <p:nvPr>
            <p:ph type="dt" idx="58"/>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113" name="PlaceHolder 4"/>
          <p:cNvSpPr>
            <a:spLocks noGrp="1"/>
          </p:cNvSpPr>
          <p:nvPr>
            <p:ph type="ftr" idx="59"/>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114" name="PlaceHolder 5"/>
          <p:cNvSpPr>
            <a:spLocks noGrp="1"/>
          </p:cNvSpPr>
          <p:nvPr>
            <p:ph type="sldNum" idx="60"/>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DC0C10B-C287-474C-8061-8C166E55E0A0}"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11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117" name="PlaceHolder 3"/>
          <p:cNvSpPr>
            <a:spLocks noGrp="1"/>
          </p:cNvSpPr>
          <p:nvPr>
            <p:ph type="dt" idx="61"/>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118" name="PlaceHolder 4"/>
          <p:cNvSpPr>
            <a:spLocks noGrp="1"/>
          </p:cNvSpPr>
          <p:nvPr>
            <p:ph type="ftr" idx="62"/>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119" name="PlaceHolder 5"/>
          <p:cNvSpPr>
            <a:spLocks noGrp="1"/>
          </p:cNvSpPr>
          <p:nvPr>
            <p:ph type="sldNum" idx="63"/>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431C100-D832-4393-B0F1-B9093EA9FB4F}"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12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122" name="PlaceHolder 3"/>
          <p:cNvSpPr>
            <a:spLocks noGrp="1"/>
          </p:cNvSpPr>
          <p:nvPr>
            <p:ph type="dt" idx="64"/>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123" name="PlaceHolder 4"/>
          <p:cNvSpPr>
            <a:spLocks noGrp="1"/>
          </p:cNvSpPr>
          <p:nvPr>
            <p:ph type="ftr" idx="65"/>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124" name="PlaceHolder 5"/>
          <p:cNvSpPr>
            <a:spLocks noGrp="1"/>
          </p:cNvSpPr>
          <p:nvPr>
            <p:ph type="sldNum" idx="66"/>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F557975-B4DA-4A37-AA4D-93C3206B7C14}"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12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127" name="PlaceHolder 3"/>
          <p:cNvSpPr>
            <a:spLocks noGrp="1"/>
          </p:cNvSpPr>
          <p:nvPr>
            <p:ph type="dt" idx="67"/>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128" name="PlaceHolder 4"/>
          <p:cNvSpPr>
            <a:spLocks noGrp="1"/>
          </p:cNvSpPr>
          <p:nvPr>
            <p:ph type="ftr" idx="68"/>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129" name="PlaceHolder 5"/>
          <p:cNvSpPr>
            <a:spLocks noGrp="1"/>
          </p:cNvSpPr>
          <p:nvPr>
            <p:ph type="sldNum" idx="69"/>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DD74EBD-9CFB-4DF0-9451-05A4C3B2E00D}"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13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132" name="PlaceHolder 3"/>
          <p:cNvSpPr>
            <a:spLocks noGrp="1"/>
          </p:cNvSpPr>
          <p:nvPr>
            <p:ph type="dt" idx="70"/>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133" name="PlaceHolder 4"/>
          <p:cNvSpPr>
            <a:spLocks noGrp="1"/>
          </p:cNvSpPr>
          <p:nvPr>
            <p:ph type="ftr" idx="71"/>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134" name="PlaceHolder 5"/>
          <p:cNvSpPr>
            <a:spLocks noGrp="1"/>
          </p:cNvSpPr>
          <p:nvPr>
            <p:ph type="sldNum" idx="72"/>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859D72E-7D42-4ABA-91E0-54BF5F5FC897}"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4" r:id="rId2"/>
  </p:sldLayoutIdLst>
</p:sldMaster>
</file>

<file path=ppt/slideMasters/slideMaster2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13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137" name="PlaceHolder 3"/>
          <p:cNvSpPr>
            <a:spLocks noGrp="1"/>
          </p:cNvSpPr>
          <p:nvPr>
            <p:ph type="dt" idx="73"/>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138" name="PlaceHolder 4"/>
          <p:cNvSpPr>
            <a:spLocks noGrp="1"/>
          </p:cNvSpPr>
          <p:nvPr>
            <p:ph type="ftr" idx="74"/>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139" name="PlaceHolder 5"/>
          <p:cNvSpPr>
            <a:spLocks noGrp="1"/>
          </p:cNvSpPr>
          <p:nvPr>
            <p:ph type="sldNum" idx="75"/>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1DC8C5E-F4D5-4A2B-8125-2E051E438DE1}"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2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14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142" name="PlaceHolder 3"/>
          <p:cNvSpPr>
            <a:spLocks noGrp="1"/>
          </p:cNvSpPr>
          <p:nvPr>
            <p:ph type="dt" idx="76"/>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143" name="PlaceHolder 4"/>
          <p:cNvSpPr>
            <a:spLocks noGrp="1"/>
          </p:cNvSpPr>
          <p:nvPr>
            <p:ph type="ftr" idx="77"/>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144" name="PlaceHolder 5"/>
          <p:cNvSpPr>
            <a:spLocks noGrp="1"/>
          </p:cNvSpPr>
          <p:nvPr>
            <p:ph type="sldNum" idx="78"/>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E5BB5FA-6D66-4F37-9956-0D9CBF094992}"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2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14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147" name="PlaceHolder 3"/>
          <p:cNvSpPr>
            <a:spLocks noGrp="1"/>
          </p:cNvSpPr>
          <p:nvPr>
            <p:ph type="dt" idx="79"/>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148" name="PlaceHolder 4"/>
          <p:cNvSpPr>
            <a:spLocks noGrp="1"/>
          </p:cNvSpPr>
          <p:nvPr>
            <p:ph type="ftr" idx="80"/>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149" name="PlaceHolder 5"/>
          <p:cNvSpPr>
            <a:spLocks noGrp="1"/>
          </p:cNvSpPr>
          <p:nvPr>
            <p:ph type="sldNum" idx="81"/>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1E05071-DFAE-4662-8AD5-B6EF75528781}"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2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15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152" name="PlaceHolder 3"/>
          <p:cNvSpPr>
            <a:spLocks noGrp="1"/>
          </p:cNvSpPr>
          <p:nvPr>
            <p:ph type="dt" idx="82"/>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153" name="PlaceHolder 4"/>
          <p:cNvSpPr>
            <a:spLocks noGrp="1"/>
          </p:cNvSpPr>
          <p:nvPr>
            <p:ph type="ftr" idx="83"/>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154" name="PlaceHolder 5"/>
          <p:cNvSpPr>
            <a:spLocks noGrp="1"/>
          </p:cNvSpPr>
          <p:nvPr>
            <p:ph type="sldNum" idx="84"/>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1C0F945-37FD-4D55-8CF1-F6B3D35C745D}"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2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15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157" name="PlaceHolder 3"/>
          <p:cNvSpPr>
            <a:spLocks noGrp="1"/>
          </p:cNvSpPr>
          <p:nvPr>
            <p:ph type="dt" idx="85"/>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158" name="PlaceHolder 4"/>
          <p:cNvSpPr>
            <a:spLocks noGrp="1"/>
          </p:cNvSpPr>
          <p:nvPr>
            <p:ph type="ftr" idx="86"/>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159" name="PlaceHolder 5"/>
          <p:cNvSpPr>
            <a:spLocks noGrp="1"/>
          </p:cNvSpPr>
          <p:nvPr>
            <p:ph type="sldNum" idx="87"/>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077D4AD-A989-4118-A817-AADBC5EF284B}"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15"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16" name="PlaceHolder 3"/>
          <p:cNvSpPr>
            <a:spLocks noGrp="1"/>
          </p:cNvSpPr>
          <p:nvPr>
            <p:ph type="dt" idx="7"/>
          </p:nvPr>
        </p:nvSpPr>
        <p:spPr>
          <a:xfrm>
            <a:off x="456840" y="6356520"/>
            <a:ext cx="2133720" cy="365040"/>
          </a:xfrm>
          <a:prstGeom prst="rect">
            <a:avLst/>
          </a:prstGeom>
          <a:noFill/>
          <a:ln w="0">
            <a:noFill/>
          </a:ln>
        </p:spPr>
        <p:txBody>
          <a:bodyPr lIns="90000" rIns="90000" tIns="46800" bIns="46800" anchor="ctr">
            <a:noAutofit/>
          </a:bodyPr>
          <a:lstStyle>
            <a:lvl1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en-US" sz="1200" strike="noStrike" u="none">
              <a:solidFill>
                <a:srgbClr val="000000"/>
              </a:solidFill>
              <a:uFillTx/>
              <a:latin typeface="Times New Roman"/>
            </a:endParaRPr>
          </a:p>
        </p:txBody>
      </p:sp>
      <p:sp>
        <p:nvSpPr>
          <p:cNvPr id="17" name="PlaceHolder 4"/>
          <p:cNvSpPr>
            <a:spLocks noGrp="1"/>
          </p:cNvSpPr>
          <p:nvPr>
            <p:ph type="ftr" idx="8"/>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18" name="PlaceHolder 5"/>
          <p:cNvSpPr>
            <a:spLocks noGrp="1"/>
          </p:cNvSpPr>
          <p:nvPr>
            <p:ph type="sldNum" idx="9"/>
          </p:nvPr>
        </p:nvSpPr>
        <p:spPr>
          <a:xfrm>
            <a:off x="6552720" y="6356520"/>
            <a:ext cx="2133720" cy="36504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EA7C4E7-D52C-4D10-99A6-8486D955DC7D}" type="slidenum">
              <a:rPr b="0" lang="ru-RU" sz="1200" strike="noStrike" u="none">
                <a:solidFill>
                  <a:srgbClr val="898989"/>
                </a:solidFill>
                <a:uFillTx/>
                <a:latin typeface="Calibri"/>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3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16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162" name="PlaceHolder 3"/>
          <p:cNvSpPr>
            <a:spLocks noGrp="1"/>
          </p:cNvSpPr>
          <p:nvPr>
            <p:ph type="dt" idx="88"/>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163" name="PlaceHolder 4"/>
          <p:cNvSpPr>
            <a:spLocks noGrp="1"/>
          </p:cNvSpPr>
          <p:nvPr>
            <p:ph type="ftr" idx="89"/>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164" name="PlaceHolder 5"/>
          <p:cNvSpPr>
            <a:spLocks noGrp="1"/>
          </p:cNvSpPr>
          <p:nvPr>
            <p:ph type="sldNum" idx="90"/>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1806824-9E30-45DB-B01B-258156A12670}"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3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16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167" name="PlaceHolder 3"/>
          <p:cNvSpPr>
            <a:spLocks noGrp="1"/>
          </p:cNvSpPr>
          <p:nvPr>
            <p:ph type="dt" idx="91"/>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168" name="PlaceHolder 4"/>
          <p:cNvSpPr>
            <a:spLocks noGrp="1"/>
          </p:cNvSpPr>
          <p:nvPr>
            <p:ph type="ftr" idx="92"/>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169" name="PlaceHolder 5"/>
          <p:cNvSpPr>
            <a:spLocks noGrp="1"/>
          </p:cNvSpPr>
          <p:nvPr>
            <p:ph type="sldNum" idx="93"/>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B03D7F6-A877-4ECB-9BD0-E6A4F3DC93A0}"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3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17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172" name="PlaceHolder 3"/>
          <p:cNvSpPr>
            <a:spLocks noGrp="1"/>
          </p:cNvSpPr>
          <p:nvPr>
            <p:ph type="dt" idx="94"/>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173" name="PlaceHolder 4"/>
          <p:cNvSpPr>
            <a:spLocks noGrp="1"/>
          </p:cNvSpPr>
          <p:nvPr>
            <p:ph type="ftr" idx="95"/>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174" name="PlaceHolder 5"/>
          <p:cNvSpPr>
            <a:spLocks noGrp="1"/>
          </p:cNvSpPr>
          <p:nvPr>
            <p:ph type="sldNum" idx="96"/>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087321E-0CA8-437F-AF23-652279CF95AD}"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3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17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177" name="PlaceHolder 3"/>
          <p:cNvSpPr>
            <a:spLocks noGrp="1"/>
          </p:cNvSpPr>
          <p:nvPr>
            <p:ph type="dt" idx="97"/>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178" name="PlaceHolder 4"/>
          <p:cNvSpPr>
            <a:spLocks noGrp="1"/>
          </p:cNvSpPr>
          <p:nvPr>
            <p:ph type="ftr" idx="98"/>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179" name="PlaceHolder 5"/>
          <p:cNvSpPr>
            <a:spLocks noGrp="1"/>
          </p:cNvSpPr>
          <p:nvPr>
            <p:ph type="sldNum" idx="99"/>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F4E260D-F22C-4C4E-B5DF-0B376A9CA208}"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3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18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182" name="PlaceHolder 3"/>
          <p:cNvSpPr>
            <a:spLocks noGrp="1"/>
          </p:cNvSpPr>
          <p:nvPr>
            <p:ph type="dt" idx="100"/>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183" name="PlaceHolder 4"/>
          <p:cNvSpPr>
            <a:spLocks noGrp="1"/>
          </p:cNvSpPr>
          <p:nvPr>
            <p:ph type="ftr" idx="101"/>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184" name="PlaceHolder 5"/>
          <p:cNvSpPr>
            <a:spLocks noGrp="1"/>
          </p:cNvSpPr>
          <p:nvPr>
            <p:ph type="sldNum" idx="102"/>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44B1455-CC22-4EF7-A168-C823ACDA4543}"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3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18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187" name="PlaceHolder 3"/>
          <p:cNvSpPr>
            <a:spLocks noGrp="1"/>
          </p:cNvSpPr>
          <p:nvPr>
            <p:ph type="dt" idx="103"/>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188" name="PlaceHolder 4"/>
          <p:cNvSpPr>
            <a:spLocks noGrp="1"/>
          </p:cNvSpPr>
          <p:nvPr>
            <p:ph type="ftr" idx="104"/>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189" name="PlaceHolder 5"/>
          <p:cNvSpPr>
            <a:spLocks noGrp="1"/>
          </p:cNvSpPr>
          <p:nvPr>
            <p:ph type="sldNum" idx="105"/>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D3F248E-07E6-4C30-BA70-857A3C39745B}"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3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19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192" name="PlaceHolder 3"/>
          <p:cNvSpPr>
            <a:spLocks noGrp="1"/>
          </p:cNvSpPr>
          <p:nvPr>
            <p:ph type="dt" idx="106"/>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193" name="PlaceHolder 4"/>
          <p:cNvSpPr>
            <a:spLocks noGrp="1"/>
          </p:cNvSpPr>
          <p:nvPr>
            <p:ph type="ftr" idx="107"/>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194" name="PlaceHolder 5"/>
          <p:cNvSpPr>
            <a:spLocks noGrp="1"/>
          </p:cNvSpPr>
          <p:nvPr>
            <p:ph type="sldNum" idx="108"/>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D730356-D5BF-43A5-BCA6-E389281C3EE0}"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87" r:id="rId2"/>
  </p:sldLayoutIdLst>
</p:sldMaster>
</file>

<file path=ppt/slideMasters/slideMaster3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19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197" name="PlaceHolder 3"/>
          <p:cNvSpPr>
            <a:spLocks noGrp="1"/>
          </p:cNvSpPr>
          <p:nvPr>
            <p:ph type="dt" idx="109"/>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198" name="PlaceHolder 4"/>
          <p:cNvSpPr>
            <a:spLocks noGrp="1"/>
          </p:cNvSpPr>
          <p:nvPr>
            <p:ph type="ftr" idx="110"/>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199" name="PlaceHolder 5"/>
          <p:cNvSpPr>
            <a:spLocks noGrp="1"/>
          </p:cNvSpPr>
          <p:nvPr>
            <p:ph type="sldNum" idx="111"/>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C3FEFA5-AC93-48C7-9DC3-D809064B844B}"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3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20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202" name="PlaceHolder 3"/>
          <p:cNvSpPr>
            <a:spLocks noGrp="1"/>
          </p:cNvSpPr>
          <p:nvPr>
            <p:ph type="dt" idx="112"/>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203" name="PlaceHolder 4"/>
          <p:cNvSpPr>
            <a:spLocks noGrp="1"/>
          </p:cNvSpPr>
          <p:nvPr>
            <p:ph type="ftr" idx="113"/>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204" name="PlaceHolder 5"/>
          <p:cNvSpPr>
            <a:spLocks noGrp="1"/>
          </p:cNvSpPr>
          <p:nvPr>
            <p:ph type="sldNum" idx="114"/>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2BBCA5C-190D-41FB-934A-EFB3D164B774}"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3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20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207" name="PlaceHolder 3"/>
          <p:cNvSpPr>
            <a:spLocks noGrp="1"/>
          </p:cNvSpPr>
          <p:nvPr>
            <p:ph type="dt" idx="115"/>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208" name="PlaceHolder 4"/>
          <p:cNvSpPr>
            <a:spLocks noGrp="1"/>
          </p:cNvSpPr>
          <p:nvPr>
            <p:ph type="ftr" idx="116"/>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209" name="PlaceHolder 5"/>
          <p:cNvSpPr>
            <a:spLocks noGrp="1"/>
          </p:cNvSpPr>
          <p:nvPr>
            <p:ph type="sldNum" idx="117"/>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78CB06E-CCC9-453F-A6B9-C4B6D97E85F6}"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20"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21" name="PlaceHolder 3"/>
          <p:cNvSpPr>
            <a:spLocks noGrp="1"/>
          </p:cNvSpPr>
          <p:nvPr>
            <p:ph type="dt" idx="10"/>
          </p:nvPr>
        </p:nvSpPr>
        <p:spPr>
          <a:xfrm>
            <a:off x="456840" y="6356520"/>
            <a:ext cx="2133720" cy="365040"/>
          </a:xfrm>
          <a:prstGeom prst="rect">
            <a:avLst/>
          </a:prstGeom>
          <a:noFill/>
          <a:ln w="0">
            <a:noFill/>
          </a:ln>
        </p:spPr>
        <p:txBody>
          <a:bodyPr lIns="90000" rIns="90000" tIns="46800" bIns="46800" anchor="ctr">
            <a:noAutofit/>
          </a:bodyPr>
          <a:lstStyle>
            <a:lvl1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en-US" sz="1200" strike="noStrike" u="none">
              <a:solidFill>
                <a:srgbClr val="000000"/>
              </a:solidFill>
              <a:uFillTx/>
              <a:latin typeface="Times New Roman"/>
            </a:endParaRPr>
          </a:p>
        </p:txBody>
      </p:sp>
      <p:sp>
        <p:nvSpPr>
          <p:cNvPr id="22" name="PlaceHolder 4"/>
          <p:cNvSpPr>
            <a:spLocks noGrp="1"/>
          </p:cNvSpPr>
          <p:nvPr>
            <p:ph type="ftr" idx="11"/>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23" name="PlaceHolder 5"/>
          <p:cNvSpPr>
            <a:spLocks noGrp="1"/>
          </p:cNvSpPr>
          <p:nvPr>
            <p:ph type="sldNum" idx="12"/>
          </p:nvPr>
        </p:nvSpPr>
        <p:spPr>
          <a:xfrm>
            <a:off x="6552720" y="6356520"/>
            <a:ext cx="2133720" cy="36504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7DAA1B2-63A4-4419-954F-383E23345725}" type="slidenum">
              <a:rPr b="0" lang="ru-RU" sz="1200" strike="noStrike" u="none">
                <a:solidFill>
                  <a:srgbClr val="898989"/>
                </a:solidFill>
                <a:uFillTx/>
                <a:latin typeface="Calibri"/>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21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212" name="PlaceHolder 3"/>
          <p:cNvSpPr>
            <a:spLocks noGrp="1"/>
          </p:cNvSpPr>
          <p:nvPr>
            <p:ph type="dt" idx="118"/>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213" name="PlaceHolder 4"/>
          <p:cNvSpPr>
            <a:spLocks noGrp="1"/>
          </p:cNvSpPr>
          <p:nvPr>
            <p:ph type="ftr" idx="119"/>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214" name="PlaceHolder 5"/>
          <p:cNvSpPr>
            <a:spLocks noGrp="1"/>
          </p:cNvSpPr>
          <p:nvPr>
            <p:ph type="sldNum" idx="120"/>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0676E25-1843-4DD7-9DA0-51716607ED78}"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21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217" name="PlaceHolder 3"/>
          <p:cNvSpPr>
            <a:spLocks noGrp="1"/>
          </p:cNvSpPr>
          <p:nvPr>
            <p:ph type="dt" idx="121"/>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218" name="PlaceHolder 4"/>
          <p:cNvSpPr>
            <a:spLocks noGrp="1"/>
          </p:cNvSpPr>
          <p:nvPr>
            <p:ph type="ftr" idx="122"/>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219" name="PlaceHolder 5"/>
          <p:cNvSpPr>
            <a:spLocks noGrp="1"/>
          </p:cNvSpPr>
          <p:nvPr>
            <p:ph type="sldNum" idx="123"/>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1CB1B4E-53A6-48E6-B9D7-61B0EC523674}"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22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222" name="PlaceHolder 3"/>
          <p:cNvSpPr>
            <a:spLocks noGrp="1"/>
          </p:cNvSpPr>
          <p:nvPr>
            <p:ph type="dt" idx="124"/>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223" name="PlaceHolder 4"/>
          <p:cNvSpPr>
            <a:spLocks noGrp="1"/>
          </p:cNvSpPr>
          <p:nvPr>
            <p:ph type="ftr" idx="125"/>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224" name="PlaceHolder 5"/>
          <p:cNvSpPr>
            <a:spLocks noGrp="1"/>
          </p:cNvSpPr>
          <p:nvPr>
            <p:ph type="sldNum" idx="126"/>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815C03B-DA6B-4518-B0BD-6E763B34060C}"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22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227" name="PlaceHolder 3"/>
          <p:cNvSpPr>
            <a:spLocks noGrp="1"/>
          </p:cNvSpPr>
          <p:nvPr>
            <p:ph type="dt" idx="127"/>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228" name="PlaceHolder 4"/>
          <p:cNvSpPr>
            <a:spLocks noGrp="1"/>
          </p:cNvSpPr>
          <p:nvPr>
            <p:ph type="ftr" idx="128"/>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229" name="PlaceHolder 5"/>
          <p:cNvSpPr>
            <a:spLocks noGrp="1"/>
          </p:cNvSpPr>
          <p:nvPr>
            <p:ph type="sldNum" idx="129"/>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7FB4BF8-6847-44E2-88C6-12BCBCA23A25}"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23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232" name="PlaceHolder 3"/>
          <p:cNvSpPr>
            <a:spLocks noGrp="1"/>
          </p:cNvSpPr>
          <p:nvPr>
            <p:ph type="dt" idx="130"/>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233" name="PlaceHolder 4"/>
          <p:cNvSpPr>
            <a:spLocks noGrp="1"/>
          </p:cNvSpPr>
          <p:nvPr>
            <p:ph type="ftr" idx="131"/>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234" name="PlaceHolder 5"/>
          <p:cNvSpPr>
            <a:spLocks noGrp="1"/>
          </p:cNvSpPr>
          <p:nvPr>
            <p:ph type="sldNum" idx="132"/>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3D0A7F7-E108-4807-8997-933355F7270D}"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23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237" name="PlaceHolder 3"/>
          <p:cNvSpPr>
            <a:spLocks noGrp="1"/>
          </p:cNvSpPr>
          <p:nvPr>
            <p:ph type="dt" idx="133"/>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238" name="PlaceHolder 4"/>
          <p:cNvSpPr>
            <a:spLocks noGrp="1"/>
          </p:cNvSpPr>
          <p:nvPr>
            <p:ph type="ftr" idx="134"/>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239" name="PlaceHolder 5"/>
          <p:cNvSpPr>
            <a:spLocks noGrp="1"/>
          </p:cNvSpPr>
          <p:nvPr>
            <p:ph type="sldNum" idx="135"/>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78384F5-CACC-412E-B47B-7E25A7499020}"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24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242" name="PlaceHolder 3"/>
          <p:cNvSpPr>
            <a:spLocks noGrp="1"/>
          </p:cNvSpPr>
          <p:nvPr>
            <p:ph type="dt" idx="136"/>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243" name="PlaceHolder 4"/>
          <p:cNvSpPr>
            <a:spLocks noGrp="1"/>
          </p:cNvSpPr>
          <p:nvPr>
            <p:ph type="ftr" idx="137"/>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244" name="PlaceHolder 5"/>
          <p:cNvSpPr>
            <a:spLocks noGrp="1"/>
          </p:cNvSpPr>
          <p:nvPr>
            <p:ph type="sldNum" idx="138"/>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5A276ED-B8D2-4709-BE0C-A2FE5CE4E4A0}"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24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247" name="PlaceHolder 3"/>
          <p:cNvSpPr>
            <a:spLocks noGrp="1"/>
          </p:cNvSpPr>
          <p:nvPr>
            <p:ph type="dt" idx="139"/>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248" name="PlaceHolder 4"/>
          <p:cNvSpPr>
            <a:spLocks noGrp="1"/>
          </p:cNvSpPr>
          <p:nvPr>
            <p:ph type="ftr" idx="140"/>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249" name="PlaceHolder 5"/>
          <p:cNvSpPr>
            <a:spLocks noGrp="1"/>
          </p:cNvSpPr>
          <p:nvPr>
            <p:ph type="sldNum" idx="141"/>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EA5D590-B3D4-4012-BA90-E058D6FA8CDE}"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99" r:id="rId2"/>
  </p:sldLayoutIdLst>
</p:sldMaster>
</file>

<file path=ppt/slideMasters/slideMaster4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25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252" name="PlaceHolder 3"/>
          <p:cNvSpPr>
            <a:spLocks noGrp="1"/>
          </p:cNvSpPr>
          <p:nvPr>
            <p:ph type="dt" idx="142"/>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253" name="PlaceHolder 4"/>
          <p:cNvSpPr>
            <a:spLocks noGrp="1"/>
          </p:cNvSpPr>
          <p:nvPr>
            <p:ph type="ftr" idx="143"/>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254" name="PlaceHolder 5"/>
          <p:cNvSpPr>
            <a:spLocks noGrp="1"/>
          </p:cNvSpPr>
          <p:nvPr>
            <p:ph type="sldNum" idx="144"/>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ECBF7FC-06B3-4263-8A88-EF0E93159550}"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25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257" name="PlaceHolder 3"/>
          <p:cNvSpPr>
            <a:spLocks noGrp="1"/>
          </p:cNvSpPr>
          <p:nvPr>
            <p:ph type="dt" idx="145"/>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258" name="PlaceHolder 4"/>
          <p:cNvSpPr>
            <a:spLocks noGrp="1"/>
          </p:cNvSpPr>
          <p:nvPr>
            <p:ph type="ftr" idx="146"/>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259" name="PlaceHolder 5"/>
          <p:cNvSpPr>
            <a:spLocks noGrp="1"/>
          </p:cNvSpPr>
          <p:nvPr>
            <p:ph type="sldNum" idx="147"/>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9A44B1D-41F1-4E44-860C-D8A17A241BBE}"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25"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26" name="PlaceHolder 3"/>
          <p:cNvSpPr>
            <a:spLocks noGrp="1"/>
          </p:cNvSpPr>
          <p:nvPr>
            <p:ph type="dt" idx="13"/>
          </p:nvPr>
        </p:nvSpPr>
        <p:spPr>
          <a:xfrm>
            <a:off x="456840" y="6356520"/>
            <a:ext cx="2133720" cy="365040"/>
          </a:xfrm>
          <a:prstGeom prst="rect">
            <a:avLst/>
          </a:prstGeom>
          <a:noFill/>
          <a:ln w="0">
            <a:noFill/>
          </a:ln>
        </p:spPr>
        <p:txBody>
          <a:bodyPr lIns="90000" rIns="90000" tIns="46800" bIns="46800" anchor="ctr">
            <a:noAutofit/>
          </a:bodyPr>
          <a:lstStyle>
            <a:lvl1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en-US" sz="1200" strike="noStrike" u="none">
              <a:solidFill>
                <a:srgbClr val="000000"/>
              </a:solidFill>
              <a:uFillTx/>
              <a:latin typeface="Times New Roman"/>
            </a:endParaRPr>
          </a:p>
        </p:txBody>
      </p:sp>
      <p:sp>
        <p:nvSpPr>
          <p:cNvPr id="27" name="PlaceHolder 4"/>
          <p:cNvSpPr>
            <a:spLocks noGrp="1"/>
          </p:cNvSpPr>
          <p:nvPr>
            <p:ph type="ftr" idx="14"/>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28" name="PlaceHolder 5"/>
          <p:cNvSpPr>
            <a:spLocks noGrp="1"/>
          </p:cNvSpPr>
          <p:nvPr>
            <p:ph type="sldNum" idx="15"/>
          </p:nvPr>
        </p:nvSpPr>
        <p:spPr>
          <a:xfrm>
            <a:off x="6552720" y="6356520"/>
            <a:ext cx="2133720" cy="36504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3B055B8-1922-47C4-92DB-3B17270B00CC}" type="slidenum">
              <a:rPr b="0" lang="ru-RU" sz="1200" strike="noStrike" u="none">
                <a:solidFill>
                  <a:srgbClr val="898989"/>
                </a:solidFill>
                <a:uFillTx/>
                <a:latin typeface="Calibri"/>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26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262" name="PlaceHolder 3"/>
          <p:cNvSpPr>
            <a:spLocks noGrp="1"/>
          </p:cNvSpPr>
          <p:nvPr>
            <p:ph type="dt" idx="148"/>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263" name="PlaceHolder 4"/>
          <p:cNvSpPr>
            <a:spLocks noGrp="1"/>
          </p:cNvSpPr>
          <p:nvPr>
            <p:ph type="ftr" idx="149"/>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264" name="PlaceHolder 5"/>
          <p:cNvSpPr>
            <a:spLocks noGrp="1"/>
          </p:cNvSpPr>
          <p:nvPr>
            <p:ph type="sldNum" idx="150"/>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F848785-D870-451C-9082-1502F51F93BC}"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26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267" name="PlaceHolder 3"/>
          <p:cNvSpPr>
            <a:spLocks noGrp="1"/>
          </p:cNvSpPr>
          <p:nvPr>
            <p:ph type="dt" idx="151"/>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268" name="PlaceHolder 4"/>
          <p:cNvSpPr>
            <a:spLocks noGrp="1"/>
          </p:cNvSpPr>
          <p:nvPr>
            <p:ph type="ftr" idx="152"/>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269" name="PlaceHolder 5"/>
          <p:cNvSpPr>
            <a:spLocks noGrp="1"/>
          </p:cNvSpPr>
          <p:nvPr>
            <p:ph type="sldNum" idx="153"/>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8BECE02-C485-4733-A02E-8AE6E93EECD0}"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27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272" name="PlaceHolder 3"/>
          <p:cNvSpPr>
            <a:spLocks noGrp="1"/>
          </p:cNvSpPr>
          <p:nvPr>
            <p:ph type="dt" idx="154"/>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273" name="PlaceHolder 4"/>
          <p:cNvSpPr>
            <a:spLocks noGrp="1"/>
          </p:cNvSpPr>
          <p:nvPr>
            <p:ph type="ftr" idx="155"/>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274" name="PlaceHolder 5"/>
          <p:cNvSpPr>
            <a:spLocks noGrp="1"/>
          </p:cNvSpPr>
          <p:nvPr>
            <p:ph type="sldNum" idx="156"/>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9C88C81-723F-4CBD-AA6C-BC687044CBAA}"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27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277" name="PlaceHolder 3"/>
          <p:cNvSpPr>
            <a:spLocks noGrp="1"/>
          </p:cNvSpPr>
          <p:nvPr>
            <p:ph type="dt" idx="157"/>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278" name="PlaceHolder 4"/>
          <p:cNvSpPr>
            <a:spLocks noGrp="1"/>
          </p:cNvSpPr>
          <p:nvPr>
            <p:ph type="ftr" idx="158"/>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279" name="PlaceHolder 5"/>
          <p:cNvSpPr>
            <a:spLocks noGrp="1"/>
          </p:cNvSpPr>
          <p:nvPr>
            <p:ph type="sldNum" idx="159"/>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3ADFF3C-D6BB-4436-901A-E3452D0CB734}"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28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282" name="PlaceHolder 3"/>
          <p:cNvSpPr>
            <a:spLocks noGrp="1"/>
          </p:cNvSpPr>
          <p:nvPr>
            <p:ph type="dt" idx="160"/>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283" name="PlaceHolder 4"/>
          <p:cNvSpPr>
            <a:spLocks noGrp="1"/>
          </p:cNvSpPr>
          <p:nvPr>
            <p:ph type="ftr" idx="161"/>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284" name="PlaceHolder 5"/>
          <p:cNvSpPr>
            <a:spLocks noGrp="1"/>
          </p:cNvSpPr>
          <p:nvPr>
            <p:ph type="sldNum" idx="162"/>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903A7D4-A724-486B-B3F1-ABA756E1B48E}"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28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287" name="PlaceHolder 3"/>
          <p:cNvSpPr>
            <a:spLocks noGrp="1"/>
          </p:cNvSpPr>
          <p:nvPr>
            <p:ph type="dt" idx="163"/>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288" name="PlaceHolder 4"/>
          <p:cNvSpPr>
            <a:spLocks noGrp="1"/>
          </p:cNvSpPr>
          <p:nvPr>
            <p:ph type="ftr" idx="164"/>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289" name="PlaceHolder 5"/>
          <p:cNvSpPr>
            <a:spLocks noGrp="1"/>
          </p:cNvSpPr>
          <p:nvPr>
            <p:ph type="sldNum" idx="165"/>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B855D02-4EDB-4E93-82EA-F05DE79B2D57}"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29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292" name="PlaceHolder 3"/>
          <p:cNvSpPr>
            <a:spLocks noGrp="1"/>
          </p:cNvSpPr>
          <p:nvPr>
            <p:ph type="dt" idx="166"/>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293" name="PlaceHolder 4"/>
          <p:cNvSpPr>
            <a:spLocks noGrp="1"/>
          </p:cNvSpPr>
          <p:nvPr>
            <p:ph type="ftr" idx="167"/>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294" name="PlaceHolder 5"/>
          <p:cNvSpPr>
            <a:spLocks noGrp="1"/>
          </p:cNvSpPr>
          <p:nvPr>
            <p:ph type="sldNum" idx="168"/>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CA244A5-A08B-478F-8EA2-FA8729F53D48}"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29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297" name="PlaceHolder 3"/>
          <p:cNvSpPr>
            <a:spLocks noGrp="1"/>
          </p:cNvSpPr>
          <p:nvPr>
            <p:ph type="dt" idx="169"/>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298" name="PlaceHolder 4"/>
          <p:cNvSpPr>
            <a:spLocks noGrp="1"/>
          </p:cNvSpPr>
          <p:nvPr>
            <p:ph type="ftr" idx="170"/>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299" name="PlaceHolder 5"/>
          <p:cNvSpPr>
            <a:spLocks noGrp="1"/>
          </p:cNvSpPr>
          <p:nvPr>
            <p:ph type="sldNum" idx="171"/>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194062E-3817-4CF1-A9C5-B852A25FB0FC}"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30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302" name="PlaceHolder 3"/>
          <p:cNvSpPr>
            <a:spLocks noGrp="1"/>
          </p:cNvSpPr>
          <p:nvPr>
            <p:ph type="dt" idx="172"/>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303" name="PlaceHolder 4"/>
          <p:cNvSpPr>
            <a:spLocks noGrp="1"/>
          </p:cNvSpPr>
          <p:nvPr>
            <p:ph type="ftr" idx="173"/>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304" name="PlaceHolder 5"/>
          <p:cNvSpPr>
            <a:spLocks noGrp="1"/>
          </p:cNvSpPr>
          <p:nvPr>
            <p:ph type="sldNum" idx="174"/>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D8CFFF1-34A4-4A00-B2C3-557D221EE2BB}"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11" r:id="rId2"/>
  </p:sldLayoutIdLst>
</p:sldMaster>
</file>

<file path=ppt/slideMasters/slideMaster5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30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307" name="PlaceHolder 3"/>
          <p:cNvSpPr>
            <a:spLocks noGrp="1"/>
          </p:cNvSpPr>
          <p:nvPr>
            <p:ph type="dt" idx="175"/>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308" name="PlaceHolder 4"/>
          <p:cNvSpPr>
            <a:spLocks noGrp="1"/>
          </p:cNvSpPr>
          <p:nvPr>
            <p:ph type="ftr" idx="176"/>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309" name="PlaceHolder 5"/>
          <p:cNvSpPr>
            <a:spLocks noGrp="1"/>
          </p:cNvSpPr>
          <p:nvPr>
            <p:ph type="sldNum" idx="177"/>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1CBF47B-2FE3-4F48-8DB7-52EABE4333AA}"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30"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31" name="PlaceHolder 3"/>
          <p:cNvSpPr>
            <a:spLocks noGrp="1"/>
          </p:cNvSpPr>
          <p:nvPr>
            <p:ph type="dt" idx="16"/>
          </p:nvPr>
        </p:nvSpPr>
        <p:spPr>
          <a:xfrm>
            <a:off x="456840" y="6356520"/>
            <a:ext cx="2133720" cy="365040"/>
          </a:xfrm>
          <a:prstGeom prst="rect">
            <a:avLst/>
          </a:prstGeom>
          <a:noFill/>
          <a:ln w="0">
            <a:noFill/>
          </a:ln>
        </p:spPr>
        <p:txBody>
          <a:bodyPr lIns="90000" rIns="90000" tIns="46800" bIns="46800" anchor="ctr">
            <a:noAutofit/>
          </a:bodyPr>
          <a:lstStyle>
            <a:lvl1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en-US" sz="1200" strike="noStrike" u="none">
              <a:solidFill>
                <a:srgbClr val="000000"/>
              </a:solidFill>
              <a:uFillTx/>
              <a:latin typeface="Times New Roman"/>
            </a:endParaRPr>
          </a:p>
        </p:txBody>
      </p:sp>
      <p:sp>
        <p:nvSpPr>
          <p:cNvPr id="32" name="PlaceHolder 4"/>
          <p:cNvSpPr>
            <a:spLocks noGrp="1"/>
          </p:cNvSpPr>
          <p:nvPr>
            <p:ph type="ftr" idx="17"/>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33" name="PlaceHolder 5"/>
          <p:cNvSpPr>
            <a:spLocks noGrp="1"/>
          </p:cNvSpPr>
          <p:nvPr>
            <p:ph type="sldNum" idx="18"/>
          </p:nvPr>
        </p:nvSpPr>
        <p:spPr>
          <a:xfrm>
            <a:off x="6552720" y="6356520"/>
            <a:ext cx="2133720" cy="36504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2848BE7-E4B3-4853-BB6D-7DC829A18FBB}" type="slidenum">
              <a:rPr b="0" lang="ru-RU" sz="1200" strike="noStrike" u="none">
                <a:solidFill>
                  <a:srgbClr val="898989"/>
                </a:solidFill>
                <a:uFillTx/>
                <a:latin typeface="Calibri"/>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6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31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312" name="PlaceHolder 3"/>
          <p:cNvSpPr>
            <a:spLocks noGrp="1"/>
          </p:cNvSpPr>
          <p:nvPr>
            <p:ph type="dt" idx="178"/>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313" name="PlaceHolder 4"/>
          <p:cNvSpPr>
            <a:spLocks noGrp="1"/>
          </p:cNvSpPr>
          <p:nvPr>
            <p:ph type="ftr" idx="179"/>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314" name="PlaceHolder 5"/>
          <p:cNvSpPr>
            <a:spLocks noGrp="1"/>
          </p:cNvSpPr>
          <p:nvPr>
            <p:ph type="sldNum" idx="180"/>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0A5AC04-9231-48D5-8939-7E00582A26AF}"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6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31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317" name="PlaceHolder 3"/>
          <p:cNvSpPr>
            <a:spLocks noGrp="1"/>
          </p:cNvSpPr>
          <p:nvPr>
            <p:ph type="dt" idx="181"/>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318" name="PlaceHolder 4"/>
          <p:cNvSpPr>
            <a:spLocks noGrp="1"/>
          </p:cNvSpPr>
          <p:nvPr>
            <p:ph type="ftr" idx="182"/>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319" name="PlaceHolder 5"/>
          <p:cNvSpPr>
            <a:spLocks noGrp="1"/>
          </p:cNvSpPr>
          <p:nvPr>
            <p:ph type="sldNum" idx="183"/>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3D50348-9614-492A-97CE-2DC1DF216818}"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6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32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322" name="PlaceHolder 3"/>
          <p:cNvSpPr>
            <a:spLocks noGrp="1"/>
          </p:cNvSpPr>
          <p:nvPr>
            <p:ph type="dt" idx="184"/>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323" name="PlaceHolder 4"/>
          <p:cNvSpPr>
            <a:spLocks noGrp="1"/>
          </p:cNvSpPr>
          <p:nvPr>
            <p:ph type="ftr" idx="185"/>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324" name="PlaceHolder 5"/>
          <p:cNvSpPr>
            <a:spLocks noGrp="1"/>
          </p:cNvSpPr>
          <p:nvPr>
            <p:ph type="sldNum" idx="186"/>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BD5798B-C48E-4553-973F-EBF6FE365552}"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6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32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327" name="PlaceHolder 3"/>
          <p:cNvSpPr>
            <a:spLocks noGrp="1"/>
          </p:cNvSpPr>
          <p:nvPr>
            <p:ph type="dt" idx="187"/>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328" name="PlaceHolder 4"/>
          <p:cNvSpPr>
            <a:spLocks noGrp="1"/>
          </p:cNvSpPr>
          <p:nvPr>
            <p:ph type="ftr" idx="188"/>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329" name="PlaceHolder 5"/>
          <p:cNvSpPr>
            <a:spLocks noGrp="1"/>
          </p:cNvSpPr>
          <p:nvPr>
            <p:ph type="sldNum" idx="189"/>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09BD5BA-81DC-45AD-830E-3D972E6A72F4}"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6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33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332" name="PlaceHolder 3"/>
          <p:cNvSpPr>
            <a:spLocks noGrp="1"/>
          </p:cNvSpPr>
          <p:nvPr>
            <p:ph type="dt" idx="190"/>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333" name="PlaceHolder 4"/>
          <p:cNvSpPr>
            <a:spLocks noGrp="1"/>
          </p:cNvSpPr>
          <p:nvPr>
            <p:ph type="ftr" idx="191"/>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334" name="PlaceHolder 5"/>
          <p:cNvSpPr>
            <a:spLocks noGrp="1"/>
          </p:cNvSpPr>
          <p:nvPr>
            <p:ph type="sldNum" idx="192"/>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45E8B5B-BBE0-4B39-9770-7BD1A57A4098}"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6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33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337" name="PlaceHolder 3"/>
          <p:cNvSpPr>
            <a:spLocks noGrp="1"/>
          </p:cNvSpPr>
          <p:nvPr>
            <p:ph type="dt" idx="193"/>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338" name="PlaceHolder 4"/>
          <p:cNvSpPr>
            <a:spLocks noGrp="1"/>
          </p:cNvSpPr>
          <p:nvPr>
            <p:ph type="ftr" idx="194"/>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339" name="PlaceHolder 5"/>
          <p:cNvSpPr>
            <a:spLocks noGrp="1"/>
          </p:cNvSpPr>
          <p:nvPr>
            <p:ph type="sldNum" idx="195"/>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92872FF-8D47-4445-ADD7-9F7E36B1504B}"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6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34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342" name="PlaceHolder 3"/>
          <p:cNvSpPr>
            <a:spLocks noGrp="1"/>
          </p:cNvSpPr>
          <p:nvPr>
            <p:ph type="dt" idx="196"/>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343" name="PlaceHolder 4"/>
          <p:cNvSpPr>
            <a:spLocks noGrp="1"/>
          </p:cNvSpPr>
          <p:nvPr>
            <p:ph type="ftr" idx="197"/>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344" name="PlaceHolder 5"/>
          <p:cNvSpPr>
            <a:spLocks noGrp="1"/>
          </p:cNvSpPr>
          <p:nvPr>
            <p:ph type="sldNum" idx="198"/>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0F8CF73-0C09-49BC-A4B3-75B2B351B47B}"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6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34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347" name="PlaceHolder 3"/>
          <p:cNvSpPr>
            <a:spLocks noGrp="1"/>
          </p:cNvSpPr>
          <p:nvPr>
            <p:ph type="dt" idx="199"/>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348" name="PlaceHolder 4"/>
          <p:cNvSpPr>
            <a:spLocks noGrp="1"/>
          </p:cNvSpPr>
          <p:nvPr>
            <p:ph type="ftr" idx="200"/>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349" name="PlaceHolder 5"/>
          <p:cNvSpPr>
            <a:spLocks noGrp="1"/>
          </p:cNvSpPr>
          <p:nvPr>
            <p:ph type="sldNum" idx="201"/>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6876396-686F-4D41-830D-6A368DEEA9BF}"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6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35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352" name="PlaceHolder 3"/>
          <p:cNvSpPr>
            <a:spLocks noGrp="1"/>
          </p:cNvSpPr>
          <p:nvPr>
            <p:ph type="dt" idx="202"/>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353" name="PlaceHolder 4"/>
          <p:cNvSpPr>
            <a:spLocks noGrp="1"/>
          </p:cNvSpPr>
          <p:nvPr>
            <p:ph type="ftr" idx="203"/>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354" name="PlaceHolder 5"/>
          <p:cNvSpPr>
            <a:spLocks noGrp="1"/>
          </p:cNvSpPr>
          <p:nvPr>
            <p:ph type="sldNum" idx="204"/>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5257827-0CFC-4C24-BB3A-2B10DA5724AE}"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6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35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357" name="PlaceHolder 3"/>
          <p:cNvSpPr>
            <a:spLocks noGrp="1"/>
          </p:cNvSpPr>
          <p:nvPr>
            <p:ph type="dt" idx="205"/>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358" name="PlaceHolder 4"/>
          <p:cNvSpPr>
            <a:spLocks noGrp="1"/>
          </p:cNvSpPr>
          <p:nvPr>
            <p:ph type="ftr" idx="206"/>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359" name="PlaceHolder 5"/>
          <p:cNvSpPr>
            <a:spLocks noGrp="1"/>
          </p:cNvSpPr>
          <p:nvPr>
            <p:ph type="sldNum" idx="207"/>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8DBB58F-6E45-4DF4-942A-D4DB20E7CF7A}"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23"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35"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36" name="PlaceHolder 3"/>
          <p:cNvSpPr>
            <a:spLocks noGrp="1"/>
          </p:cNvSpPr>
          <p:nvPr>
            <p:ph type="dt" idx="19"/>
          </p:nvPr>
        </p:nvSpPr>
        <p:spPr>
          <a:xfrm>
            <a:off x="456840" y="6356520"/>
            <a:ext cx="2133720" cy="365040"/>
          </a:xfrm>
          <a:prstGeom prst="rect">
            <a:avLst/>
          </a:prstGeom>
          <a:noFill/>
          <a:ln w="0">
            <a:noFill/>
          </a:ln>
        </p:spPr>
        <p:txBody>
          <a:bodyPr lIns="90000" rIns="90000" tIns="46800" bIns="46800" anchor="ctr">
            <a:noAutofit/>
          </a:bodyPr>
          <a:lstStyle>
            <a:lvl1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en-US" sz="1200" strike="noStrike" u="none">
              <a:solidFill>
                <a:srgbClr val="000000"/>
              </a:solidFill>
              <a:uFillTx/>
              <a:latin typeface="Times New Roman"/>
            </a:endParaRPr>
          </a:p>
        </p:txBody>
      </p:sp>
      <p:sp>
        <p:nvSpPr>
          <p:cNvPr id="37" name="PlaceHolder 4"/>
          <p:cNvSpPr>
            <a:spLocks noGrp="1"/>
          </p:cNvSpPr>
          <p:nvPr>
            <p:ph type="ftr" idx="20"/>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38" name="PlaceHolder 5"/>
          <p:cNvSpPr>
            <a:spLocks noGrp="1"/>
          </p:cNvSpPr>
          <p:nvPr>
            <p:ph type="sldNum" idx="21"/>
          </p:nvPr>
        </p:nvSpPr>
        <p:spPr>
          <a:xfrm>
            <a:off x="6552720" y="6356520"/>
            <a:ext cx="2133720" cy="36504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D1B09B8-C584-47AB-93DD-68867D246FBA}" type="slidenum">
              <a:rPr b="0" lang="ru-RU" sz="1200" strike="noStrike" u="none">
                <a:solidFill>
                  <a:srgbClr val="898989"/>
                </a:solidFill>
                <a:uFillTx/>
                <a:latin typeface="Calibri"/>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7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36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362" name="PlaceHolder 3"/>
          <p:cNvSpPr>
            <a:spLocks noGrp="1"/>
          </p:cNvSpPr>
          <p:nvPr>
            <p:ph type="dt" idx="208"/>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363" name="PlaceHolder 4"/>
          <p:cNvSpPr>
            <a:spLocks noGrp="1"/>
          </p:cNvSpPr>
          <p:nvPr>
            <p:ph type="ftr" idx="209"/>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364" name="PlaceHolder 5"/>
          <p:cNvSpPr>
            <a:spLocks noGrp="1"/>
          </p:cNvSpPr>
          <p:nvPr>
            <p:ph type="sldNum" idx="210"/>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98773D8-E8F4-4AAE-905D-FFA320E32621}"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7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36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367" name="PlaceHolder 3"/>
          <p:cNvSpPr>
            <a:spLocks noGrp="1"/>
          </p:cNvSpPr>
          <p:nvPr>
            <p:ph type="dt" idx="211"/>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368" name="PlaceHolder 4"/>
          <p:cNvSpPr>
            <a:spLocks noGrp="1"/>
          </p:cNvSpPr>
          <p:nvPr>
            <p:ph type="ftr" idx="212"/>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369" name="PlaceHolder 5"/>
          <p:cNvSpPr>
            <a:spLocks noGrp="1"/>
          </p:cNvSpPr>
          <p:nvPr>
            <p:ph type="sldNum" idx="213"/>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CEA182B-805A-4F98-8CCE-0B8364769CE5}"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7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37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372" name="PlaceHolder 3"/>
          <p:cNvSpPr>
            <a:spLocks noGrp="1"/>
          </p:cNvSpPr>
          <p:nvPr>
            <p:ph type="dt" idx="214"/>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373" name="PlaceHolder 4"/>
          <p:cNvSpPr>
            <a:spLocks noGrp="1"/>
          </p:cNvSpPr>
          <p:nvPr>
            <p:ph type="ftr" idx="215"/>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374" name="PlaceHolder 5"/>
          <p:cNvSpPr>
            <a:spLocks noGrp="1"/>
          </p:cNvSpPr>
          <p:nvPr>
            <p:ph type="sldNum" idx="216"/>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393B6F8-9E0B-4214-B7E8-58862B9F81D7}"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7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37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377" name="PlaceHolder 3"/>
          <p:cNvSpPr>
            <a:spLocks noGrp="1"/>
          </p:cNvSpPr>
          <p:nvPr>
            <p:ph type="dt" idx="217"/>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378" name="PlaceHolder 4"/>
          <p:cNvSpPr>
            <a:spLocks noGrp="1"/>
          </p:cNvSpPr>
          <p:nvPr>
            <p:ph type="ftr" idx="218"/>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379" name="PlaceHolder 5"/>
          <p:cNvSpPr>
            <a:spLocks noGrp="1"/>
          </p:cNvSpPr>
          <p:nvPr>
            <p:ph type="sldNum" idx="219"/>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2420506-EC59-4464-8629-91A662EB8B01}"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7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38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382" name="PlaceHolder 3"/>
          <p:cNvSpPr>
            <a:spLocks noGrp="1"/>
          </p:cNvSpPr>
          <p:nvPr>
            <p:ph type="dt" idx="220"/>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383" name="PlaceHolder 4"/>
          <p:cNvSpPr>
            <a:spLocks noGrp="1"/>
          </p:cNvSpPr>
          <p:nvPr>
            <p:ph type="ftr" idx="221"/>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384" name="PlaceHolder 5"/>
          <p:cNvSpPr>
            <a:spLocks noGrp="1"/>
          </p:cNvSpPr>
          <p:nvPr>
            <p:ph type="sldNum" idx="222"/>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4F2B3F9-B6B9-444C-A03B-A3400D58946B}"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7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38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387" name="PlaceHolder 3"/>
          <p:cNvSpPr>
            <a:spLocks noGrp="1"/>
          </p:cNvSpPr>
          <p:nvPr>
            <p:ph type="dt" idx="223"/>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388" name="PlaceHolder 4"/>
          <p:cNvSpPr>
            <a:spLocks noGrp="1"/>
          </p:cNvSpPr>
          <p:nvPr>
            <p:ph type="ftr" idx="224"/>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389" name="PlaceHolder 5"/>
          <p:cNvSpPr>
            <a:spLocks noGrp="1"/>
          </p:cNvSpPr>
          <p:nvPr>
            <p:ph type="sldNum" idx="225"/>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7AD2BE5-96CD-43C5-96F6-B1145A8ACFD9}"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7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39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392" name="PlaceHolder 3"/>
          <p:cNvSpPr>
            <a:spLocks noGrp="1"/>
          </p:cNvSpPr>
          <p:nvPr>
            <p:ph type="dt" idx="226"/>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393" name="PlaceHolder 4"/>
          <p:cNvSpPr>
            <a:spLocks noGrp="1"/>
          </p:cNvSpPr>
          <p:nvPr>
            <p:ph type="ftr" idx="227"/>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394" name="PlaceHolder 5"/>
          <p:cNvSpPr>
            <a:spLocks noGrp="1"/>
          </p:cNvSpPr>
          <p:nvPr>
            <p:ph type="sldNum" idx="228"/>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23DDBCC-C022-4581-BD81-386CFB98B049}"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7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39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397" name="PlaceHolder 3"/>
          <p:cNvSpPr>
            <a:spLocks noGrp="1"/>
          </p:cNvSpPr>
          <p:nvPr>
            <p:ph type="dt" idx="229"/>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398" name="PlaceHolder 4"/>
          <p:cNvSpPr>
            <a:spLocks noGrp="1"/>
          </p:cNvSpPr>
          <p:nvPr>
            <p:ph type="ftr" idx="230"/>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399" name="PlaceHolder 5"/>
          <p:cNvSpPr>
            <a:spLocks noGrp="1"/>
          </p:cNvSpPr>
          <p:nvPr>
            <p:ph type="sldNum" idx="231"/>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1A9B511-04DE-4A73-A9B0-624DD896F24E}"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7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40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402" name="PlaceHolder 3"/>
          <p:cNvSpPr>
            <a:spLocks noGrp="1"/>
          </p:cNvSpPr>
          <p:nvPr>
            <p:ph type="dt" idx="232"/>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403" name="PlaceHolder 4"/>
          <p:cNvSpPr>
            <a:spLocks noGrp="1"/>
          </p:cNvSpPr>
          <p:nvPr>
            <p:ph type="ftr" idx="233"/>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404" name="PlaceHolder 5"/>
          <p:cNvSpPr>
            <a:spLocks noGrp="1"/>
          </p:cNvSpPr>
          <p:nvPr>
            <p:ph type="sldNum" idx="234"/>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CBEE597-F1FE-4EFA-8814-E240D555D4B5}"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7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40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407" name="PlaceHolder 3"/>
          <p:cNvSpPr>
            <a:spLocks noGrp="1"/>
          </p:cNvSpPr>
          <p:nvPr>
            <p:ph type="dt" idx="235"/>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408" name="PlaceHolder 4"/>
          <p:cNvSpPr>
            <a:spLocks noGrp="1"/>
          </p:cNvSpPr>
          <p:nvPr>
            <p:ph type="ftr" idx="236"/>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409" name="PlaceHolder 5"/>
          <p:cNvSpPr>
            <a:spLocks noGrp="1"/>
          </p:cNvSpPr>
          <p:nvPr>
            <p:ph type="sldNum" idx="237"/>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8FFC800-6B49-4900-8094-B964037450C5}"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40"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41" name="PlaceHolder 3"/>
          <p:cNvSpPr>
            <a:spLocks noGrp="1"/>
          </p:cNvSpPr>
          <p:nvPr>
            <p:ph type="dt" idx="22"/>
          </p:nvPr>
        </p:nvSpPr>
        <p:spPr>
          <a:xfrm>
            <a:off x="456840" y="6356520"/>
            <a:ext cx="2133720" cy="365040"/>
          </a:xfrm>
          <a:prstGeom prst="rect">
            <a:avLst/>
          </a:prstGeom>
          <a:noFill/>
          <a:ln w="0">
            <a:noFill/>
          </a:ln>
        </p:spPr>
        <p:txBody>
          <a:bodyPr lIns="90000" rIns="90000" tIns="46800" bIns="46800" anchor="ctr">
            <a:noAutofit/>
          </a:bodyPr>
          <a:lstStyle>
            <a:lvl1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en-US" sz="1200" strike="noStrike" u="none">
              <a:solidFill>
                <a:srgbClr val="000000"/>
              </a:solidFill>
              <a:uFillTx/>
              <a:latin typeface="Times New Roman"/>
            </a:endParaRPr>
          </a:p>
        </p:txBody>
      </p:sp>
      <p:sp>
        <p:nvSpPr>
          <p:cNvPr id="42" name="PlaceHolder 4"/>
          <p:cNvSpPr>
            <a:spLocks noGrp="1"/>
          </p:cNvSpPr>
          <p:nvPr>
            <p:ph type="ftr" idx="23"/>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43" name="PlaceHolder 5"/>
          <p:cNvSpPr>
            <a:spLocks noGrp="1"/>
          </p:cNvSpPr>
          <p:nvPr>
            <p:ph type="sldNum" idx="24"/>
          </p:nvPr>
        </p:nvSpPr>
        <p:spPr>
          <a:xfrm>
            <a:off x="6552720" y="6356520"/>
            <a:ext cx="2133720" cy="365040"/>
          </a:xfrm>
          <a:prstGeom prst="rect">
            <a:avLst/>
          </a:prstGeom>
          <a:noFill/>
          <a:ln w="0">
            <a:noFill/>
          </a:ln>
        </p:spPr>
        <p:txBody>
          <a:bodyPr lIns="90000" rIns="9000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14500F0-8ADC-4BBB-87C1-F1B4313CDFF8}" type="slidenum">
              <a:rPr b="0" lang="ru-RU" sz="1200" strike="noStrike" u="none">
                <a:solidFill>
                  <a:srgbClr val="898989"/>
                </a:solidFill>
                <a:uFillTx/>
                <a:latin typeface="Calibri"/>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8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41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412" name="PlaceHolder 3"/>
          <p:cNvSpPr>
            <a:spLocks noGrp="1"/>
          </p:cNvSpPr>
          <p:nvPr>
            <p:ph type="dt" idx="238"/>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413" name="PlaceHolder 4"/>
          <p:cNvSpPr>
            <a:spLocks noGrp="1"/>
          </p:cNvSpPr>
          <p:nvPr>
            <p:ph type="ftr" idx="239"/>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414" name="PlaceHolder 5"/>
          <p:cNvSpPr>
            <a:spLocks noGrp="1"/>
          </p:cNvSpPr>
          <p:nvPr>
            <p:ph type="sldNum" idx="240"/>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95EEBF9-9FA0-4903-803D-E775E386DDBD}"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35" r:id="rId2"/>
  </p:sldLayoutIdLst>
</p:sldMaster>
</file>

<file path=ppt/slideMasters/slideMaster8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41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417" name="PlaceHolder 3"/>
          <p:cNvSpPr>
            <a:spLocks noGrp="1"/>
          </p:cNvSpPr>
          <p:nvPr>
            <p:ph type="dt" idx="241"/>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418" name="PlaceHolder 4"/>
          <p:cNvSpPr>
            <a:spLocks noGrp="1"/>
          </p:cNvSpPr>
          <p:nvPr>
            <p:ph type="ftr" idx="242"/>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419" name="PlaceHolder 5"/>
          <p:cNvSpPr>
            <a:spLocks noGrp="1"/>
          </p:cNvSpPr>
          <p:nvPr>
            <p:ph type="sldNum" idx="243"/>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6AD7A04-44AC-4750-B1F3-A92BA087E761}"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8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42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422" name="PlaceHolder 3"/>
          <p:cNvSpPr>
            <a:spLocks noGrp="1"/>
          </p:cNvSpPr>
          <p:nvPr>
            <p:ph type="dt" idx="244"/>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423" name="PlaceHolder 4"/>
          <p:cNvSpPr>
            <a:spLocks noGrp="1"/>
          </p:cNvSpPr>
          <p:nvPr>
            <p:ph type="ftr" idx="245"/>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424" name="PlaceHolder 5"/>
          <p:cNvSpPr>
            <a:spLocks noGrp="1"/>
          </p:cNvSpPr>
          <p:nvPr>
            <p:ph type="sldNum" idx="246"/>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F62A81F-0B9D-4640-B11D-31071311CFCE}"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8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42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427" name="PlaceHolder 3"/>
          <p:cNvSpPr>
            <a:spLocks noGrp="1"/>
          </p:cNvSpPr>
          <p:nvPr>
            <p:ph type="dt" idx="247"/>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428" name="PlaceHolder 4"/>
          <p:cNvSpPr>
            <a:spLocks noGrp="1"/>
          </p:cNvSpPr>
          <p:nvPr>
            <p:ph type="ftr" idx="248"/>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429" name="PlaceHolder 5"/>
          <p:cNvSpPr>
            <a:spLocks noGrp="1"/>
          </p:cNvSpPr>
          <p:nvPr>
            <p:ph type="sldNum" idx="249"/>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382D625-17A0-40E3-99C0-322D889AB1B9}"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8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43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432" name="PlaceHolder 3"/>
          <p:cNvSpPr>
            <a:spLocks noGrp="1"/>
          </p:cNvSpPr>
          <p:nvPr>
            <p:ph type="dt" idx="250"/>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433" name="PlaceHolder 4"/>
          <p:cNvSpPr>
            <a:spLocks noGrp="1"/>
          </p:cNvSpPr>
          <p:nvPr>
            <p:ph type="ftr" idx="251"/>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434" name="PlaceHolder 5"/>
          <p:cNvSpPr>
            <a:spLocks noGrp="1"/>
          </p:cNvSpPr>
          <p:nvPr>
            <p:ph type="sldNum" idx="252"/>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AE9217D-8853-424D-8BFA-DCC2CF8F67F5}"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8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43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437" name="PlaceHolder 3"/>
          <p:cNvSpPr>
            <a:spLocks noGrp="1"/>
          </p:cNvSpPr>
          <p:nvPr>
            <p:ph type="dt" idx="253"/>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438" name="PlaceHolder 4"/>
          <p:cNvSpPr>
            <a:spLocks noGrp="1"/>
          </p:cNvSpPr>
          <p:nvPr>
            <p:ph type="ftr" idx="254"/>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439" name="PlaceHolder 5"/>
          <p:cNvSpPr>
            <a:spLocks noGrp="1"/>
          </p:cNvSpPr>
          <p:nvPr>
            <p:ph type="sldNum" idx="255"/>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237DD00-8498-4E37-BB65-371EB40F62E6}"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8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44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442" name="PlaceHolder 3"/>
          <p:cNvSpPr>
            <a:spLocks noGrp="1"/>
          </p:cNvSpPr>
          <p:nvPr>
            <p:ph type="dt" idx="256"/>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443" name="PlaceHolder 4"/>
          <p:cNvSpPr>
            <a:spLocks noGrp="1"/>
          </p:cNvSpPr>
          <p:nvPr>
            <p:ph type="ftr" idx="257"/>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444" name="PlaceHolder 5"/>
          <p:cNvSpPr>
            <a:spLocks noGrp="1"/>
          </p:cNvSpPr>
          <p:nvPr>
            <p:ph type="sldNum" idx="258"/>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A45E6E5-FB54-49A8-89BA-7BA925DAE443}"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8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44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447" name="PlaceHolder 3"/>
          <p:cNvSpPr>
            <a:spLocks noGrp="1"/>
          </p:cNvSpPr>
          <p:nvPr>
            <p:ph type="dt" idx="259"/>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448" name="PlaceHolder 4"/>
          <p:cNvSpPr>
            <a:spLocks noGrp="1"/>
          </p:cNvSpPr>
          <p:nvPr>
            <p:ph type="ftr" idx="260"/>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449" name="PlaceHolder 5"/>
          <p:cNvSpPr>
            <a:spLocks noGrp="1"/>
          </p:cNvSpPr>
          <p:nvPr>
            <p:ph type="sldNum" idx="261"/>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FE04AD1-E51D-4E92-8A3C-F3B321B01103}"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8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45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452" name="PlaceHolder 3"/>
          <p:cNvSpPr>
            <a:spLocks noGrp="1"/>
          </p:cNvSpPr>
          <p:nvPr>
            <p:ph type="dt" idx="262"/>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453" name="PlaceHolder 4"/>
          <p:cNvSpPr>
            <a:spLocks noGrp="1"/>
          </p:cNvSpPr>
          <p:nvPr>
            <p:ph type="ftr" idx="263"/>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454" name="PlaceHolder 5"/>
          <p:cNvSpPr>
            <a:spLocks noGrp="1"/>
          </p:cNvSpPr>
          <p:nvPr>
            <p:ph type="sldNum" idx="264"/>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73DE014-074F-4B17-937C-07F68332DEA7}"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8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a:rPr>
              <a:t>Click to edit the title text format</a:t>
            </a:r>
            <a:endParaRPr b="0" lang="en-US" sz="4400" strike="noStrike" u="none">
              <a:solidFill>
                <a:srgbClr val="000000"/>
              </a:solidFill>
              <a:uFillTx/>
              <a:latin typeface="Calibri"/>
            </a:endParaRPr>
          </a:p>
        </p:txBody>
      </p:sp>
      <p:sp>
        <p:nvSpPr>
          <p:cNvPr id="456"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Click to edit the outline text format</a:t>
            </a:r>
            <a:endParaRPr b="0" lang="en-US" sz="3200" strike="noStrike" u="none">
              <a:solidFill>
                <a:srgbClr val="000000"/>
              </a:solidFill>
              <a:uFillTx/>
              <a:latin typeface="Calibri"/>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Second Outline Level</a:t>
            </a:r>
            <a:endParaRPr b="0" lang="en-US" sz="3200" strike="noStrike" u="none">
              <a:solidFill>
                <a:srgbClr val="000000"/>
              </a:solidFill>
              <a:uFillTx/>
              <a:latin typeface="Calibri"/>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Third Outline Level</a:t>
            </a:r>
            <a:endParaRPr b="0" lang="en-US" sz="3200" strike="noStrike" u="none">
              <a:solidFill>
                <a:srgbClr val="000000"/>
              </a:solidFill>
              <a:uFillTx/>
              <a:latin typeface="Calibri"/>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Fourth Outline Level</a:t>
            </a:r>
            <a:endParaRPr b="0" lang="en-US" sz="3200" strike="noStrike" u="none">
              <a:solidFill>
                <a:srgbClr val="000000"/>
              </a:solidFill>
              <a:uFillTx/>
              <a:latin typeface="Calibri"/>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Fifth Outline Level</a:t>
            </a:r>
            <a:endParaRPr b="0" lang="en-US" sz="3200" strike="noStrike" u="none">
              <a:solidFill>
                <a:srgbClr val="000000"/>
              </a:solidFill>
              <a:uFillTx/>
              <a:latin typeface="Calibri"/>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Sixth Outline Level</a:t>
            </a:r>
            <a:endParaRPr b="0" lang="en-US" sz="3200" strike="noStrike" u="none">
              <a:solidFill>
                <a:srgbClr val="000000"/>
              </a:solidFill>
              <a:uFillTx/>
              <a:latin typeface="Calibri"/>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Calibri"/>
              </a:rPr>
              <a:t>Seventh Outline Level</a:t>
            </a:r>
            <a:endParaRPr b="0" lang="en-US" sz="3200" strike="noStrike" u="none">
              <a:solidFill>
                <a:srgbClr val="000000"/>
              </a:solidFill>
              <a:uFillTx/>
              <a:latin typeface="Calibri"/>
            </a:endParaRPr>
          </a:p>
        </p:txBody>
      </p:sp>
      <p:sp>
        <p:nvSpPr>
          <p:cNvPr id="457" name="PlaceHolder 3"/>
          <p:cNvSpPr>
            <a:spLocks noGrp="1"/>
          </p:cNvSpPr>
          <p:nvPr>
            <p:ph type="dt" idx="265"/>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Times New Roman"/>
              </a:rPr>
              <a:t>&lt;date/time&gt;</a:t>
            </a:r>
            <a:endParaRPr b="0" lang="en-US" sz="1200" strike="noStrike" u="none">
              <a:solidFill>
                <a:srgbClr val="000000"/>
              </a:solidFill>
              <a:uFillTx/>
              <a:latin typeface="Times New Roman"/>
            </a:endParaRPr>
          </a:p>
        </p:txBody>
      </p:sp>
      <p:sp>
        <p:nvSpPr>
          <p:cNvPr id="458" name="PlaceHolder 4"/>
          <p:cNvSpPr>
            <a:spLocks noGrp="1"/>
          </p:cNvSpPr>
          <p:nvPr>
            <p:ph type="ftr" idx="266"/>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459" name="PlaceHolder 5"/>
          <p:cNvSpPr>
            <a:spLocks noGrp="1"/>
          </p:cNvSpPr>
          <p:nvPr>
            <p:ph type="sldNum" idx="267"/>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99E4E8A-BBF9-45DA-A2B9-746FC3B7A0AD}" type="slidenum">
              <a:rPr b="0" lang="ru-RU" sz="1200" strike="noStrike" u="none">
                <a:solidFill>
                  <a:srgbClr val="898989"/>
                </a:solidFill>
                <a:uFillTx/>
                <a:latin typeface="Times New Roman"/>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3ded1"/>
        </a:solidFill>
      </p:bgPr>
    </p:bg>
    <p:spTree>
      <p:nvGrpSpPr>
        <p:cNvPr id="1" name=""/>
        <p:cNvGrpSpPr/>
        <p:nvPr/>
      </p:nvGrpSpPr>
      <p:grpSpPr>
        <a:xfrm>
          <a:off x="0" y="0"/>
          <a:ext cx="0" cy="0"/>
          <a:chOff x="0" y="0"/>
          <a:chExt cx="0" cy="0"/>
        </a:xfrm>
      </p:grpSpPr>
      <p:sp>
        <p:nvSpPr>
          <p:cNvPr id="44" name="Скругленный прямоугольник 9"/>
          <p:cNvSpPr/>
          <p:nvPr/>
        </p:nvSpPr>
        <p:spPr>
          <a:xfrm>
            <a:off x="304920" y="328680"/>
            <a:ext cx="8532720" cy="6197400"/>
          </a:xfrm>
          <a:prstGeom prst="roundRect">
            <a:avLst>
              <a:gd name="adj" fmla="val 2079"/>
            </a:avLst>
          </a:prstGeom>
          <a:gradFill rotWithShape="0">
            <a:gsLst>
              <a:gs pos="0">
                <a:srgbClr val="ffffff"/>
              </a:gs>
              <a:gs pos="100000">
                <a:srgbClr val="dadada"/>
              </a:gs>
            </a:gsLst>
            <a:lin ang="5400000"/>
          </a:gradFill>
          <a:ln cap="rnd" w="2160">
            <a:solidFill>
              <a:srgbClr val="a4a3a3"/>
            </a:solidFill>
            <a:miter/>
          </a:ln>
          <a:effectLst>
            <a:outerShdw dist="50760" dir="5400000" blurRad="0" rotWithShape="0">
              <a:srgbClr val="000000">
                <a:alpha val="25000"/>
              </a:srgbClr>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grpSp>
        <p:nvGrpSpPr>
          <p:cNvPr id="45" name="Скругленный прямоугольник 10"/>
          <p:cNvGrpSpPr/>
          <p:nvPr/>
        </p:nvGrpSpPr>
        <p:grpSpPr>
          <a:xfrm>
            <a:off x="420840" y="433440"/>
            <a:ext cx="8302320" cy="3108240"/>
            <a:chOff x="420840" y="433440"/>
            <a:chExt cx="8302320" cy="3108240"/>
          </a:xfrm>
        </p:grpSpPr>
        <p:pic>
          <p:nvPicPr>
            <p:cNvPr id="46" name="Скругленный прямоугольник 10" descr=""/>
            <p:cNvPicPr/>
            <p:nvPr/>
          </p:nvPicPr>
          <p:blipFill>
            <a:blip r:embed="rId2"/>
            <a:stretch/>
          </p:blipFill>
          <p:spPr>
            <a:xfrm>
              <a:off x="420840" y="433440"/>
              <a:ext cx="8302320" cy="3108240"/>
            </a:xfrm>
            <a:prstGeom prst="rect">
              <a:avLst/>
            </a:prstGeom>
            <a:ln w="0">
              <a:noFill/>
            </a:ln>
          </p:spPr>
        </p:pic>
        <p:sp>
          <p:nvSpPr>
            <p:cNvPr id="47" name=""/>
            <p:cNvSpPr/>
            <p:nvPr/>
          </p:nvSpPr>
          <p:spPr>
            <a:xfrm>
              <a:off x="460440" y="476280"/>
              <a:ext cx="8223120" cy="30258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grpSp>
      <p:sp>
        <p:nvSpPr>
          <p:cNvPr id="48" name="PlaceHolder 1"/>
          <p:cNvSpPr>
            <a:spLocks noGrp="1"/>
          </p:cNvSpPr>
          <p:nvPr>
            <p:ph type="title"/>
          </p:nvPr>
        </p:nvSpPr>
        <p:spPr>
          <a:xfrm>
            <a:off x="503280" y="4986000"/>
            <a:ext cx="8183520" cy="105084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ff8d3e"/>
                </a:solidFill>
                <a:uFillTx/>
                <a:latin typeface="Verdana"/>
              </a:rPr>
              <a:t>Click to edit the title text format</a:t>
            </a:r>
            <a:endParaRPr b="1" lang="en-US" sz="3600" strike="noStrike" u="none">
              <a:solidFill>
                <a:srgbClr val="ff8d3e"/>
              </a:solidFill>
              <a:uFillTx/>
              <a:latin typeface="Verdana"/>
            </a:endParaRPr>
          </a:p>
        </p:txBody>
      </p:sp>
      <p:sp>
        <p:nvSpPr>
          <p:cNvPr id="49" name="PlaceHolder 2"/>
          <p:cNvSpPr>
            <a:spLocks noGrp="1"/>
          </p:cNvSpPr>
          <p:nvPr>
            <p:ph type="body"/>
          </p:nvPr>
        </p:nvSpPr>
        <p:spPr>
          <a:xfrm>
            <a:off x="503280" y="529920"/>
            <a:ext cx="8183520" cy="4187880"/>
          </a:xfrm>
          <a:prstGeom prst="rect">
            <a:avLst/>
          </a:prstGeom>
          <a:noFill/>
          <a:ln w="0">
            <a:noFill/>
          </a:ln>
        </p:spPr>
        <p:txBody>
          <a:bodyPr lIns="182880" rIns="90000" tIns="91440" bIns="46800" anchor="t">
            <a:normAutofit/>
          </a:bodyPr>
          <a:p>
            <a:pPr marL="264960" indent="-264960">
              <a:spcBef>
                <a:spcPts val="249"/>
              </a:spcBef>
              <a:buClr>
                <a:srgbClr val="f07f09"/>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Click to edit the outline text format</a:t>
            </a:r>
            <a:endParaRPr b="0" lang="en-US" sz="2800" strike="noStrike" u="none">
              <a:solidFill>
                <a:srgbClr val="000000"/>
              </a:solidFill>
              <a:uFillTx/>
              <a:latin typeface="Verdana"/>
            </a:endParaRPr>
          </a:p>
          <a:p>
            <a:pPr lvl="1" marL="547560" indent="-199800">
              <a:spcBef>
                <a:spcPts val="249"/>
              </a:spcBef>
              <a:buClr>
                <a:srgbClr val="f07f09"/>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Second Outline Level</a:t>
            </a:r>
            <a:endParaRPr b="0" lang="en-US" sz="2800" strike="noStrike" u="none">
              <a:solidFill>
                <a:srgbClr val="000000"/>
              </a:solidFill>
              <a:uFillTx/>
              <a:latin typeface="Verdana"/>
            </a:endParaRPr>
          </a:p>
          <a:p>
            <a:pPr lvl="2" marL="785880" indent="-182520">
              <a:spcBef>
                <a:spcPts val="249"/>
              </a:spcBef>
              <a:buClr>
                <a:srgbClr val="ed3742"/>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Third Outline Level</a:t>
            </a:r>
            <a:endParaRPr b="0" lang="en-US" sz="2800" strike="noStrike" u="none">
              <a:solidFill>
                <a:srgbClr val="000000"/>
              </a:solidFill>
              <a:uFillTx/>
              <a:latin typeface="Verdana"/>
            </a:endParaRPr>
          </a:p>
          <a:p>
            <a:pPr lvl="3" marL="1023840" indent="-182520">
              <a:spcBef>
                <a:spcPts val="249"/>
              </a:spcBef>
              <a:buClr>
                <a:srgbClr val="ed3742"/>
              </a:buClr>
              <a:buSzPct val="112000"/>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Fourth Outline Level</a:t>
            </a:r>
            <a:endParaRPr b="0" lang="en-US" sz="2800" strike="noStrike" u="none">
              <a:solidFill>
                <a:srgbClr val="000000"/>
              </a:solidFill>
              <a:uFillTx/>
              <a:latin typeface="Verdana"/>
            </a:endParaRPr>
          </a:p>
          <a:p>
            <a:pPr lvl="4" marL="1279440" indent="-182520">
              <a:spcBef>
                <a:spcPts val="249"/>
              </a:spcBef>
              <a:buClr>
                <a:srgbClr val="4a85b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Fifth Outline Level</a:t>
            </a:r>
            <a:endParaRPr b="0" lang="en-US" sz="2800" strike="noStrike" u="none">
              <a:solidFill>
                <a:srgbClr val="000000"/>
              </a:solidFill>
              <a:uFillTx/>
              <a:latin typeface="Verdana"/>
            </a:endParaRPr>
          </a:p>
          <a:p>
            <a:pPr lvl="5" marL="1279440" indent="-182520">
              <a:spcBef>
                <a:spcPts val="249"/>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Sixth Outline Level</a:t>
            </a:r>
            <a:endParaRPr b="0" lang="en-US" sz="2800" strike="noStrike" u="none">
              <a:solidFill>
                <a:srgbClr val="000000"/>
              </a:solidFill>
              <a:uFillTx/>
              <a:latin typeface="Verdana"/>
            </a:endParaRPr>
          </a:p>
          <a:p>
            <a:pPr lvl="6" marL="1279440" indent="-182520">
              <a:spcBef>
                <a:spcPts val="249"/>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Verdana"/>
              </a:rPr>
              <a:t>Seventh Outline Level</a:t>
            </a:r>
            <a:endParaRPr b="0" lang="en-US" sz="2800" strike="noStrike" u="none">
              <a:solidFill>
                <a:srgbClr val="000000"/>
              </a:solidFill>
              <a:uFillTx/>
              <a:latin typeface="Verdana"/>
            </a:endParaRPr>
          </a:p>
        </p:txBody>
      </p:sp>
      <p:sp>
        <p:nvSpPr>
          <p:cNvPr id="50" name="PlaceHolder 3"/>
          <p:cNvSpPr>
            <a:spLocks noGrp="1"/>
          </p:cNvSpPr>
          <p:nvPr>
            <p:ph type="dt" idx="25"/>
          </p:nvPr>
        </p:nvSpPr>
        <p:spPr>
          <a:xfrm>
            <a:off x="3776760" y="6111360"/>
            <a:ext cx="2286000" cy="3654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51" name="PlaceHolder 4"/>
          <p:cNvSpPr>
            <a:spLocks noGrp="1"/>
          </p:cNvSpPr>
          <p:nvPr>
            <p:ph type="ftr" idx="26"/>
          </p:nvPr>
        </p:nvSpPr>
        <p:spPr>
          <a:xfrm>
            <a:off x="6062760" y="6111360"/>
            <a:ext cx="2286000" cy="3654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52" name="PlaceHolder 5"/>
          <p:cNvSpPr>
            <a:spLocks noGrp="1"/>
          </p:cNvSpPr>
          <p:nvPr>
            <p:ph type="sldNum" idx="27"/>
          </p:nvPr>
        </p:nvSpPr>
        <p:spPr>
          <a:xfrm>
            <a:off x="8348760" y="6111360"/>
            <a:ext cx="457200" cy="365400"/>
          </a:xfrm>
          <a:prstGeom prst="rect">
            <a:avLst/>
          </a:prstGeom>
          <a:noFill/>
          <a:ln w="0">
            <a:noFill/>
          </a:ln>
        </p:spPr>
        <p:txBody>
          <a:bodyPr lIns="90000" rIns="90000" tIns="46800" bIns="46800" anchor="b">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a7a399"/>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61D5D98-959B-4BD8-9B4A-A9F8648277A0}" type="slidenum">
              <a:rPr b="0" lang="ru-RU" sz="1000" strike="noStrike" u="none">
                <a:solidFill>
                  <a:srgbClr val="a7a399"/>
                </a:solidFill>
                <a:uFillTx/>
                <a:latin typeface="Times New Roman"/>
              </a:rPr>
              <a:t>&lt;number&gt;</a:t>
            </a:fld>
            <a:endParaRPr b="0" lang="en-US"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1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7.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png"/><Relationship Id="rId3"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0" name="PlaceHolder 1"/>
          <p:cNvSpPr>
            <a:spLocks noGrp="1"/>
          </p:cNvSpPr>
          <p:nvPr>
            <p:ph type="title"/>
          </p:nvPr>
        </p:nvSpPr>
        <p:spPr>
          <a:xfrm>
            <a:off x="339480" y="2076480"/>
            <a:ext cx="8358120" cy="3657600"/>
          </a:xfrm>
          <a:prstGeom prst="rect">
            <a:avLst/>
          </a:prstGeom>
          <a:noFill/>
          <a:ln w="0">
            <a:noFill/>
          </a:ln>
        </p:spPr>
        <p:txBody>
          <a:bodyPr lIns="91440" rIns="91440" tIns="45720" bIns="4572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200"/>
            </a:br>
            <a:r>
              <a:rPr b="1" lang="kk-KZ" sz="2200" strike="noStrike" u="none">
                <a:solidFill>
                  <a:srgbClr val="000000"/>
                </a:solidFill>
                <a:uFillTx/>
                <a:latin typeface="Times New Roman"/>
                <a:ea typeface="Times New Roman"/>
              </a:rPr>
              <a:t>Бөлім тақырыбы:</a:t>
            </a:r>
            <a:br>
              <a:rPr sz="2200"/>
            </a:br>
            <a:r>
              <a:rPr b="1" lang="kk-KZ" sz="2200" strike="noStrike" u="none">
                <a:solidFill>
                  <a:srgbClr val="002060"/>
                </a:solidFill>
                <a:uFillTx/>
                <a:latin typeface="Times New Roman"/>
                <a:ea typeface="Times New Roman"/>
              </a:rPr>
              <a:t>Тоталитаризм мен демократияның текетіресі</a:t>
            </a:r>
            <a:br>
              <a:rPr sz="2200"/>
            </a:br>
            <a:br>
              <a:rPr sz="2500"/>
            </a:br>
            <a:r>
              <a:rPr b="1" lang="kk-KZ" sz="2200" strike="noStrike" u="none">
                <a:solidFill>
                  <a:srgbClr val="000000"/>
                </a:solidFill>
                <a:uFillTx/>
                <a:latin typeface="Times New Roman"/>
                <a:ea typeface="Times New Roman"/>
              </a:rPr>
              <a:t>Сабақтың тақырыбы:</a:t>
            </a:r>
            <a:br>
              <a:rPr sz="2200"/>
            </a:br>
            <a:r>
              <a:rPr b="0" lang="kk-KZ" sz="2200" strike="noStrike" u="none">
                <a:solidFill>
                  <a:srgbClr val="000000"/>
                </a:solidFill>
                <a:uFillTx/>
                <a:latin typeface="Times New Roman"/>
                <a:ea typeface="Calibri"/>
              </a:rPr>
              <a:t>Франция мен Испаниядағы «Халық майданы» қаншалықты тұрақты болды</a:t>
            </a:r>
            <a:r>
              <a:rPr b="0" lang="kk-KZ" sz="2200" strike="noStrike" u="none">
                <a:solidFill>
                  <a:srgbClr val="000000"/>
                </a:solidFill>
                <a:uFillTx/>
                <a:latin typeface="Times New Roman"/>
                <a:ea typeface="Times New Roman"/>
              </a:rPr>
              <a:t>?</a:t>
            </a:r>
            <a:br>
              <a:rPr sz="2200"/>
            </a:br>
            <a:br>
              <a:rPr sz="2200"/>
            </a:br>
            <a:br>
              <a:rPr sz="2200"/>
            </a:br>
            <a:br>
              <a:rPr sz="2200"/>
            </a:br>
            <a:endParaRPr b="0" lang="en-US" sz="2200" strike="noStrike" u="none">
              <a:solidFill>
                <a:srgbClr val="000000"/>
              </a:solidFill>
              <a:uFillTx/>
              <a:latin typeface="Calibri"/>
            </a:endParaRPr>
          </a:p>
        </p:txBody>
      </p:sp>
      <p:sp>
        <p:nvSpPr>
          <p:cNvPr id="461" name="TextBox 4"/>
          <p:cNvSpPr/>
          <p:nvPr/>
        </p:nvSpPr>
        <p:spPr>
          <a:xfrm>
            <a:off x="5962680" y="5838840"/>
            <a:ext cx="285732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Дүниежүзі тарихы </a:t>
            </a:r>
            <a:endParaRPr b="0" lang="en-US" sz="24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9-сынып </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502" name=""/>
          <p:cNvGraphicFramePr/>
          <p:nvPr/>
        </p:nvGraphicFramePr>
        <p:xfrm>
          <a:off x="206280" y="784080"/>
          <a:ext cx="8690040" cy="4542120"/>
        </p:xfrm>
        <a:graphic>
          <a:graphicData uri="http://schemas.openxmlformats.org/drawingml/2006/table">
            <a:tbl>
              <a:tblPr/>
              <a:tblGrid>
                <a:gridCol w="4345200"/>
                <a:gridCol w="4344840"/>
              </a:tblGrid>
              <a:tr h="1494000">
                <a:tc>
                  <a:txBody>
                    <a:bodyPr lIns="68400" rIns="684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ffffff"/>
                          </a:solidFill>
                          <a:uFillTx/>
                          <a:latin typeface="Times New Roman"/>
                          <a:ea typeface="Times New Roman"/>
                        </a:rPr>
                        <a:t>Франция мен Испаниядағы фашизмнің ерекшелігі.</a:t>
                      </a:r>
                      <a:endParaRPr b="0" lang="en-US" sz="28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000000"/>
                        </a:solidFill>
                        <a:uFillTx/>
                        <a:latin typeface="Arial"/>
                      </a:endParaRPr>
                    </a:p>
                  </a:txBody>
                  <a:tcPr anchor="t" marL="68400" marR="684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4f81bd"/>
                    </a:solidFill>
                  </a:tcPr>
                </a:tc>
                <a:tc>
                  <a:txBody>
                    <a:bodyPr lIns="68400" rIns="684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ffffff"/>
                          </a:solidFill>
                          <a:uFillTx/>
                          <a:latin typeface="Times New Roman"/>
                          <a:ea typeface="Times New Roman"/>
                        </a:rPr>
                        <a:t>«Халық майданының» үкіметі</a:t>
                      </a:r>
                      <a:endParaRPr b="0" lang="en-US" sz="28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000000"/>
                        </a:solidFill>
                        <a:uFillTx/>
                        <a:latin typeface="Arial"/>
                      </a:endParaRPr>
                    </a:p>
                  </a:txBody>
                  <a:tcPr anchor="t" marL="68400" marR="684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4f81bd"/>
                    </a:solidFill>
                  </a:tcPr>
                </a:tc>
              </a:tr>
              <a:tr h="3048120">
                <a:tc>
                  <a:txBody>
                    <a:bodyPr lIns="68400" rIns="684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600" strike="noStrike" u="none">
                          <a:solidFill>
                            <a:srgbClr val="333333"/>
                          </a:solidFill>
                          <a:uFillTx/>
                          <a:latin typeface="Times New Roman"/>
                          <a:ea typeface="Times New Roman"/>
                        </a:rPr>
                        <a:t>1899 жылы жазу- шы-журналист Ш. Моррас негізін салған “Француз әрекет Лигасы” ашық диктатура орнатуды ұсынды. 1924 жылы 27 құрылған “Патриот жастар” лигасы күшті атқарушы үкімет құруды талап етті. ... Испаниядағы азамат соғысына араласпайтындығын хабарлаған .Халықтық майдан үкіметінің сыртқы сая- саттағы бағыты түрлі айтыстар тудырды. 1937 жылы мау- сым айында Блюм кабинеті өз еркімен жұмысын тоқтатты.</a:t>
                      </a:r>
                      <a:endParaRPr b="0" lang="en-US" sz="16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uFillTx/>
                        <a:latin typeface="Arial"/>
                      </a:endParaRPr>
                    </a:p>
                  </a:txBody>
                  <a:tcPr anchor="t" marL="68400" marR="6840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0d8e8"/>
                    </a:solidFill>
                  </a:tcPr>
                </a:tc>
                <a:tc>
                  <a:txBody>
                    <a:bodyPr lIns="68400" rIns="684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600" strike="noStrike" u="none">
                          <a:solidFill>
                            <a:srgbClr val="333333"/>
                          </a:solidFill>
                          <a:uFillTx/>
                          <a:latin typeface="Times New Roman"/>
                          <a:ea typeface="Times New Roman"/>
                        </a:rPr>
                        <a:t>Халық майданы үкіметі құрылып, ол демократиялық реформалар жүргізуге кірісті. Бірақ Испаниядағы Халық майданы Франциядағыдан дәрменсіз болып шықты.Халық майданының қызметі іс–жүзінде бұрынғы түрінде соғыстың алғашқы апталарында–ақ тоқтап қалды.</a:t>
                      </a:r>
                      <a:endParaRPr b="0" lang="en-US" sz="16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uFillTx/>
                        <a:latin typeface="Arial"/>
                      </a:endParaRPr>
                    </a:p>
                  </a:txBody>
                  <a:tcPr anchor="t" marL="68400" marR="6840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0d8e8"/>
                    </a:solidFill>
                  </a:tcPr>
                </a:tc>
              </a:tr>
            </a:tbl>
          </a:graphicData>
        </a:graphic>
      </p:graphicFrame>
      <p:sp>
        <p:nvSpPr>
          <p:cNvPr id="503" name="Прямоугольник 12"/>
          <p:cNvSpPr/>
          <p:nvPr/>
        </p:nvSpPr>
        <p:spPr>
          <a:xfrm>
            <a:off x="268200" y="239760"/>
            <a:ext cx="161316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Жауабы</a:t>
            </a:r>
            <a:endParaRPr b="0" lang="en-US"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4" name=""/>
          <p:cNvSpPr txBox="1"/>
          <p:nvPr/>
        </p:nvSpPr>
        <p:spPr>
          <a:xfrm>
            <a:off x="244080" y="1125360"/>
            <a:ext cx="5576760" cy="1440000"/>
          </a:xfrm>
          <a:prstGeom prst="rect">
            <a:avLst/>
          </a:prstGeom>
          <a:noFill/>
          <a:ln w="0">
            <a:noFill/>
          </a:ln>
        </p:spPr>
        <p:txBody>
          <a:bodyPr anchor="t">
            <a:normAutofit/>
          </a:bodyPr>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uFillTx/>
              <a:latin typeface="Calibri"/>
            </a:endParaRPr>
          </a:p>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uFillTx/>
              <a:latin typeface="Calibri"/>
            </a:endParaRPr>
          </a:p>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uFillTx/>
              <a:latin typeface="Calibri"/>
            </a:endParaRPr>
          </a:p>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uFillTx/>
              <a:latin typeface="Calibri"/>
            </a:endParaRPr>
          </a:p>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uFillTx/>
              <a:latin typeface="Calibri"/>
            </a:endParaRPr>
          </a:p>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uFillTx/>
              <a:latin typeface="Calibri"/>
            </a:endParaRPr>
          </a:p>
        </p:txBody>
      </p:sp>
      <p:pic>
        <p:nvPicPr>
          <p:cNvPr id="505" name="Picture 2" descr="https://clipart-best.com/img/question-mark/question-mark-clip-art-86.png"/>
          <p:cNvPicPr/>
          <p:nvPr/>
        </p:nvPicPr>
        <p:blipFill>
          <a:blip r:embed="rId1"/>
          <a:stretch/>
        </p:blipFill>
        <p:spPr>
          <a:xfrm>
            <a:off x="6005520" y="1136520"/>
            <a:ext cx="2997360" cy="3305160"/>
          </a:xfrm>
          <a:prstGeom prst="rect">
            <a:avLst/>
          </a:prstGeom>
          <a:ln w="0">
            <a:noFill/>
          </a:ln>
        </p:spPr>
      </p:pic>
      <p:pic>
        <p:nvPicPr>
          <p:cNvPr id="506" name="Picture 2" descr="https://clipart-best.com/img/question-mark/question-mark-clip-art-86.png"/>
          <p:cNvPicPr/>
          <p:nvPr/>
        </p:nvPicPr>
        <p:blipFill>
          <a:blip r:embed="rId2"/>
          <a:stretch/>
        </p:blipFill>
        <p:spPr>
          <a:xfrm>
            <a:off x="5292720" y="1289160"/>
            <a:ext cx="3824280" cy="3305160"/>
          </a:xfrm>
          <a:prstGeom prst="rect">
            <a:avLst/>
          </a:prstGeom>
          <a:ln w="0">
            <a:noFill/>
          </a:ln>
        </p:spPr>
      </p:pic>
      <p:sp>
        <p:nvSpPr>
          <p:cNvPr id="507" name="Прямоугольник 1"/>
          <p:cNvSpPr/>
          <p:nvPr/>
        </p:nvSpPr>
        <p:spPr>
          <a:xfrm>
            <a:off x="250920" y="333360"/>
            <a:ext cx="5570280" cy="253332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4f81bd"/>
                </a:solidFill>
                <a:uFillTx/>
                <a:latin typeface="Arial"/>
              </a:rPr>
              <a:t>2-ТАПСЫРМА.ТҰЛҒАНЫ ТАНЫ:</a:t>
            </a:r>
            <a:endParaRPr b="0" lang="en-US" sz="2000" strike="noStrike" u="none">
              <a:solidFill>
                <a:srgbClr val="000000"/>
              </a:solidFill>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4f81bd"/>
                </a:solidFill>
                <a:uFillTx/>
                <a:latin typeface="Arial"/>
              </a:rPr>
              <a:t>ЛЕОН БЛЮМ КІМ</a:t>
            </a:r>
            <a:endParaRPr b="0" lang="en-US" sz="2000" strike="noStrike" u="none">
              <a:solidFill>
                <a:srgbClr val="000000"/>
              </a:solidFill>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4f81bd"/>
                </a:solidFill>
                <a:uFillTx/>
                <a:latin typeface="Arial"/>
              </a:rPr>
              <a:t>ШАРЛЬ ДЕ ГОЛЛЬ КІМ </a:t>
            </a:r>
            <a:endParaRPr b="0" lang="en-US" sz="2000" strike="noStrike" u="none">
              <a:solidFill>
                <a:srgbClr val="000000"/>
              </a:solidFill>
              <a:uFillTx/>
              <a:latin typeface="Arial"/>
            </a:endParaRPr>
          </a:p>
        </p:txBody>
      </p:sp>
      <p:pic>
        <p:nvPicPr>
          <p:cNvPr id="508" name="Прямоугольник 2" descr=""/>
          <p:cNvPicPr/>
          <p:nvPr/>
        </p:nvPicPr>
        <p:blipFill>
          <a:blip r:embed="rId3"/>
          <a:stretch/>
        </p:blipFill>
        <p:spPr>
          <a:xfrm>
            <a:off x="542880" y="1133640"/>
            <a:ext cx="5059440" cy="132840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509" name=""/>
          <p:cNvGraphicFramePr/>
          <p:nvPr/>
        </p:nvGraphicFramePr>
        <p:xfrm>
          <a:off x="206280" y="784080"/>
          <a:ext cx="8690040" cy="3762360"/>
        </p:xfrm>
        <a:graphic>
          <a:graphicData uri="http://schemas.openxmlformats.org/drawingml/2006/table">
            <a:tbl>
              <a:tblPr/>
              <a:tblGrid>
                <a:gridCol w="4345200"/>
                <a:gridCol w="4344840"/>
              </a:tblGrid>
              <a:tr h="1065240">
                <a:tc>
                  <a:txBody>
                    <a:bodyPr lIns="68400" rIns="684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600" strike="noStrike" u="none">
                          <a:solidFill>
                            <a:srgbClr val="ffffff"/>
                          </a:solidFill>
                          <a:uFillTx/>
                          <a:latin typeface="Arial"/>
                        </a:rPr>
                        <a:t>Леон</a:t>
                      </a:r>
                      <a:r>
                        <a:rPr b="0" lang="ru-RU" sz="3600" strike="noStrike" u="none">
                          <a:solidFill>
                            <a:srgbClr val="ffffff"/>
                          </a:solidFill>
                          <a:uFillTx/>
                          <a:latin typeface="Arial"/>
                        </a:rPr>
                        <a:t> </a:t>
                      </a:r>
                      <a:r>
                        <a:rPr b="1" lang="ru-RU" sz="3600" strike="noStrike" u="none">
                          <a:solidFill>
                            <a:srgbClr val="ffffff"/>
                          </a:solidFill>
                          <a:uFillTx/>
                          <a:latin typeface="Arial"/>
                        </a:rPr>
                        <a:t>Блюм</a:t>
                      </a:r>
                      <a:endParaRPr b="0" lang="en-US" sz="3600" strike="noStrike" u="none">
                        <a:solidFill>
                          <a:srgbClr val="000000"/>
                        </a:solidFill>
                        <a:uFillTx/>
                        <a:latin typeface="Arial"/>
                      </a:endParaRPr>
                    </a:p>
                  </a:txBody>
                  <a:tcPr anchor="t" marL="68400" marR="684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4f81bd"/>
                    </a:solidFill>
                  </a:tcPr>
                </a:tc>
                <a:tc>
                  <a:txBody>
                    <a:bodyPr lIns="68400" rIns="684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ffffff"/>
                          </a:solidFill>
                          <a:uFillTx/>
                          <a:latin typeface="Times New Roman"/>
                          <a:ea typeface="Times New Roman"/>
                        </a:rPr>
                        <a:t>Шарль де Голль</a:t>
                      </a:r>
                      <a:endParaRPr b="0" lang="en-US" sz="3600" strike="noStrike" u="none">
                        <a:solidFill>
                          <a:srgbClr val="000000"/>
                        </a:solidFill>
                        <a:uFillTx/>
                        <a:latin typeface="Arial"/>
                      </a:endParaRPr>
                    </a:p>
                  </a:txBody>
                  <a:tcPr anchor="t" marL="68400" marR="684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4f81bd"/>
                    </a:solidFill>
                  </a:tcPr>
                </a:tc>
              </a:tr>
              <a:tr h="2697120">
                <a:tc>
                  <a:txBody>
                    <a:bodyPr lIns="68400" rIns="684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333333"/>
                          </a:solidFill>
                          <a:uFillTx/>
                          <a:latin typeface="Times New Roman"/>
                          <a:ea typeface="Times New Roman"/>
                        </a:rPr>
                        <a:t>Андре Леон Блюм (фр. </a:t>
                      </a:r>
                      <a:r>
                        <a:rPr b="0" lang="en-US" sz="1800" strike="noStrike" u="none">
                          <a:solidFill>
                            <a:srgbClr val="333333"/>
                          </a:solidFill>
                          <a:uFillTx/>
                          <a:latin typeface="Times New Roman"/>
                          <a:ea typeface="Times New Roman"/>
                        </a:rPr>
                        <a:t>André Léon Blum; 9 </a:t>
                      </a:r>
                      <a:r>
                        <a:rPr b="0" lang="ru-RU" sz="1800" strike="noStrike" u="none">
                          <a:solidFill>
                            <a:srgbClr val="333333"/>
                          </a:solidFill>
                          <a:uFillTx/>
                          <a:latin typeface="Times New Roman"/>
                          <a:ea typeface="Times New Roman"/>
                        </a:rPr>
                        <a:t>сәуір 1872 жыл, Париж, — 30 наурыз 1950 жыл, Ивелин департаменті) —француз саясаткері, Франция үкіметіндегі бірінші социалист және еврей.</a:t>
                      </a:r>
                      <a:endParaRPr b="0" lang="en-US" sz="1800" strike="noStrike" u="none">
                        <a:solidFill>
                          <a:srgbClr val="000000"/>
                        </a:solidFill>
                        <a:uFillTx/>
                        <a:latin typeface="Arial"/>
                      </a:endParaRPr>
                    </a:p>
                  </a:txBody>
                  <a:tcPr anchor="t" marL="68400" marR="6840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0d8e8"/>
                    </a:solidFill>
                  </a:tcPr>
                </a:tc>
                <a:tc>
                  <a:txBody>
                    <a:bodyPr lIns="68400" rIns="684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333333"/>
                          </a:solidFill>
                          <a:uFillTx/>
                          <a:latin typeface="Times New Roman"/>
                          <a:ea typeface="Times New Roman"/>
                        </a:rPr>
                        <a:t>Шарль Андре Жозеф Мари де Голль (фр. </a:t>
                      </a:r>
                      <a:r>
                        <a:rPr b="0" lang="en-US" sz="1800" strike="noStrike" u="none">
                          <a:solidFill>
                            <a:srgbClr val="333333"/>
                          </a:solidFill>
                          <a:uFillTx/>
                          <a:latin typeface="Times New Roman"/>
                          <a:ea typeface="Times New Roman"/>
                        </a:rPr>
                        <a:t>Charles André Joseph Marie de Gaulle), (22 </a:t>
                      </a:r>
                      <a:r>
                        <a:rPr b="0" lang="ru-RU" sz="1800" strike="noStrike" u="none">
                          <a:solidFill>
                            <a:srgbClr val="333333"/>
                          </a:solidFill>
                          <a:uFillTx/>
                          <a:latin typeface="Times New Roman"/>
                          <a:ea typeface="Times New Roman"/>
                        </a:rPr>
                        <a:t>қараша 1890 жыл, Лилль, — 9 қараша 1970 жыл, Коломбэ-ле-Дёз-Эглиз, Жоғарғы Марна департаменті) — француз генералы, мемлекет қайраткері.</a:t>
                      </a:r>
                      <a:endParaRPr b="0" lang="en-US" sz="1800" strike="noStrike" u="none">
                        <a:solidFill>
                          <a:srgbClr val="000000"/>
                        </a:solidFill>
                        <a:uFillTx/>
                        <a:latin typeface="Arial"/>
                      </a:endParaRPr>
                    </a:p>
                  </a:txBody>
                  <a:tcPr anchor="t" marL="68400" marR="6840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0d8e8"/>
                    </a:solidFill>
                  </a:tcPr>
                </a:tc>
              </a:tr>
            </a:tbl>
          </a:graphicData>
        </a:graphic>
      </p:graphicFrame>
      <p:sp>
        <p:nvSpPr>
          <p:cNvPr id="510" name="Прямоугольник 12"/>
          <p:cNvSpPr/>
          <p:nvPr/>
        </p:nvSpPr>
        <p:spPr>
          <a:xfrm>
            <a:off x="268200" y="239760"/>
            <a:ext cx="161316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Жауабы</a:t>
            </a:r>
            <a:endParaRPr b="0" lang="en-US" sz="1800" strike="noStrike" u="none">
              <a:solidFill>
                <a:srgbClr val="000000"/>
              </a:solidFill>
              <a:uFillTx/>
              <a:latin typeface="Arial"/>
            </a:endParaRPr>
          </a:p>
        </p:txBody>
      </p:sp>
      <p:sp>
        <p:nvSpPr>
          <p:cNvPr id="511" name="Прямоугольник 1"/>
          <p:cNvSpPr/>
          <p:nvPr/>
        </p:nvSpPr>
        <p:spPr>
          <a:xfrm>
            <a:off x="468360" y="2413080"/>
            <a:ext cx="7991280" cy="29289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Arial"/>
              </a:rPr>
              <a:t>«</a:t>
            </a:r>
            <a:endParaRPr b="0" lang="en-US"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000000"/>
                </a:solidFill>
                <a:uFillTx/>
                <a:latin typeface="Times New Roman"/>
                <a:ea typeface="Times New Roman"/>
              </a:rPr>
              <a:t>Мен саған,сен маған» тәсілі арқылы  Әр топ бір-бірлеріне «Өкіл» әдісі арқылы түсіндіріп шыққан мәтіндері жөнінде сұрақтар қояды.</a:t>
            </a:r>
            <a:endParaRPr b="0" lang="en-US" sz="14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000000"/>
                </a:solidFill>
                <a:uFillTx/>
                <a:latin typeface="Times New Roman"/>
                <a:ea typeface="Times New Roman"/>
              </a:rPr>
              <a:t>ҚБ 2-аспектісі. «2 жұлдыз, 2 тілек» арқылы оқушылар кері байланыс жасайды.</a:t>
            </a:r>
            <a:endParaRPr b="0" lang="en-US" sz="1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2" name="Прямоугольник 3"/>
          <p:cNvSpPr/>
          <p:nvPr/>
        </p:nvSpPr>
        <p:spPr>
          <a:xfrm>
            <a:off x="385920" y="217440"/>
            <a:ext cx="8569080" cy="642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666666"/>
                </a:solidFill>
                <a:uFillTx/>
                <a:latin typeface="Open Sans"/>
              </a:rPr>
              <a:t> </a:t>
            </a:r>
            <a:endParaRPr b="0" lang="en-US" sz="1800" strike="noStrike" u="none">
              <a:solidFill>
                <a:srgbClr val="000000"/>
              </a:solidFill>
              <a:uFillTx/>
              <a:latin typeface="Arial"/>
            </a:endParaRPr>
          </a:p>
        </p:txBody>
      </p:sp>
      <p:sp>
        <p:nvSpPr>
          <p:cNvPr id="513" name="Прямоугольник 5"/>
          <p:cNvSpPr/>
          <p:nvPr/>
        </p:nvSpPr>
        <p:spPr>
          <a:xfrm>
            <a:off x="385920" y="216000"/>
            <a:ext cx="380808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c00000"/>
                </a:solidFill>
                <a:uFillTx/>
                <a:latin typeface="Times New Roman"/>
                <a:ea typeface="Times New Roman"/>
              </a:rPr>
              <a:t>Қорытынды</a:t>
            </a:r>
            <a:endParaRPr b="0" lang="en-US" sz="2800" strike="noStrike" u="none">
              <a:solidFill>
                <a:srgbClr val="000000"/>
              </a:solidFill>
              <a:uFillTx/>
              <a:latin typeface="Arial"/>
            </a:endParaRPr>
          </a:p>
        </p:txBody>
      </p:sp>
      <p:sp>
        <p:nvSpPr>
          <p:cNvPr id="514" name="Скругленный прямоугольник 1"/>
          <p:cNvSpPr/>
          <p:nvPr/>
        </p:nvSpPr>
        <p:spPr>
          <a:xfrm>
            <a:off x="900000" y="1109520"/>
            <a:ext cx="7704360" cy="2751120"/>
          </a:xfrm>
          <a:prstGeom prst="roundRect">
            <a:avLst>
              <a:gd name="adj" fmla="val 16667"/>
            </a:avLst>
          </a:prstGeom>
          <a:gradFill rotWithShape="0">
            <a:gsLst>
              <a:gs pos="0">
                <a:srgbClr val="8dabcc"/>
              </a:gs>
              <a:gs pos="100000">
                <a:srgbClr val="d1deee"/>
              </a:gs>
            </a:gsLst>
            <a:lin ang="16200000"/>
          </a:gradFill>
          <a:ln w="9360">
            <a:solidFill>
              <a:srgbClr val="035e94"/>
            </a:solidFill>
            <a:miter/>
          </a:ln>
          <a:effectLst>
            <a:outerShdw dist="38160" dir="5400000" blurRad="0" rotWithShape="0">
              <a:srgbClr val="000000">
                <a:alpha val="40000"/>
              </a:srgbClr>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1936 ж.ақпан –парламенттік сайлаудағы Халық майданның жеңісі.</a:t>
            </a:r>
            <a:endParaRPr b="0" lang="en-US" sz="20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1936 жылы 15 қаңтарда фашизмге қарсы күресте социалист, коммунист және солшыл республикалық партиялардан тұратын </a:t>
            </a:r>
            <a:r>
              <a:rPr b="0" lang="kk-KZ" sz="2000" strike="noStrike" u="none">
                <a:solidFill>
                  <a:srgbClr val="ff0000"/>
                </a:solidFill>
                <a:uFillTx/>
                <a:latin typeface="Times New Roman"/>
                <a:ea typeface="Times New Roman"/>
              </a:rPr>
              <a:t>Халықтық майдан </a:t>
            </a:r>
            <a:r>
              <a:rPr b="0" lang="kk-KZ" sz="2000" strike="noStrike" u="none">
                <a:solidFill>
                  <a:srgbClr val="000000"/>
                </a:solidFill>
                <a:uFillTx/>
                <a:latin typeface="Times New Roman"/>
                <a:ea typeface="Times New Roman"/>
              </a:rPr>
              <a:t>құру туралы келісімге қол қойылды.</a:t>
            </a:r>
            <a:endParaRPr b="0" lang="en-US"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5" name="PlaceHolder 1"/>
          <p:cNvSpPr>
            <a:spLocks noGrp="1"/>
          </p:cNvSpPr>
          <p:nvPr>
            <p:ph type="title"/>
          </p:nvPr>
        </p:nvSpPr>
        <p:spPr>
          <a:xfrm>
            <a:off x="457200" y="274320"/>
            <a:ext cx="8229600" cy="1143000"/>
          </a:xfrm>
          <a:prstGeom prst="rect">
            <a:avLst/>
          </a:prstGeom>
          <a:noFill/>
          <a:ln w="0">
            <a:noFill/>
          </a:ln>
        </p:spPr>
        <p:txBody>
          <a:bodyPr lIns="91440" rIns="91440" tIns="45720" bIns="4572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400" strike="noStrike" u="none">
                <a:solidFill>
                  <a:srgbClr val="002060"/>
                </a:solidFill>
                <a:uFillTx/>
                <a:latin typeface="Times New Roman"/>
                <a:ea typeface="Times New Roman"/>
              </a:rPr>
              <a:t>Оқу тапсырмасы</a:t>
            </a:r>
            <a:endParaRPr b="0" lang="en-US" sz="4400" strike="noStrike" u="none">
              <a:solidFill>
                <a:srgbClr val="000000"/>
              </a:solidFill>
              <a:uFillTx/>
              <a:latin typeface="Calibri"/>
            </a:endParaRPr>
          </a:p>
        </p:txBody>
      </p:sp>
      <p:sp>
        <p:nvSpPr>
          <p:cNvPr id="516" name=""/>
          <p:cNvSpPr txBox="1"/>
          <p:nvPr/>
        </p:nvSpPr>
        <p:spPr>
          <a:xfrm>
            <a:off x="457200" y="1481040"/>
            <a:ext cx="8229600" cy="2006640"/>
          </a:xfrm>
          <a:prstGeom prst="rect">
            <a:avLst/>
          </a:prstGeom>
          <a:noFill/>
          <a:ln w="0">
            <a:noFill/>
          </a:ln>
        </p:spPr>
        <p:txBody>
          <a:bodyPr anchor="t">
            <a:normAutofit/>
          </a:bodyPr>
          <a:p>
            <a:pPr marL="343080" indent="-343080">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uFillTx/>
              <a:latin typeface="Calibri"/>
            </a:endParaRPr>
          </a:p>
          <a:p>
            <a:pPr marL="343080" indent="-343080">
              <a:spcBef>
                <a:spcPts val="6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Calibri"/>
              </a:rPr>
              <a:t> </a:t>
            </a:r>
            <a:r>
              <a:rPr b="0" lang="kk-KZ" sz="2600" strike="noStrike" u="none">
                <a:solidFill>
                  <a:srgbClr val="000000"/>
                </a:solidFill>
                <a:uFillTx/>
                <a:latin typeface="Times New Roman"/>
                <a:ea typeface="Calibri"/>
              </a:rPr>
              <a:t>«Халық майданы»  тақырыбына эссе жазу</a:t>
            </a:r>
            <a:endParaRPr b="0" lang="en-US" sz="26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2" name="Text Box 4"/>
          <p:cNvSpPr/>
          <p:nvPr/>
        </p:nvSpPr>
        <p:spPr>
          <a:xfrm>
            <a:off x="0" y="333360"/>
            <a:ext cx="7775640" cy="5209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ff"/>
                </a:solidFill>
                <a:uFillTx/>
                <a:latin typeface="Times New Roman"/>
              </a:rPr>
              <a:t>Сабақ мақсаты:</a:t>
            </a:r>
            <a:endParaRPr b="0" lang="en-US" sz="2800" strike="noStrike" u="none">
              <a:solidFill>
                <a:srgbClr val="000000"/>
              </a:solidFill>
              <a:uFillTx/>
              <a:latin typeface="Arial"/>
            </a:endParaRPr>
          </a:p>
        </p:txBody>
      </p:sp>
      <p:sp>
        <p:nvSpPr>
          <p:cNvPr id="463" name="Text Box 5"/>
          <p:cNvSpPr/>
          <p:nvPr/>
        </p:nvSpPr>
        <p:spPr>
          <a:xfrm>
            <a:off x="324000" y="1484280"/>
            <a:ext cx="835164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imes New Roman"/>
              </a:rPr>
              <a:t>9.1.1.1;</a:t>
            </a:r>
            <a:endParaRPr b="0" lang="en-US" sz="2400" strike="noStrike" u="none">
              <a:solidFill>
                <a:srgbClr val="000000"/>
              </a:solidFill>
              <a:uFillTx/>
              <a:latin typeface="Arial"/>
            </a:endParaRPr>
          </a:p>
        </p:txBody>
      </p:sp>
      <p:sp>
        <p:nvSpPr>
          <p:cNvPr id="464" name="Прямоугольник 1"/>
          <p:cNvSpPr/>
          <p:nvPr/>
        </p:nvSpPr>
        <p:spPr>
          <a:xfrm>
            <a:off x="755640" y="852480"/>
            <a:ext cx="7993080" cy="30200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cc"/>
                </a:solidFill>
                <a:uFillTx/>
                <a:latin typeface="Times New Roman"/>
                <a:ea typeface="Times New Roman"/>
              </a:rPr>
              <a:t>Оқу мақсаты:</a:t>
            </a:r>
            <a:endParaRPr b="0" lang="en-US" sz="2400" strike="noStrike" u="none">
              <a:solidFill>
                <a:srgbClr val="000000"/>
              </a:solidFill>
              <a:uFillTx/>
              <a:latin typeface="Arial"/>
            </a:endParaRPr>
          </a:p>
          <a:p>
            <a:pPr>
              <a:lnSpc>
                <a:spcPct val="100000"/>
              </a:lnSpc>
              <a:buClr>
                <a:srgbClr val="002060"/>
              </a:buClr>
              <a:buSzPct val="8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2400" strike="noStrike" u="none">
                <a:solidFill>
                  <a:srgbClr val="002060"/>
                </a:solidFill>
                <a:uFillTx/>
                <a:latin typeface="Times New Roman"/>
                <a:ea typeface="Times New Roman"/>
              </a:rPr>
              <a:t>Қоғамның әлеуметтік өміріндегі өзгерістерге рекцияшыл идеологиялардың (фашизм,тоталитаризм, нәсілшілдік, шовонизм,ұлтшылдық) таралу ықпалын талдау.</a:t>
            </a:r>
            <a:endParaRPr b="0" lang="en-US" sz="24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400" strike="noStrike" u="none">
                <a:solidFill>
                  <a:srgbClr val="002060"/>
                </a:solidFill>
                <a:uFillTx/>
                <a:latin typeface="Times New Roman"/>
                <a:ea typeface="Times New Roman"/>
              </a:rPr>
              <a:t> </a:t>
            </a:r>
            <a:endParaRPr b="0" lang="en-US" sz="2400" strike="noStrike" u="none">
              <a:solidFill>
                <a:srgbClr val="000000"/>
              </a:solidFill>
              <a:uFillTx/>
              <a:latin typeface="Arial"/>
            </a:endParaRPr>
          </a:p>
          <a:p>
            <a:pPr>
              <a:lnSpc>
                <a:spcPct val="100000"/>
              </a:lnSpc>
              <a:buClr>
                <a:srgbClr val="002060"/>
              </a:buClr>
              <a:buSzPct val="8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2400" strike="noStrike" u="none">
                <a:solidFill>
                  <a:srgbClr val="002060"/>
                </a:solidFill>
                <a:uFillTx/>
                <a:latin typeface="Times New Roman"/>
                <a:ea typeface="Times New Roman"/>
              </a:rPr>
              <a:t>Қоғамдық-саяси ағымдардың (әлеуметтік либерализм, әлеуметтік концерватизм, марксизм ,социал-демократия)қоғамның өміріне ықпалын талдау.</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65" name=""/>
          <p:cNvGraphicFramePr/>
          <p:nvPr/>
        </p:nvGraphicFramePr>
        <p:xfrm>
          <a:off x="244440" y="404640"/>
          <a:ext cx="8690040" cy="5288040"/>
        </p:xfrm>
        <a:graphic>
          <a:graphicData uri="http://schemas.openxmlformats.org/drawingml/2006/table">
            <a:tbl>
              <a:tblPr/>
              <a:tblGrid>
                <a:gridCol w="2095560"/>
                <a:gridCol w="6594480"/>
              </a:tblGrid>
              <a:tr h="1033560">
                <a:tc>
                  <a:txBody>
                    <a:bodyPr lIns="68400" rIns="684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ff"/>
                          </a:solidFill>
                          <a:uFillTx/>
                          <a:latin typeface="Times New Roman"/>
                          <a:ea typeface="Times New Roman"/>
                        </a:rPr>
                        <a:t>Тірек сөздер</a:t>
                      </a:r>
                      <a:endParaRPr b="0" lang="en-US" sz="2800" strike="noStrike" u="none">
                        <a:solidFill>
                          <a:srgbClr val="000000"/>
                        </a:solidFill>
                        <a:uFillTx/>
                        <a:latin typeface="Arial"/>
                      </a:endParaRPr>
                    </a:p>
                  </a:txBody>
                  <a:tcPr anchor="t" marL="68400" marR="684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4f81bd"/>
                    </a:solidFill>
                  </a:tcPr>
                </a:tc>
                <a:tc>
                  <a:txBody>
                    <a:bodyPr lIns="68400" rIns="684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a:txBody>
                  <a:tcPr anchor="t" marL="68400" marR="684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4f81bd"/>
                    </a:solidFill>
                  </a:tcPr>
                </a:tc>
              </a:tr>
              <a:tr h="2127240">
                <a:tc>
                  <a:txBody>
                    <a:bodyPr lIns="68400" rIns="684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333333"/>
                          </a:solidFill>
                          <a:uFillTx/>
                          <a:latin typeface="Times New Roman"/>
                          <a:ea typeface="Times New Roman"/>
                        </a:rPr>
                        <a:t>Фашизм</a:t>
                      </a:r>
                      <a:r>
                        <a:rPr b="0" lang="ru-RU" sz="1800" strike="noStrike" u="none">
                          <a:solidFill>
                            <a:srgbClr val="333333"/>
                          </a:solidFill>
                          <a:uFillTx/>
                          <a:latin typeface="Times New Roman"/>
                          <a:ea typeface="Times New Roman"/>
                        </a:rPr>
                        <a:t> </a:t>
                      </a:r>
                      <a:endParaRPr b="0" lang="en-US" sz="1800" strike="noStrike" u="none">
                        <a:solidFill>
                          <a:srgbClr val="000000"/>
                        </a:solidFill>
                        <a:uFillTx/>
                        <a:latin typeface="Arial"/>
                      </a:endParaRPr>
                    </a:p>
                  </a:txBody>
                  <a:tcPr anchor="t" marL="68400" marR="6840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0d8e8"/>
                    </a:solidFill>
                  </a:tcPr>
                </a:tc>
                <a:tc>
                  <a:txBody>
                    <a:bodyPr lIns="68400" rIns="6840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333333"/>
                          </a:solidFill>
                          <a:uFillTx/>
                          <a:latin typeface="Times New Roman"/>
                          <a:ea typeface="Times New Roman"/>
                        </a:rPr>
                        <a:t>диктаторлық шыбық будасы, билік белгісі) — 1919 жылы Италияда пайда болған саяси ағым, </a:t>
                      </a:r>
                      <a:r>
                        <a:rPr b="0" lang="en-US" sz="1800" strike="noStrike" u="none">
                          <a:solidFill>
                            <a:srgbClr val="333333"/>
                          </a:solidFill>
                          <a:uFillTx/>
                          <a:latin typeface="Times New Roman"/>
                          <a:ea typeface="Times New Roman"/>
                        </a:rPr>
                        <a:t>I </a:t>
                      </a:r>
                      <a:r>
                        <a:rPr b="0" lang="ru-RU" sz="1800" strike="noStrike" u="none">
                          <a:solidFill>
                            <a:srgbClr val="333333"/>
                          </a:solidFill>
                          <a:uFillTx/>
                          <a:latin typeface="Times New Roman"/>
                          <a:ea typeface="Times New Roman"/>
                        </a:rPr>
                        <a:t>дүниежүзілік соғыстан кейін социалистік қозғалыстың тармақталып, басқа елдерге, оның ішінде Германияға лезде таралып, национал-социализм аталуы.</a:t>
                      </a:r>
                      <a:endParaRPr b="0" lang="en-US"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a:txBody>
                  <a:tcPr anchor="t" marL="68400" marR="6840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0d8e8"/>
                    </a:solidFill>
                  </a:tcPr>
                </a:tc>
              </a:tr>
              <a:tr h="2127240">
                <a:tc>
                  <a:txBody>
                    <a:bodyPr lIns="68400" rIns="684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333333"/>
                          </a:solidFill>
                          <a:uFillTx/>
                          <a:latin typeface="Times New Roman"/>
                          <a:ea typeface="Times New Roman"/>
                        </a:rPr>
                        <a:t>Тоталитаризм</a:t>
                      </a:r>
                      <a:r>
                        <a:rPr b="0" lang="ru-RU" sz="1800" strike="noStrike" u="none">
                          <a:solidFill>
                            <a:srgbClr val="333333"/>
                          </a:solidFill>
                          <a:uFillTx/>
                          <a:latin typeface="Times New Roman"/>
                          <a:ea typeface="Times New Roman"/>
                        </a:rPr>
                        <a:t> </a:t>
                      </a:r>
                      <a:endParaRPr b="0" lang="en-US" sz="1800" strike="noStrike" u="none">
                        <a:solidFill>
                          <a:srgbClr val="000000"/>
                        </a:solidFill>
                        <a:uFillTx/>
                        <a:latin typeface="Arial"/>
                      </a:endParaRPr>
                    </a:p>
                  </a:txBody>
                  <a:tcPr anchor="t" marL="68400" marR="684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9edf4"/>
                    </a:solidFill>
                  </a:tcPr>
                </a:tc>
                <a:tc>
                  <a:txBody>
                    <a:bodyPr lIns="68400" rIns="6840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333333"/>
                          </a:solidFill>
                          <a:uFillTx/>
                          <a:latin typeface="Times New Roman"/>
                          <a:ea typeface="Times New Roman"/>
                        </a:rPr>
                        <a:t>лат. </a:t>
                      </a:r>
                      <a:r>
                        <a:rPr b="0" lang="en-US" sz="1800" strike="noStrike" u="none">
                          <a:solidFill>
                            <a:srgbClr val="333333"/>
                          </a:solidFill>
                          <a:uFillTx/>
                          <a:latin typeface="Times New Roman"/>
                          <a:ea typeface="Times New Roman"/>
                        </a:rPr>
                        <a:t>total</a:t>
                      </a:r>
                      <a:r>
                        <a:rPr b="0" lang="ru-RU" sz="1800" strike="noStrike" u="none">
                          <a:solidFill>
                            <a:srgbClr val="333333"/>
                          </a:solidFill>
                          <a:uFillTx/>
                          <a:latin typeface="Times New Roman"/>
                          <a:ea typeface="Times New Roman"/>
                        </a:rPr>
                        <a:t>і</a:t>
                      </a:r>
                      <a:r>
                        <a:rPr b="0" lang="en-US" sz="1800" strike="noStrike" u="none">
                          <a:solidFill>
                            <a:srgbClr val="333333"/>
                          </a:solidFill>
                          <a:uFillTx/>
                          <a:latin typeface="Times New Roman"/>
                          <a:ea typeface="Times New Roman"/>
                        </a:rPr>
                        <a:t>s – </a:t>
                      </a:r>
                      <a:r>
                        <a:rPr b="0" lang="ru-RU" sz="1800" strike="noStrike" u="none">
                          <a:solidFill>
                            <a:srgbClr val="333333"/>
                          </a:solidFill>
                          <a:uFillTx/>
                          <a:latin typeface="Times New Roman"/>
                          <a:ea typeface="Times New Roman"/>
                        </a:rPr>
                        <a:t>тұтастай, түгелдей) – деспотизмнің бір түрі. </a:t>
                      </a:r>
                      <a:r>
                        <a:rPr b="1" lang="ru-RU" sz="1800" strike="noStrike" u="none">
                          <a:solidFill>
                            <a:srgbClr val="333333"/>
                          </a:solidFill>
                          <a:uFillTx/>
                          <a:latin typeface="Times New Roman"/>
                          <a:ea typeface="Times New Roman"/>
                        </a:rPr>
                        <a:t>Тоталитаризм</a:t>
                      </a:r>
                      <a:r>
                        <a:rPr b="0" lang="ru-RU" sz="1800" strike="noStrike" u="none">
                          <a:solidFill>
                            <a:srgbClr val="333333"/>
                          </a:solidFill>
                          <a:uFillTx/>
                          <a:latin typeface="Times New Roman"/>
                          <a:ea typeface="Times New Roman"/>
                        </a:rPr>
                        <a:t> орнаған мемлекетте қоғам өмірінің барлық саласы биліктің бақылауында болып, адам бостандығы мен конституциялық құқықтары жойылады, оппозиция мен өзге саяси ой өкілдері саяси қуғын-сүргінге ұшыратылады.</a:t>
                      </a:r>
                      <a:endParaRPr b="0" lang="en-US"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a:txBody>
                  <a:tcPr anchor="t" marL="68400" marR="684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9edf4"/>
                    </a:solidFill>
                  </a:tcPr>
                </a:tc>
              </a:tr>
            </a:tbl>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AutoShape 6"/>
          <p:cNvSpPr/>
          <p:nvPr/>
        </p:nvSpPr>
        <p:spPr>
          <a:xfrm>
            <a:off x="155520" y="-144360"/>
            <a:ext cx="304920" cy="30456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467" name="AutoShape 8"/>
          <p:cNvSpPr/>
          <p:nvPr/>
        </p:nvSpPr>
        <p:spPr>
          <a:xfrm>
            <a:off x="155520" y="-144360"/>
            <a:ext cx="304920" cy="30456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468" name="Прямоугольник 8"/>
          <p:cNvSpPr/>
          <p:nvPr/>
        </p:nvSpPr>
        <p:spPr>
          <a:xfrm>
            <a:off x="4572000" y="571680"/>
            <a:ext cx="4286160" cy="4788000"/>
          </a:xfrm>
          <a:prstGeom prst="rect">
            <a:avLst/>
          </a:prstGeom>
          <a:gradFill rotWithShape="0">
            <a:gsLst>
              <a:gs pos="0">
                <a:srgbClr val="a3c4ff"/>
              </a:gs>
              <a:gs pos="100000">
                <a:srgbClr val="e5eeff"/>
              </a:gs>
            </a:gsLst>
            <a:lin ang="16200000"/>
          </a:gradFill>
          <a:ln w="9360">
            <a:solidFill>
              <a:srgbClr val="4a7ebb"/>
            </a:solidFill>
            <a:miter/>
          </a:ln>
          <a:effectLst>
            <a:outerShdw dist="20160" dir="5400000" blurRad="0" rotWithShape="0">
              <a:srgbClr val="000000">
                <a:alpha val="38000"/>
              </a:srgbClr>
            </a:outerShdw>
          </a:effectLst>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1936 жылы қаңтар айында  Халық   майданының бағдарламасы жарияланды.</a:t>
            </a:r>
            <a:endParaRPr b="0" lang="en-US"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Халықтық майдан –халықтық фашизм мен соғысқа қарсы, демократия, әлеуметтік прогресс пен ұлттық тәуелсіздік үшін күрестегі халық бұқарасы ұйымының формасы. Халықтық майдан 20 ғасырдың 30-жылдарында пайда болды. Германияда фашистердің өкімет билігін басып алуы (1933), Италиядағы фашистік диктатураның күш жинауы, Францияда, Испанияда, т.б. бірқатар Еуропа елдерінде фашизмнің белсенділік көрсетуі соғыс қаупін бірден күшейтті.     </a:t>
            </a:r>
            <a:endParaRPr b="0" lang="en-US"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Билікке радикалдар мен соцалистерден тұратын үкімет келді.</a:t>
            </a:r>
            <a:endParaRPr b="0" lang="en-US" sz="1800" strike="noStrike" u="none">
              <a:solidFill>
                <a:srgbClr val="000000"/>
              </a:solidFill>
              <a:uFillTx/>
              <a:latin typeface="Arial"/>
            </a:endParaRPr>
          </a:p>
        </p:txBody>
      </p:sp>
      <p:pic>
        <p:nvPicPr>
          <p:cNvPr id="469" name="Picture 4" descr="https://i.livelib.ru/auface/202682/o/16b4/Eduar_Errio.jpg"/>
          <p:cNvPicPr/>
          <p:nvPr/>
        </p:nvPicPr>
        <p:blipFill>
          <a:blip r:embed="rId1"/>
          <a:stretch/>
        </p:blipFill>
        <p:spPr>
          <a:xfrm>
            <a:off x="826920" y="692280"/>
            <a:ext cx="3463920" cy="4663800"/>
          </a:xfrm>
          <a:prstGeom prst="rect">
            <a:avLst/>
          </a:prstGeom>
          <a:ln w="0">
            <a:noFill/>
          </a:ln>
        </p:spPr>
      </p:pic>
      <p:pic>
        <p:nvPicPr>
          <p:cNvPr id="470" name="Picture 2" descr=""/>
          <p:cNvPicPr/>
          <p:nvPr/>
        </p:nvPicPr>
        <p:blipFill>
          <a:blip r:embed="rId2"/>
          <a:stretch/>
        </p:blipFill>
        <p:spPr>
          <a:xfrm>
            <a:off x="0" y="0"/>
            <a:ext cx="4214880" cy="57168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1" name="AutoShape 6"/>
          <p:cNvSpPr/>
          <p:nvPr/>
        </p:nvSpPr>
        <p:spPr>
          <a:xfrm>
            <a:off x="155520" y="-144360"/>
            <a:ext cx="304920" cy="30456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472" name="AutoShape 8"/>
          <p:cNvSpPr/>
          <p:nvPr/>
        </p:nvSpPr>
        <p:spPr>
          <a:xfrm>
            <a:off x="155520" y="-144360"/>
            <a:ext cx="304920" cy="30456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473" name="Прямоугольник 8"/>
          <p:cNvSpPr/>
          <p:nvPr/>
        </p:nvSpPr>
        <p:spPr>
          <a:xfrm>
            <a:off x="3635280" y="285840"/>
            <a:ext cx="5113440" cy="5062320"/>
          </a:xfrm>
          <a:prstGeom prst="rect">
            <a:avLst/>
          </a:prstGeom>
          <a:gradFill rotWithShape="0">
            <a:gsLst>
              <a:gs pos="0">
                <a:srgbClr val="a3c4ff"/>
              </a:gs>
              <a:gs pos="100000">
                <a:srgbClr val="e5eeff"/>
              </a:gs>
            </a:gsLst>
            <a:lin ang="16200000"/>
          </a:gradFill>
          <a:ln w="9360">
            <a:solidFill>
              <a:srgbClr val="4a7ebb"/>
            </a:solidFill>
            <a:miter/>
          </a:ln>
          <a:effectLst>
            <a:outerShdw dist="20160" dir="5400000" blurRad="0" rotWithShape="0">
              <a:srgbClr val="000000">
                <a:alpha val="38000"/>
              </a:srgbClr>
            </a:outerShdw>
          </a:effectLst>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1935 жылы әртүрлі саяси партиялардың, </a:t>
            </a:r>
            <a:r>
              <a:rPr b="0" lang="kk-KZ" sz="1800" strike="noStrike" u="none">
                <a:solidFill>
                  <a:srgbClr val="000000"/>
                </a:solidFill>
                <a:uFillTx/>
                <a:latin typeface="Times New Roman"/>
                <a:ea typeface="Times New Roman"/>
              </a:rPr>
              <a:t>ұйымдардың өкілдері енген Халықтық майдан құрылды. Сол жылы Халықтық майдан Испания мен Чилиде де қалыптаса бастады. 1936 жылы сәуір, мамыр айларында Халықтық майдан партиялары Франциядағы парламент сайлауларында жеңіске жетті. Халықтық майданға сүйенген үкімет 1936- 38 жылы Францияда еңбекшілердің жалақысын көтеру, 40 сағаттық жұмыс аптасын, ақылы демалыстар енгізу, кәсіподақтардың құқығын кеңейту, фашистік ұйымдарға тыйым салу, ұсақ қолөнершілер мен саудагерлерге жеңілдікпен несиелер беру, т.б. жөнінде заңдар қабылдады. Халықтық майдан тактикасын жүзеге асыру 1938 жылы социалистер мен радикалдардың кесірінен жікке бөлінгеніне қарамастан, Францияда фашистік диктатураның орнауына бөгет болды. </a:t>
            </a:r>
            <a:endParaRPr b="0" lang="en-US" sz="1800" strike="noStrike" u="none">
              <a:solidFill>
                <a:srgbClr val="000000"/>
              </a:solidFill>
              <a:uFillTx/>
              <a:latin typeface="Arial"/>
            </a:endParaRPr>
          </a:p>
        </p:txBody>
      </p:sp>
      <p:pic>
        <p:nvPicPr>
          <p:cNvPr id="474" name="Picture 2" descr=""/>
          <p:cNvPicPr/>
          <p:nvPr/>
        </p:nvPicPr>
        <p:blipFill>
          <a:blip r:embed="rId1"/>
          <a:stretch/>
        </p:blipFill>
        <p:spPr>
          <a:xfrm>
            <a:off x="-100080" y="7920"/>
            <a:ext cx="3376800" cy="571680"/>
          </a:xfrm>
          <a:prstGeom prst="rect">
            <a:avLst/>
          </a:prstGeom>
          <a:ln w="0">
            <a:noFill/>
          </a:ln>
        </p:spPr>
      </p:pic>
      <p:pic>
        <p:nvPicPr>
          <p:cNvPr id="475" name="Рисунок 7" descr=""/>
          <p:cNvPicPr/>
          <p:nvPr/>
        </p:nvPicPr>
        <p:blipFill>
          <a:blip r:embed="rId2"/>
          <a:stretch/>
        </p:blipFill>
        <p:spPr>
          <a:xfrm>
            <a:off x="307800" y="579600"/>
            <a:ext cx="2814840" cy="2220840"/>
          </a:xfrm>
          <a:prstGeom prst="rect">
            <a:avLst/>
          </a:prstGeom>
          <a:ln w="0">
            <a:noFill/>
          </a:ln>
        </p:spPr>
      </p:pic>
      <p:pic>
        <p:nvPicPr>
          <p:cNvPr id="476" name="Рисунок 9" descr=""/>
          <p:cNvPicPr/>
          <p:nvPr/>
        </p:nvPicPr>
        <p:blipFill>
          <a:blip r:embed="rId3"/>
          <a:stretch/>
        </p:blipFill>
        <p:spPr>
          <a:xfrm>
            <a:off x="307800" y="3213000"/>
            <a:ext cx="2814840" cy="24480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7" name="AutoShape 6"/>
          <p:cNvSpPr/>
          <p:nvPr/>
        </p:nvSpPr>
        <p:spPr>
          <a:xfrm>
            <a:off x="155520" y="-144360"/>
            <a:ext cx="304920" cy="30456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478" name="AutoShape 8"/>
          <p:cNvSpPr/>
          <p:nvPr/>
        </p:nvSpPr>
        <p:spPr>
          <a:xfrm>
            <a:off x="155520" y="-144360"/>
            <a:ext cx="304920" cy="30456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479" name="Прямоугольник 8"/>
          <p:cNvSpPr/>
          <p:nvPr/>
        </p:nvSpPr>
        <p:spPr>
          <a:xfrm>
            <a:off x="3635280" y="285840"/>
            <a:ext cx="5113440" cy="2228400"/>
          </a:xfrm>
          <a:prstGeom prst="rect">
            <a:avLst/>
          </a:prstGeom>
          <a:gradFill rotWithShape="0">
            <a:gsLst>
              <a:gs pos="0">
                <a:srgbClr val="a3c4ff"/>
              </a:gs>
              <a:gs pos="100000">
                <a:srgbClr val="e5eeff"/>
              </a:gs>
            </a:gsLst>
            <a:lin ang="16200000"/>
          </a:gradFill>
          <a:ln w="9360">
            <a:solidFill>
              <a:srgbClr val="4a7ebb"/>
            </a:solidFill>
            <a:miter/>
          </a:ln>
          <a:effectLst>
            <a:outerShdw dist="20160" dir="5400000" blurRad="0" rotWithShape="0">
              <a:srgbClr val="000000">
                <a:alpha val="38000"/>
              </a:srgbClr>
            </a:outerShdw>
          </a:effectLst>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Халықтық майдан -1935ж –нацистердің билікке келуіне жол бермеу үшін барлық демократиялық күштердің бірігуі.</a:t>
            </a:r>
            <a:endParaRPr b="0" lang="en-US" sz="20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1935 жылы 7-інші Коминтериннің конгресінде фашизм мен соғыс қатеріне қарсы біріккен жұмысшы майданы- Халықтық майдан құру қабылданды.</a:t>
            </a:r>
            <a:endParaRPr b="0" lang="en-US" sz="2000" strike="noStrike" u="none">
              <a:solidFill>
                <a:srgbClr val="000000"/>
              </a:solidFill>
              <a:uFillTx/>
              <a:latin typeface="Arial"/>
            </a:endParaRPr>
          </a:p>
        </p:txBody>
      </p:sp>
      <p:pic>
        <p:nvPicPr>
          <p:cNvPr id="480" name="Picture 2" descr=""/>
          <p:cNvPicPr/>
          <p:nvPr/>
        </p:nvPicPr>
        <p:blipFill>
          <a:blip r:embed="rId1"/>
          <a:stretch/>
        </p:blipFill>
        <p:spPr>
          <a:xfrm>
            <a:off x="-100080" y="7920"/>
            <a:ext cx="3376800" cy="571680"/>
          </a:xfrm>
          <a:prstGeom prst="rect">
            <a:avLst/>
          </a:prstGeom>
          <a:ln w="0">
            <a:noFill/>
          </a:ln>
        </p:spPr>
      </p:pic>
      <p:pic>
        <p:nvPicPr>
          <p:cNvPr id="481" name="Рисунок 7" descr=""/>
          <p:cNvPicPr/>
          <p:nvPr/>
        </p:nvPicPr>
        <p:blipFill>
          <a:blip r:embed="rId2"/>
          <a:stretch/>
        </p:blipFill>
        <p:spPr>
          <a:xfrm>
            <a:off x="307800" y="1136520"/>
            <a:ext cx="2814840" cy="3011760"/>
          </a:xfrm>
          <a:prstGeom prst="rect">
            <a:avLst/>
          </a:prstGeom>
          <a:ln w="0">
            <a:noFill/>
          </a:ln>
        </p:spPr>
      </p:pic>
      <p:pic>
        <p:nvPicPr>
          <p:cNvPr id="482" name="Рисунок 9" descr=""/>
          <p:cNvPicPr/>
          <p:nvPr/>
        </p:nvPicPr>
        <p:blipFill>
          <a:blip r:embed="rId3"/>
          <a:stretch/>
        </p:blipFill>
        <p:spPr>
          <a:xfrm>
            <a:off x="4932360" y="2924280"/>
            <a:ext cx="3317760" cy="2808360"/>
          </a:xfrm>
          <a:prstGeom prst="rect">
            <a:avLst/>
          </a:prstGeom>
          <a:ln w="0">
            <a:noFill/>
          </a:ln>
        </p:spPr>
      </p:pic>
      <p:sp>
        <p:nvSpPr>
          <p:cNvPr id="483" name="Прямоугольник 6"/>
          <p:cNvSpPr/>
          <p:nvPr/>
        </p:nvSpPr>
        <p:spPr>
          <a:xfrm>
            <a:off x="611280" y="2576520"/>
            <a:ext cx="2859120" cy="70380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uFillTx/>
              <a:latin typeface="Arial"/>
            </a:endParaRPr>
          </a:p>
        </p:txBody>
      </p:sp>
      <p:sp>
        <p:nvSpPr>
          <p:cNvPr id="484" name="Прямоугольник 9"/>
          <p:cNvSpPr/>
          <p:nvPr/>
        </p:nvSpPr>
        <p:spPr>
          <a:xfrm>
            <a:off x="460440" y="4448160"/>
            <a:ext cx="2770200" cy="39888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4f81bd"/>
                </a:solidFill>
                <a:uFillTx/>
                <a:latin typeface="Arial"/>
              </a:rPr>
              <a:t>МАРСЕЛЬ КАШЕН</a:t>
            </a:r>
            <a:endParaRPr b="0" lang="en-US" sz="2000" strike="noStrike" u="none">
              <a:solidFill>
                <a:srgbClr val="000000"/>
              </a:solidFill>
              <a:uFillTx/>
              <a:latin typeface="Arial"/>
            </a:endParaRPr>
          </a:p>
        </p:txBody>
      </p:sp>
      <p:sp>
        <p:nvSpPr>
          <p:cNvPr id="485" name="Прямоугольник 11"/>
          <p:cNvSpPr/>
          <p:nvPr/>
        </p:nvSpPr>
        <p:spPr>
          <a:xfrm>
            <a:off x="5924880" y="5931000"/>
            <a:ext cx="2050200" cy="39888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4f81bd"/>
                </a:solidFill>
                <a:uFillTx/>
                <a:latin typeface="Arial"/>
              </a:rPr>
              <a:t>МОРИС ТОРЕЗ</a:t>
            </a:r>
            <a:endParaRPr b="0" lang="en-US"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6" name="AutoShape 6"/>
          <p:cNvSpPr/>
          <p:nvPr/>
        </p:nvSpPr>
        <p:spPr>
          <a:xfrm>
            <a:off x="155520" y="-144360"/>
            <a:ext cx="304920" cy="30456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487" name="AutoShape 8"/>
          <p:cNvSpPr/>
          <p:nvPr/>
        </p:nvSpPr>
        <p:spPr>
          <a:xfrm>
            <a:off x="155520" y="-144360"/>
            <a:ext cx="304920" cy="30456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488" name="Скругленный прямоугольник 3"/>
          <p:cNvSpPr/>
          <p:nvPr/>
        </p:nvSpPr>
        <p:spPr>
          <a:xfrm>
            <a:off x="684360" y="1019160"/>
            <a:ext cx="2374920" cy="3527280"/>
          </a:xfrm>
          <a:custGeom>
            <a:avLst/>
            <a:gdLst>
              <a:gd name="textAreaLeft" fmla="*/ 115920 w 2374920"/>
              <a:gd name="textAreaRight" fmla="*/ 2259000 w 2374920"/>
              <a:gd name="textAreaTop" fmla="*/ 115920 h 3527280"/>
              <a:gd name="textAreaBottom" fmla="*/ 3411360 h 3527280"/>
            </a:gdLst>
            <a:ahLst/>
            <a:rect l="textAreaLeft" t="textAreaTop" r="textAreaRight" b="textAreaBottom"/>
            <a:pathLst>
              <a:path w="21600" h="32079">
                <a:moveTo>
                  <a:pt x="3600" y="0"/>
                </a:moveTo>
                <a:arcTo wR="3600" hR="3600" stAng="16200000" swAng="-5400000"/>
                <a:lnTo>
                  <a:pt x="0" y="28479"/>
                </a:lnTo>
                <a:arcTo wR="3600" hR="3600" stAng="10800000" swAng="-5400000"/>
                <a:lnTo>
                  <a:pt x="18000" y="32079"/>
                </a:lnTo>
                <a:arcTo wR="3600" hR="3600" stAng="5400000" swAng="-5400000"/>
                <a:lnTo>
                  <a:pt x="21600" y="3600"/>
                </a:lnTo>
                <a:arcTo wR="3600" hR="3600" stAng="0" swAng="-5400000"/>
                <a:close/>
              </a:path>
            </a:pathLst>
          </a:custGeom>
          <a:gradFill rotWithShape="0">
            <a:gsLst>
              <a:gs pos="0">
                <a:srgbClr val="a3c4ff"/>
              </a:gs>
              <a:gs pos="100000">
                <a:srgbClr val="e5eeff"/>
              </a:gs>
            </a:gsLst>
            <a:lin ang="16200000"/>
          </a:gradFill>
          <a:ln w="9360">
            <a:solidFill>
              <a:srgbClr val="4a7ebb"/>
            </a:solidFill>
            <a:miter/>
          </a:ln>
          <a:effectLst>
            <a:outerShdw dist="20160" dir="5400000" blurRad="0" rotWithShape="0">
              <a:srgbClr val="000000">
                <a:alpha val="38000"/>
              </a:srgbClr>
            </a:outerShdw>
          </a:effectLst>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17375e"/>
                </a:solidFill>
                <a:uFillTx/>
                <a:latin typeface="Times New Roman"/>
                <a:ea typeface="Times New Roman"/>
              </a:rPr>
              <a:t>Франция мен Испаниядағы Халық майданын құрудың маңыздылығы</a:t>
            </a:r>
            <a:endParaRPr b="0" lang="en-US" sz="2400" strike="noStrike" u="none">
              <a:solidFill>
                <a:srgbClr val="000000"/>
              </a:solidFill>
              <a:uFillTx/>
              <a:latin typeface="Arial"/>
            </a:endParaRPr>
          </a:p>
        </p:txBody>
      </p:sp>
      <p:cxnSp>
        <p:nvCxnSpPr>
          <p:cNvPr id="489" name="Прямая со стрелкой 5"/>
          <p:cNvCxnSpPr/>
          <p:nvPr/>
        </p:nvCxnSpPr>
        <p:spPr>
          <a:xfrm flipV="1">
            <a:off x="3153960" y="1196280"/>
            <a:ext cx="1648440" cy="1337400"/>
          </a:xfrm>
          <a:prstGeom prst="straightConnector1">
            <a:avLst/>
          </a:prstGeom>
          <a:ln w="9360">
            <a:solidFill>
              <a:srgbClr val="4a7ebb"/>
            </a:solidFill>
            <a:miter/>
            <a:tailEnd len="med" type="arrow" w="med"/>
          </a:ln>
        </p:spPr>
      </p:cxnSp>
      <p:cxnSp>
        <p:nvCxnSpPr>
          <p:cNvPr id="490" name="Прямая со стрелкой 7"/>
          <p:cNvCxnSpPr/>
          <p:nvPr/>
        </p:nvCxnSpPr>
        <p:spPr>
          <a:xfrm>
            <a:off x="3161880" y="2841120"/>
            <a:ext cx="1801080" cy="72360"/>
          </a:xfrm>
          <a:prstGeom prst="straightConnector1">
            <a:avLst/>
          </a:prstGeom>
          <a:ln w="9360">
            <a:solidFill>
              <a:srgbClr val="4a7ebb"/>
            </a:solidFill>
            <a:miter/>
            <a:tailEnd len="med" type="arrow" w="med"/>
          </a:ln>
        </p:spPr>
      </p:cxnSp>
      <p:cxnSp>
        <p:nvCxnSpPr>
          <p:cNvPr id="491" name="Прямая со стрелкой 10"/>
          <p:cNvCxnSpPr/>
          <p:nvPr/>
        </p:nvCxnSpPr>
        <p:spPr>
          <a:xfrm>
            <a:off x="3146040" y="3428640"/>
            <a:ext cx="1656360" cy="1369080"/>
          </a:xfrm>
          <a:prstGeom prst="straightConnector1">
            <a:avLst/>
          </a:prstGeom>
          <a:ln w="9360">
            <a:solidFill>
              <a:srgbClr val="4a7ebb"/>
            </a:solidFill>
            <a:miter/>
            <a:tailEnd len="med" type="arrow" w="med"/>
          </a:ln>
        </p:spPr>
      </p:cxnSp>
      <p:sp>
        <p:nvSpPr>
          <p:cNvPr id="492" name="Прямоугольник 11"/>
          <p:cNvSpPr/>
          <p:nvPr/>
        </p:nvSpPr>
        <p:spPr>
          <a:xfrm>
            <a:off x="4962600" y="351000"/>
            <a:ext cx="3930480" cy="1336680"/>
          </a:xfrm>
          <a:prstGeom prst="rect">
            <a:avLst/>
          </a:prstGeom>
          <a:gradFill rotWithShape="0">
            <a:gsLst>
              <a:gs pos="0">
                <a:srgbClr val="dafda7"/>
              </a:gs>
              <a:gs pos="100000">
                <a:srgbClr val="f5ffe6"/>
              </a:gs>
            </a:gsLst>
            <a:lin ang="16200000"/>
          </a:gradFill>
          <a:ln w="9360">
            <a:solidFill>
              <a:srgbClr val="98b954"/>
            </a:solidFill>
            <a:miter/>
          </a:ln>
          <a:effectLst>
            <a:outerShdw dist="20160" dir="5400000" blurRad="0" rotWithShape="0">
              <a:srgbClr val="000000">
                <a:alpha val="38000"/>
              </a:srgbClr>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17375e"/>
                </a:solidFill>
                <a:uFillTx/>
                <a:latin typeface="Times New Roman"/>
                <a:ea typeface="Times New Roman"/>
              </a:rPr>
              <a:t>Францияда фашистердің билікке келуіне жол бермеу</a:t>
            </a:r>
            <a:endParaRPr b="0" lang="en-US" sz="1800" strike="noStrike" u="none">
              <a:solidFill>
                <a:srgbClr val="000000"/>
              </a:solidFill>
              <a:uFillTx/>
              <a:latin typeface="Arial"/>
            </a:endParaRPr>
          </a:p>
        </p:txBody>
      </p:sp>
      <p:sp>
        <p:nvSpPr>
          <p:cNvPr id="493" name="Прямоугольник 12"/>
          <p:cNvSpPr/>
          <p:nvPr/>
        </p:nvSpPr>
        <p:spPr>
          <a:xfrm>
            <a:off x="4962600" y="2205000"/>
            <a:ext cx="3930480" cy="1638360"/>
          </a:xfrm>
          <a:prstGeom prst="rect">
            <a:avLst/>
          </a:prstGeom>
          <a:gradFill rotWithShape="0">
            <a:gsLst>
              <a:gs pos="0">
                <a:srgbClr val="dafda7"/>
              </a:gs>
              <a:gs pos="100000">
                <a:srgbClr val="f5ffe6"/>
              </a:gs>
            </a:gsLst>
            <a:lin ang="16200000"/>
          </a:gradFill>
          <a:ln w="9360">
            <a:solidFill>
              <a:srgbClr val="98b954"/>
            </a:solidFill>
            <a:miter/>
          </a:ln>
          <a:effectLst>
            <a:outerShdw dist="20160" dir="5400000" blurRad="0" rotWithShape="0">
              <a:srgbClr val="000000">
                <a:alpha val="38000"/>
              </a:srgbClr>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Францияда фашизммен күресте түрлі партиялардың тығыз қарым-қатынасы</a:t>
            </a:r>
            <a:endParaRPr b="0" lang="en-US" sz="1800" strike="noStrike" u="none">
              <a:solidFill>
                <a:srgbClr val="000000"/>
              </a:solidFill>
              <a:uFillTx/>
              <a:latin typeface="Arial"/>
            </a:endParaRPr>
          </a:p>
        </p:txBody>
      </p:sp>
      <p:sp>
        <p:nvSpPr>
          <p:cNvPr id="494" name="Прямоугольник 13"/>
          <p:cNvSpPr/>
          <p:nvPr/>
        </p:nvSpPr>
        <p:spPr>
          <a:xfrm>
            <a:off x="4962600" y="4365720"/>
            <a:ext cx="3930480" cy="1871640"/>
          </a:xfrm>
          <a:prstGeom prst="rect">
            <a:avLst/>
          </a:prstGeom>
          <a:gradFill rotWithShape="0">
            <a:gsLst>
              <a:gs pos="0">
                <a:srgbClr val="dafda7"/>
              </a:gs>
              <a:gs pos="100000">
                <a:srgbClr val="f5ffe6"/>
              </a:gs>
            </a:gsLst>
            <a:lin ang="16200000"/>
          </a:gradFill>
          <a:ln w="9360">
            <a:solidFill>
              <a:srgbClr val="98b954"/>
            </a:solidFill>
            <a:miter/>
          </a:ln>
          <a:effectLst>
            <a:outerShdw dist="20160" dir="5400000" blurRad="0" rotWithShape="0">
              <a:srgbClr val="000000">
                <a:alpha val="38000"/>
              </a:srgbClr>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Испанияда Халықтық майдан фашизмге қарсы күрес түрі ретінде қолданылды.</a:t>
            </a:r>
            <a:endParaRPr b="0" lang="en-US"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5" name="AutoShape 6"/>
          <p:cNvSpPr/>
          <p:nvPr/>
        </p:nvSpPr>
        <p:spPr>
          <a:xfrm>
            <a:off x="155520" y="-144360"/>
            <a:ext cx="304920" cy="30456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496" name="AutoShape 8"/>
          <p:cNvSpPr/>
          <p:nvPr/>
        </p:nvSpPr>
        <p:spPr>
          <a:xfrm>
            <a:off x="155520" y="-144360"/>
            <a:ext cx="304920" cy="30456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p:txBody>
      </p:sp>
      <p:sp>
        <p:nvSpPr>
          <p:cNvPr id="497" name="Прямоугольник 8"/>
          <p:cNvSpPr/>
          <p:nvPr/>
        </p:nvSpPr>
        <p:spPr>
          <a:xfrm>
            <a:off x="900000" y="571680"/>
            <a:ext cx="7958160" cy="947520"/>
          </a:xfrm>
          <a:prstGeom prst="rect">
            <a:avLst/>
          </a:prstGeom>
          <a:gradFill rotWithShape="0">
            <a:gsLst>
              <a:gs pos="0">
                <a:srgbClr val="a3c4ff"/>
              </a:gs>
              <a:gs pos="100000">
                <a:srgbClr val="e5eeff"/>
              </a:gs>
            </a:gsLst>
            <a:lin ang="16200000"/>
          </a:gradFill>
          <a:ln w="9360">
            <a:solidFill>
              <a:srgbClr val="4a7ebb"/>
            </a:solidFill>
            <a:miter/>
          </a:ln>
          <a:effectLst>
            <a:outerShdw dist="20160" dir="5400000" blurRad="0" rotWithShape="0">
              <a:srgbClr val="000000">
                <a:alpha val="38000"/>
              </a:srgbClr>
            </a:outerShdw>
          </a:effectLst>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Халықтық майданға қарсы күресте фашистерді әскери орта қолдады.</a:t>
            </a:r>
            <a:endParaRPr b="0" lang="en-US"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1936 жылы 17 –інші шілдеде Мароккада генерал Ф.Франко республикаға қарсы көтерілісті басқарды.</a:t>
            </a:r>
            <a:endParaRPr b="0" lang="en-US" sz="1800" strike="noStrike" u="none">
              <a:solidFill>
                <a:srgbClr val="000000"/>
              </a:solidFill>
              <a:uFillTx/>
              <a:latin typeface="Arial"/>
            </a:endParaRPr>
          </a:p>
        </p:txBody>
      </p:sp>
      <p:pic>
        <p:nvPicPr>
          <p:cNvPr id="498" name="Picture 4" descr="ФРАНКО БААМОНДЕ, ФРАНСИСКО /1892-1975жж./. 1907-1910 жылдары Толедода әскери академияда оқыған. Әр түрлі гарнизондарда қызмет еткен, Испан Мароккосындағы ұ лт-азаттық қозғалысқа қарсы күреске қатысқан. 1922 жылы — бригадалық генерал. 1922-1925 жылдары Шетелдік легионды басқарған. 1926-1931 жылдары — Сарагостағы әскери академияның басшысы, 1932-1934 жылдары Балеар аралында әскери губернатор. 1934 жылы — дивизиялық генерал, Испан Мароккосындағы әскердің бас қолбасшысы, онан соң испан әскерінде Бас Штабтың басшысы. 1934 жылы Астуриядағы шахтерлар көтерілісін басуды ұйымдастырушы."/>
          <p:cNvPicPr/>
          <p:nvPr/>
        </p:nvPicPr>
        <p:blipFill>
          <a:blip r:embed="rId1"/>
          <a:stretch/>
        </p:blipFill>
        <p:spPr>
          <a:xfrm>
            <a:off x="1042920" y="1544760"/>
            <a:ext cx="6913800" cy="4105080"/>
          </a:xfrm>
          <a:prstGeom prst="rect">
            <a:avLst/>
          </a:prstGeom>
          <a:ln w="9360">
            <a:solidFill>
              <a:srgbClr val="000000"/>
            </a:solidFill>
            <a:miter/>
          </a:ln>
          <a:effectLst>
            <a:outerShdw dist="20160" dir="5400000" blurRad="0" rotWithShape="0">
              <a:srgbClr val="000000">
                <a:alpha val="38000"/>
              </a:srgbClr>
            </a:outerShdw>
          </a:effectLst>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99" name=""/>
          <p:cNvGraphicFramePr/>
          <p:nvPr/>
        </p:nvGraphicFramePr>
        <p:xfrm>
          <a:off x="395280" y="549360"/>
          <a:ext cx="8583480" cy="3732120"/>
        </p:xfrm>
        <a:graphic>
          <a:graphicData uri="http://schemas.openxmlformats.org/drawingml/2006/table">
            <a:tbl>
              <a:tblPr/>
              <a:tblGrid>
                <a:gridCol w="4238640"/>
                <a:gridCol w="4344840"/>
              </a:tblGrid>
              <a:tr h="1981080">
                <a:tc>
                  <a:txBody>
                    <a:bodyPr lIns="68760" rIns="6876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ffffff"/>
                          </a:solidFill>
                          <a:uFillTx/>
                          <a:latin typeface="Times New Roman"/>
                          <a:ea typeface="Times New Roman"/>
                        </a:rPr>
                        <a:t>Франция мен Испаниядағы фашизмнің ерекшелігі.</a:t>
                      </a:r>
                      <a:endParaRPr b="0" lang="en-US" sz="28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000000"/>
                        </a:solidFill>
                        <a:uFillTx/>
                        <a:latin typeface="Arial"/>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4f81bd"/>
                    </a:solidFill>
                  </a:tcPr>
                </a:tc>
                <a:tc>
                  <a:txBody>
                    <a:bodyPr lIns="68760" rIns="6876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ffffff"/>
                          </a:solidFill>
                          <a:uFillTx/>
                          <a:latin typeface="Times New Roman"/>
                          <a:ea typeface="Times New Roman"/>
                        </a:rPr>
                        <a:t>«Халық майданының» үкіметі</a:t>
                      </a:r>
                      <a:endParaRPr b="0" lang="en-US" sz="2800" strike="noStrike" u="none">
                        <a:solidFill>
                          <a:srgbClr val="000000"/>
                        </a:solidFill>
                        <a:uFillTx/>
                        <a:latin typeface="Arial"/>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4f81bd"/>
                    </a:solidFill>
                  </a:tcPr>
                </a:tc>
              </a:tr>
              <a:tr h="1751040">
                <a:tc>
                  <a:txBody>
                    <a:bodyPr lIns="68760" rIns="6876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a:txBody>
                  <a:tcPr anchor="t" marL="68760" marR="6876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0d8e8"/>
                    </a:solidFill>
                  </a:tcPr>
                </a:tc>
                <a:tc>
                  <a:txBody>
                    <a:bodyPr lIns="68760" rIns="6876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a:txBody>
                  <a:tcPr anchor="t" marL="68760" marR="6876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0d8e8"/>
                    </a:solidFill>
                  </a:tcPr>
                </a:tc>
              </a:tr>
            </a:tbl>
          </a:graphicData>
        </a:graphic>
      </p:graphicFrame>
      <p:sp>
        <p:nvSpPr>
          <p:cNvPr id="500" name="Прямоугольник 12"/>
          <p:cNvSpPr/>
          <p:nvPr/>
        </p:nvSpPr>
        <p:spPr>
          <a:xfrm>
            <a:off x="268200" y="239760"/>
            <a:ext cx="161316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 </a:t>
            </a:r>
            <a:r>
              <a:rPr b="1" lang="ru-RU" sz="1800" strike="noStrike" u="none">
                <a:solidFill>
                  <a:srgbClr val="000000"/>
                </a:solidFill>
                <a:uFillTx/>
                <a:latin typeface="Times New Roman"/>
                <a:ea typeface="Times New Roman"/>
              </a:rPr>
              <a:t>1-тапсырма</a:t>
            </a:r>
            <a:endParaRPr b="0" lang="en-US" sz="1800" strike="noStrike" u="none">
              <a:solidFill>
                <a:srgbClr val="000000"/>
              </a:solidFill>
              <a:uFillTx/>
              <a:latin typeface="Arial"/>
            </a:endParaRPr>
          </a:p>
        </p:txBody>
      </p:sp>
      <p:sp>
        <p:nvSpPr>
          <p:cNvPr id="501" name="Прямоугольник 1"/>
          <p:cNvSpPr/>
          <p:nvPr/>
        </p:nvSpPr>
        <p:spPr>
          <a:xfrm>
            <a:off x="395280" y="1582560"/>
            <a:ext cx="8569440" cy="5303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600" strike="noStrike" u="none">
                <a:solidFill>
                  <a:srgbClr val="333333"/>
                </a:solidFill>
                <a:uFillTx/>
                <a:latin typeface="Times New Roman"/>
                <a:ea typeface="Times New Roman"/>
              </a:rPr>
              <a:t>1899 жылы жазу- шы-журналист Ш. Моррас негізін салған “Француз әрекет Лигасы” ашық диктатура орнатуды ұсынды. 1924 жылы 27 құрылған “Патриот жастар” лигасы күшті атқарушы үкімет құруды талап етті. ... Испаниядағы азамат соғысына араласпайтындығын хабарлаған .Халықтық майдан үкіметінің сыртқы сая- саттағы бағыты түрлі айтыстар тудырды. 1937 жылы мау- сым айында Блюм кабинеті өз еркімен жұмысын тоқтатты.</a:t>
            </a:r>
            <a:endParaRPr b="0" lang="en-US" sz="16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600" strike="noStrike" u="none">
                <a:solidFill>
                  <a:srgbClr val="333333"/>
                </a:solidFill>
                <a:uFillTx/>
                <a:latin typeface="Times New Roman"/>
                <a:ea typeface="Times New Roman"/>
              </a:rPr>
              <a:t>Халық майданы үкіметі құрылып, ол демократиялық реформалар жүргізуге кірісті. Бірақ Испаниядағы Халық майданы Франциядағыдан дәрменсіз болып шықты. ... Халық майданының қызметі іс–жүзінде бұрынғы түрінде соғыстың алғашқы апталарында–ақ тоқтап қалды.</a:t>
            </a:r>
            <a:endParaRPr b="0" lang="en-US" sz="16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0.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6.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7.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8.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9.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0.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6.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7.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8.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9.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0.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6.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7.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8.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9.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0.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6.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7.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8.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9.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0.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6.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7.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8.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9.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0.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6.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7.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8.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9.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0.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6.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7.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8.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9.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0.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6.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7.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8.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9.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9.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912</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2009-11-22T16:17:14Z</dcterms:created>
  <dc:creator>Nurken</dc:creator>
  <dc:description/>
  <dc:language>en-US</dc:language>
  <cp:lastModifiedBy>Данагул</cp:lastModifiedBy>
  <dcterms:modified xsi:type="dcterms:W3CDTF">2024-11-17T16:06:55Z</dcterms:modified>
  <cp:revision>52</cp:revision>
  <dc:subject/>
  <dc:title>Слайд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000800360d000000000001024110</vt:lpwstr>
  </property>
</Properties>
</file>