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7" r:id="rId12"/>
    <p:sldId id="269" r:id="rId13"/>
    <p:sldId id="279" r:id="rId14"/>
    <p:sldId id="265" r:id="rId15"/>
    <p:sldId id="28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0F59F-5B23-4332-99A5-AFDE17C86D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95434-956E-4EE4-8D77-3C705F233C6A}">
      <dgm:prSet phldrT="[Текст]" phldr="1"/>
      <dgm:spPr/>
      <dgm:t>
        <a:bodyPr/>
        <a:lstStyle/>
        <a:p>
          <a:endParaRPr lang="ru-RU" dirty="0"/>
        </a:p>
      </dgm:t>
    </dgm:pt>
    <dgm:pt modelId="{F829CFDF-2E9D-46B5-82F6-8EC1952CDB27}" type="sibTrans" cxnId="{6EE6C9BC-E268-42E3-9FAA-B2E6A7E1975F}">
      <dgm:prSet/>
      <dgm:spPr/>
      <dgm:t>
        <a:bodyPr/>
        <a:lstStyle/>
        <a:p>
          <a:endParaRPr lang="ru-RU"/>
        </a:p>
      </dgm:t>
    </dgm:pt>
    <dgm:pt modelId="{C3A28BF0-0336-48A1-8081-F114BCBBA58C}" type="parTrans" cxnId="{6EE6C9BC-E268-42E3-9FAA-B2E6A7E1975F}">
      <dgm:prSet/>
      <dgm:spPr/>
      <dgm:t>
        <a:bodyPr/>
        <a:lstStyle/>
        <a:p>
          <a:endParaRPr lang="ru-RU"/>
        </a:p>
      </dgm:t>
    </dgm:pt>
    <dgm:pt modelId="{116E7EB3-0B64-49E2-9266-9A8ACAD7C713}">
      <dgm:prSet phldrT="[Текст]" phldr="1"/>
      <dgm:spPr/>
      <dgm:t>
        <a:bodyPr/>
        <a:lstStyle/>
        <a:p>
          <a:endParaRPr lang="ru-RU" dirty="0"/>
        </a:p>
      </dgm:t>
    </dgm:pt>
    <dgm:pt modelId="{36C1D51F-1D99-4DFA-AB89-5D577E0A47FC}" type="sibTrans" cxnId="{DB82734F-7999-4678-8F92-D4B74A82E2C6}">
      <dgm:prSet/>
      <dgm:spPr/>
      <dgm:t>
        <a:bodyPr/>
        <a:lstStyle/>
        <a:p>
          <a:endParaRPr lang="ru-RU"/>
        </a:p>
      </dgm:t>
    </dgm:pt>
    <dgm:pt modelId="{F15CD8C9-5680-4539-874E-FCB1DF829457}" type="parTrans" cxnId="{DB82734F-7999-4678-8F92-D4B74A82E2C6}">
      <dgm:prSet/>
      <dgm:spPr/>
      <dgm:t>
        <a:bodyPr/>
        <a:lstStyle/>
        <a:p>
          <a:endParaRPr lang="ru-RU"/>
        </a:p>
      </dgm:t>
    </dgm:pt>
    <dgm:pt modelId="{83C5086A-DBB5-4709-8069-184E975CF73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5CBDFC91-62F6-442B-A038-4A3C9D80B3F8}" type="sibTrans" cxnId="{0DBDC71E-9B7C-4A07-9322-EA043F6F5FD4}">
      <dgm:prSet/>
      <dgm:spPr/>
      <dgm:t>
        <a:bodyPr/>
        <a:lstStyle/>
        <a:p>
          <a:endParaRPr lang="ru-RU"/>
        </a:p>
      </dgm:t>
    </dgm:pt>
    <dgm:pt modelId="{DFF1ED6B-035B-43B5-8920-ADD8D60F9ECB}" type="parTrans" cxnId="{0DBDC71E-9B7C-4A07-9322-EA043F6F5FD4}">
      <dgm:prSet/>
      <dgm:spPr/>
      <dgm:t>
        <a:bodyPr/>
        <a:lstStyle/>
        <a:p>
          <a:endParaRPr lang="ru-RU"/>
        </a:p>
      </dgm:t>
    </dgm:pt>
    <dgm:pt modelId="{1EC551DA-5583-46A4-921A-9462F6F04EE0}">
      <dgm:prSet phldrT="[Текст]" phldr="1"/>
      <dgm:spPr/>
      <dgm:t>
        <a:bodyPr/>
        <a:lstStyle/>
        <a:p>
          <a:endParaRPr lang="ru-RU" dirty="0"/>
        </a:p>
      </dgm:t>
    </dgm:pt>
    <dgm:pt modelId="{53B1AF4D-CAD5-408B-A3D6-1DC92E05D571}" type="sibTrans" cxnId="{4DB8DB92-2E49-4425-B27E-AA26EC35CAAC}">
      <dgm:prSet/>
      <dgm:spPr/>
      <dgm:t>
        <a:bodyPr/>
        <a:lstStyle/>
        <a:p>
          <a:endParaRPr lang="ru-RU"/>
        </a:p>
      </dgm:t>
    </dgm:pt>
    <dgm:pt modelId="{4FD9DBE2-F61C-441F-BD5A-B23D27F2A203}" type="parTrans" cxnId="{4DB8DB92-2E49-4425-B27E-AA26EC35CAAC}">
      <dgm:prSet/>
      <dgm:spPr/>
      <dgm:t>
        <a:bodyPr/>
        <a:lstStyle/>
        <a:p>
          <a:endParaRPr lang="ru-RU"/>
        </a:p>
      </dgm:t>
    </dgm:pt>
    <dgm:pt modelId="{CCA9D392-F09F-4C61-B5C7-AB73B8065371}">
      <dgm:prSet phldrT="[Текст]" phldr="1"/>
      <dgm:spPr/>
      <dgm:t>
        <a:bodyPr/>
        <a:lstStyle/>
        <a:p>
          <a:endParaRPr lang="ru-RU" dirty="0"/>
        </a:p>
      </dgm:t>
    </dgm:pt>
    <dgm:pt modelId="{B4ECA228-447C-4F2C-B368-6E2EE406EB4A}" type="sibTrans" cxnId="{107EEE73-DDFA-4CF0-99E6-979845917581}">
      <dgm:prSet/>
      <dgm:spPr/>
      <dgm:t>
        <a:bodyPr/>
        <a:lstStyle/>
        <a:p>
          <a:endParaRPr lang="ru-RU"/>
        </a:p>
      </dgm:t>
    </dgm:pt>
    <dgm:pt modelId="{C1D99999-2FF6-4985-A07B-7FF736E57298}" type="parTrans" cxnId="{107EEE73-DDFA-4CF0-99E6-979845917581}">
      <dgm:prSet/>
      <dgm:spPr/>
      <dgm:t>
        <a:bodyPr/>
        <a:lstStyle/>
        <a:p>
          <a:endParaRPr lang="ru-RU"/>
        </a:p>
      </dgm:t>
    </dgm:pt>
    <dgm:pt modelId="{783D0AEE-CAC6-4E7D-8C88-97736454AFFE}" type="pres">
      <dgm:prSet presAssocID="{BF80F59F-5B23-4332-99A5-AFDE17C86D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D2C42-0913-4D1D-AA52-145A4209CB13}" type="pres">
      <dgm:prSet presAssocID="{83C5086A-DBB5-4709-8069-184E975CF730}" presName="centerShape" presStyleLbl="node0" presStyleIdx="0" presStyleCnt="1" custScaleX="127840"/>
      <dgm:spPr/>
      <dgm:t>
        <a:bodyPr/>
        <a:lstStyle/>
        <a:p>
          <a:endParaRPr lang="ru-RU"/>
        </a:p>
      </dgm:t>
    </dgm:pt>
    <dgm:pt modelId="{EB42CC67-D686-48EA-A0DB-BDE96175D82B}" type="pres">
      <dgm:prSet presAssocID="{E4595434-956E-4EE4-8D77-3C705F233C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2123-FD68-4E8F-938B-A33E142D3712}" type="pres">
      <dgm:prSet presAssocID="{E4595434-956E-4EE4-8D77-3C705F233C6A}" presName="dummy" presStyleCnt="0"/>
      <dgm:spPr/>
    </dgm:pt>
    <dgm:pt modelId="{E6BFE7A2-AB0C-4053-BA77-79F8E5BD4335}" type="pres">
      <dgm:prSet presAssocID="{F829CFDF-2E9D-46B5-82F6-8EC1952CDB2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8A2B5F0-7A27-4F46-80CD-157E48FF81CD}" type="pres">
      <dgm:prSet presAssocID="{1EC551DA-5583-46A4-921A-9462F6F04E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BE4D2-217B-4A3A-AB72-6D900E97EF44}" type="pres">
      <dgm:prSet presAssocID="{1EC551DA-5583-46A4-921A-9462F6F04EE0}" presName="dummy" presStyleCnt="0"/>
      <dgm:spPr/>
    </dgm:pt>
    <dgm:pt modelId="{0172B912-D715-4D66-87C4-DC9AD21C76C8}" type="pres">
      <dgm:prSet presAssocID="{53B1AF4D-CAD5-408B-A3D6-1DC92E05D57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D46A0B3-2AAA-4197-A87E-CE9C20A56860}" type="pres">
      <dgm:prSet presAssocID="{116E7EB3-0B64-49E2-9266-9A8ACAD7C7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C779-FA4D-4D18-9ACA-363367C668D9}" type="pres">
      <dgm:prSet presAssocID="{116E7EB3-0B64-49E2-9266-9A8ACAD7C713}" presName="dummy" presStyleCnt="0"/>
      <dgm:spPr/>
    </dgm:pt>
    <dgm:pt modelId="{EF331BF6-A398-4D51-AB44-1BF997BDDD92}" type="pres">
      <dgm:prSet presAssocID="{36C1D51F-1D99-4DFA-AB89-5D577E0A47F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430BED0-0424-42C5-A48E-80F8FC674860}" type="pres">
      <dgm:prSet presAssocID="{CCA9D392-F09F-4C61-B5C7-AB73B8065371}" presName="node" presStyleLbl="node1" presStyleIdx="3" presStyleCnt="4" custRadScaleRad="97675" custRadScaleInc="9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6C800-9A79-4B19-A987-0B0E6AA3CE97}" type="pres">
      <dgm:prSet presAssocID="{CCA9D392-F09F-4C61-B5C7-AB73B8065371}" presName="dummy" presStyleCnt="0"/>
      <dgm:spPr/>
    </dgm:pt>
    <dgm:pt modelId="{2B4A377F-B8E7-4D5E-9709-8F6733A4A82B}" type="pres">
      <dgm:prSet presAssocID="{B4ECA228-447C-4F2C-B368-6E2EE406EB4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65CC37E-BB00-4CC8-820B-C88F32ED8F17}" type="presOf" srcId="{53B1AF4D-CAD5-408B-A3D6-1DC92E05D571}" destId="{0172B912-D715-4D66-87C4-DC9AD21C76C8}" srcOrd="0" destOrd="0" presId="urn:microsoft.com/office/officeart/2005/8/layout/radial6"/>
    <dgm:cxn modelId="{24EFB455-823D-4B50-BD78-54BA1C35C48C}" type="presOf" srcId="{116E7EB3-0B64-49E2-9266-9A8ACAD7C713}" destId="{3D46A0B3-2AAA-4197-A87E-CE9C20A56860}" srcOrd="0" destOrd="0" presId="urn:microsoft.com/office/officeart/2005/8/layout/radial6"/>
    <dgm:cxn modelId="{9353C3B3-6F8E-4FA1-BFAC-2F19AC15B039}" type="presOf" srcId="{CCA9D392-F09F-4C61-B5C7-AB73B8065371}" destId="{1430BED0-0424-42C5-A48E-80F8FC674860}" srcOrd="0" destOrd="0" presId="urn:microsoft.com/office/officeart/2005/8/layout/radial6"/>
    <dgm:cxn modelId="{56B26613-0D30-4B5E-882E-2DCE48C820C1}" type="presOf" srcId="{BF80F59F-5B23-4332-99A5-AFDE17C86DB8}" destId="{783D0AEE-CAC6-4E7D-8C88-97736454AFFE}" srcOrd="0" destOrd="0" presId="urn:microsoft.com/office/officeart/2005/8/layout/radial6"/>
    <dgm:cxn modelId="{1E36F06F-6B1B-4B94-AC18-A919E4A82588}" type="presOf" srcId="{E4595434-956E-4EE4-8D77-3C705F233C6A}" destId="{EB42CC67-D686-48EA-A0DB-BDE96175D82B}" srcOrd="0" destOrd="0" presId="urn:microsoft.com/office/officeart/2005/8/layout/radial6"/>
    <dgm:cxn modelId="{C8DF68D6-7700-413E-ACC0-DFD9EDC32E79}" type="presOf" srcId="{B4ECA228-447C-4F2C-B368-6E2EE406EB4A}" destId="{2B4A377F-B8E7-4D5E-9709-8F6733A4A82B}" srcOrd="0" destOrd="0" presId="urn:microsoft.com/office/officeart/2005/8/layout/radial6"/>
    <dgm:cxn modelId="{107EEE73-DDFA-4CF0-99E6-979845917581}" srcId="{83C5086A-DBB5-4709-8069-184E975CF730}" destId="{CCA9D392-F09F-4C61-B5C7-AB73B8065371}" srcOrd="3" destOrd="0" parTransId="{C1D99999-2FF6-4985-A07B-7FF736E57298}" sibTransId="{B4ECA228-447C-4F2C-B368-6E2EE406EB4A}"/>
    <dgm:cxn modelId="{DB82734F-7999-4678-8F92-D4B74A82E2C6}" srcId="{83C5086A-DBB5-4709-8069-184E975CF730}" destId="{116E7EB3-0B64-49E2-9266-9A8ACAD7C713}" srcOrd="2" destOrd="0" parTransId="{F15CD8C9-5680-4539-874E-FCB1DF829457}" sibTransId="{36C1D51F-1D99-4DFA-AB89-5D577E0A47FC}"/>
    <dgm:cxn modelId="{7101D18D-0912-42DE-9DEB-350064B34719}" type="presOf" srcId="{F829CFDF-2E9D-46B5-82F6-8EC1952CDB27}" destId="{E6BFE7A2-AB0C-4053-BA77-79F8E5BD4335}" srcOrd="0" destOrd="0" presId="urn:microsoft.com/office/officeart/2005/8/layout/radial6"/>
    <dgm:cxn modelId="{796B121A-A6F8-4710-97B4-AE8DE015FF14}" type="presOf" srcId="{83C5086A-DBB5-4709-8069-184E975CF730}" destId="{CE6D2C42-0913-4D1D-AA52-145A4209CB13}" srcOrd="0" destOrd="0" presId="urn:microsoft.com/office/officeart/2005/8/layout/radial6"/>
    <dgm:cxn modelId="{4DB8DB92-2E49-4425-B27E-AA26EC35CAAC}" srcId="{83C5086A-DBB5-4709-8069-184E975CF730}" destId="{1EC551DA-5583-46A4-921A-9462F6F04EE0}" srcOrd="1" destOrd="0" parTransId="{4FD9DBE2-F61C-441F-BD5A-B23D27F2A203}" sibTransId="{53B1AF4D-CAD5-408B-A3D6-1DC92E05D571}"/>
    <dgm:cxn modelId="{E29AAC6F-8676-4A9A-BB4B-D594B6A61955}" type="presOf" srcId="{1EC551DA-5583-46A4-921A-9462F6F04EE0}" destId="{38A2B5F0-7A27-4F46-80CD-157E48FF81CD}" srcOrd="0" destOrd="0" presId="urn:microsoft.com/office/officeart/2005/8/layout/radial6"/>
    <dgm:cxn modelId="{7B278556-F4A4-4C65-B5F2-697432089436}" type="presOf" srcId="{36C1D51F-1D99-4DFA-AB89-5D577E0A47FC}" destId="{EF331BF6-A398-4D51-AB44-1BF997BDDD92}" srcOrd="0" destOrd="0" presId="urn:microsoft.com/office/officeart/2005/8/layout/radial6"/>
    <dgm:cxn modelId="{0DBDC71E-9B7C-4A07-9322-EA043F6F5FD4}" srcId="{BF80F59F-5B23-4332-99A5-AFDE17C86DB8}" destId="{83C5086A-DBB5-4709-8069-184E975CF730}" srcOrd="0" destOrd="0" parTransId="{DFF1ED6B-035B-43B5-8920-ADD8D60F9ECB}" sibTransId="{5CBDFC91-62F6-442B-A038-4A3C9D80B3F8}"/>
    <dgm:cxn modelId="{6EE6C9BC-E268-42E3-9FAA-B2E6A7E1975F}" srcId="{83C5086A-DBB5-4709-8069-184E975CF730}" destId="{E4595434-956E-4EE4-8D77-3C705F233C6A}" srcOrd="0" destOrd="0" parTransId="{C3A28BF0-0336-48A1-8081-F114BCBBA58C}" sibTransId="{F829CFDF-2E9D-46B5-82F6-8EC1952CDB27}"/>
    <dgm:cxn modelId="{9B315CB6-D569-4243-8BDD-D921BA1B5ED4}" type="presParOf" srcId="{783D0AEE-CAC6-4E7D-8C88-97736454AFFE}" destId="{CE6D2C42-0913-4D1D-AA52-145A4209CB13}" srcOrd="0" destOrd="0" presId="urn:microsoft.com/office/officeart/2005/8/layout/radial6"/>
    <dgm:cxn modelId="{3F604CB1-590F-4239-9ED1-ABD042BC9886}" type="presParOf" srcId="{783D0AEE-CAC6-4E7D-8C88-97736454AFFE}" destId="{EB42CC67-D686-48EA-A0DB-BDE96175D82B}" srcOrd="1" destOrd="0" presId="urn:microsoft.com/office/officeart/2005/8/layout/radial6"/>
    <dgm:cxn modelId="{BD1C99D8-D5A4-4AAD-992C-43C5B7551A76}" type="presParOf" srcId="{783D0AEE-CAC6-4E7D-8C88-97736454AFFE}" destId="{E52F2123-FD68-4E8F-938B-A33E142D3712}" srcOrd="2" destOrd="0" presId="urn:microsoft.com/office/officeart/2005/8/layout/radial6"/>
    <dgm:cxn modelId="{D864A83B-729F-4302-B05A-B9DAF76B396C}" type="presParOf" srcId="{783D0AEE-CAC6-4E7D-8C88-97736454AFFE}" destId="{E6BFE7A2-AB0C-4053-BA77-79F8E5BD4335}" srcOrd="3" destOrd="0" presId="urn:microsoft.com/office/officeart/2005/8/layout/radial6"/>
    <dgm:cxn modelId="{B68B80A2-01FC-48AD-B3FC-9141282ACDEF}" type="presParOf" srcId="{783D0AEE-CAC6-4E7D-8C88-97736454AFFE}" destId="{38A2B5F0-7A27-4F46-80CD-157E48FF81CD}" srcOrd="4" destOrd="0" presId="urn:microsoft.com/office/officeart/2005/8/layout/radial6"/>
    <dgm:cxn modelId="{C8631EA2-46B7-4CA9-BBFE-BD7EF14B203A}" type="presParOf" srcId="{783D0AEE-CAC6-4E7D-8C88-97736454AFFE}" destId="{B79BE4D2-217B-4A3A-AB72-6D900E97EF44}" srcOrd="5" destOrd="0" presId="urn:microsoft.com/office/officeart/2005/8/layout/radial6"/>
    <dgm:cxn modelId="{95F7A935-5E04-4F87-87CF-B6229965B533}" type="presParOf" srcId="{783D0AEE-CAC6-4E7D-8C88-97736454AFFE}" destId="{0172B912-D715-4D66-87C4-DC9AD21C76C8}" srcOrd="6" destOrd="0" presId="urn:microsoft.com/office/officeart/2005/8/layout/radial6"/>
    <dgm:cxn modelId="{36564106-CCD1-452E-A58D-D2A8F6B3B7D3}" type="presParOf" srcId="{783D0AEE-CAC6-4E7D-8C88-97736454AFFE}" destId="{3D46A0B3-2AAA-4197-A87E-CE9C20A56860}" srcOrd="7" destOrd="0" presId="urn:microsoft.com/office/officeart/2005/8/layout/radial6"/>
    <dgm:cxn modelId="{407358A6-DB8E-4E16-B53E-C277BE2C576C}" type="presParOf" srcId="{783D0AEE-CAC6-4E7D-8C88-97736454AFFE}" destId="{8573C779-FA4D-4D18-9ACA-363367C668D9}" srcOrd="8" destOrd="0" presId="urn:microsoft.com/office/officeart/2005/8/layout/radial6"/>
    <dgm:cxn modelId="{78173796-0C74-48F6-9F94-936A911AE12C}" type="presParOf" srcId="{783D0AEE-CAC6-4E7D-8C88-97736454AFFE}" destId="{EF331BF6-A398-4D51-AB44-1BF997BDDD92}" srcOrd="9" destOrd="0" presId="urn:microsoft.com/office/officeart/2005/8/layout/radial6"/>
    <dgm:cxn modelId="{9F135181-B539-4B2D-9114-0C035C5C3EF8}" type="presParOf" srcId="{783D0AEE-CAC6-4E7D-8C88-97736454AFFE}" destId="{1430BED0-0424-42C5-A48E-80F8FC674860}" srcOrd="10" destOrd="0" presId="urn:microsoft.com/office/officeart/2005/8/layout/radial6"/>
    <dgm:cxn modelId="{E98C103B-DF2B-4D69-AB94-07F12F9A6223}" type="presParOf" srcId="{783D0AEE-CAC6-4E7D-8C88-97736454AFFE}" destId="{2E26C800-9A79-4B19-A987-0B0E6AA3CE97}" srcOrd="11" destOrd="0" presId="urn:microsoft.com/office/officeart/2005/8/layout/radial6"/>
    <dgm:cxn modelId="{FE2CF17F-92B0-4B46-9369-09917ABC3EDB}" type="presParOf" srcId="{783D0AEE-CAC6-4E7D-8C88-97736454AFFE}" destId="{2B4A377F-B8E7-4D5E-9709-8F6733A4A8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0F59F-5B23-4332-99A5-AFDE17C86D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5086A-DBB5-4709-8069-184E975CF73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5CBDFC91-62F6-442B-A038-4A3C9D80B3F8}" type="sibTrans" cxnId="{0DBDC71E-9B7C-4A07-9322-EA043F6F5FD4}">
      <dgm:prSet/>
      <dgm:spPr/>
      <dgm:t>
        <a:bodyPr/>
        <a:lstStyle/>
        <a:p>
          <a:endParaRPr lang="ru-RU"/>
        </a:p>
      </dgm:t>
    </dgm:pt>
    <dgm:pt modelId="{DFF1ED6B-035B-43B5-8920-ADD8D60F9ECB}" type="parTrans" cxnId="{0DBDC71E-9B7C-4A07-9322-EA043F6F5FD4}">
      <dgm:prSet/>
      <dgm:spPr/>
      <dgm:t>
        <a:bodyPr/>
        <a:lstStyle/>
        <a:p>
          <a:endParaRPr lang="ru-RU"/>
        </a:p>
      </dgm:t>
    </dgm:pt>
    <dgm:pt modelId="{1EC551DA-5583-46A4-921A-9462F6F04EE0}">
      <dgm:prSet phldrT="[Текст]"/>
      <dgm:spPr/>
      <dgm:t>
        <a:bodyPr/>
        <a:lstStyle/>
        <a:p>
          <a:r>
            <a:rPr lang="kk-KZ" dirty="0" smtClean="0"/>
            <a:t>Өнер кеңестік өмірді шынайы емес,социализмдегі уәде етілген кейпінде көрсетті.</a:t>
          </a:r>
          <a:endParaRPr lang="ru-RU" dirty="0"/>
        </a:p>
      </dgm:t>
    </dgm:pt>
    <dgm:pt modelId="{53B1AF4D-CAD5-408B-A3D6-1DC92E05D571}" type="sibTrans" cxnId="{4DB8DB92-2E49-4425-B27E-AA26EC35CAAC}">
      <dgm:prSet/>
      <dgm:spPr/>
      <dgm:t>
        <a:bodyPr/>
        <a:lstStyle/>
        <a:p>
          <a:endParaRPr lang="ru-RU"/>
        </a:p>
      </dgm:t>
    </dgm:pt>
    <dgm:pt modelId="{4FD9DBE2-F61C-441F-BD5A-B23D27F2A203}" type="parTrans" cxnId="{4DB8DB92-2E49-4425-B27E-AA26EC35CAAC}">
      <dgm:prSet/>
      <dgm:spPr/>
      <dgm:t>
        <a:bodyPr/>
        <a:lstStyle/>
        <a:p>
          <a:endParaRPr lang="ru-RU"/>
        </a:p>
      </dgm:t>
    </dgm:pt>
    <dgm:pt modelId="{CCA9D392-F09F-4C61-B5C7-AB73B8065371}">
      <dgm:prSet phldrT="[Текст]"/>
      <dgm:spPr/>
      <dgm:t>
        <a:bodyPr/>
        <a:lstStyle/>
        <a:p>
          <a:r>
            <a:rPr lang="kk-KZ" dirty="0" smtClean="0"/>
            <a:t>Өнер партиялық цензураға толығымен бағынды.</a:t>
          </a:r>
          <a:endParaRPr lang="ru-RU" dirty="0"/>
        </a:p>
      </dgm:t>
    </dgm:pt>
    <dgm:pt modelId="{B4ECA228-447C-4F2C-B368-6E2EE406EB4A}" type="sibTrans" cxnId="{107EEE73-DDFA-4CF0-99E6-979845917581}">
      <dgm:prSet/>
      <dgm:spPr/>
      <dgm:t>
        <a:bodyPr/>
        <a:lstStyle/>
        <a:p>
          <a:endParaRPr lang="ru-RU"/>
        </a:p>
      </dgm:t>
    </dgm:pt>
    <dgm:pt modelId="{C1D99999-2FF6-4985-A07B-7FF736E57298}" type="parTrans" cxnId="{107EEE73-DDFA-4CF0-99E6-979845917581}">
      <dgm:prSet/>
      <dgm:spPr/>
      <dgm:t>
        <a:bodyPr/>
        <a:lstStyle/>
        <a:p>
          <a:endParaRPr lang="ru-RU"/>
        </a:p>
      </dgm:t>
    </dgm:pt>
    <dgm:pt modelId="{783D0AEE-CAC6-4E7D-8C88-97736454AFFE}" type="pres">
      <dgm:prSet presAssocID="{BF80F59F-5B23-4332-99A5-AFDE17C86D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D2C42-0913-4D1D-AA52-145A4209CB13}" type="pres">
      <dgm:prSet presAssocID="{83C5086A-DBB5-4709-8069-184E975CF730}" presName="centerShape" presStyleLbl="node0" presStyleIdx="0" presStyleCnt="1" custScaleX="344999" custScaleY="199781"/>
      <dgm:spPr/>
      <dgm:t>
        <a:bodyPr/>
        <a:lstStyle/>
        <a:p>
          <a:endParaRPr lang="ru-RU"/>
        </a:p>
      </dgm:t>
    </dgm:pt>
    <dgm:pt modelId="{38A2B5F0-7A27-4F46-80CD-157E48FF81CD}" type="pres">
      <dgm:prSet presAssocID="{1EC551DA-5583-46A4-921A-9462F6F04EE0}" presName="node" presStyleLbl="node1" presStyleIdx="0" presStyleCnt="2" custScaleX="468171" custScaleY="131975" custRadScaleRad="129752" custRadScaleInc="-1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BE4D2-217B-4A3A-AB72-6D900E97EF44}" type="pres">
      <dgm:prSet presAssocID="{1EC551DA-5583-46A4-921A-9462F6F04EE0}" presName="dummy" presStyleCnt="0"/>
      <dgm:spPr/>
    </dgm:pt>
    <dgm:pt modelId="{0172B912-D715-4D66-87C4-DC9AD21C76C8}" type="pres">
      <dgm:prSet presAssocID="{53B1AF4D-CAD5-408B-A3D6-1DC92E05D57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30BED0-0424-42C5-A48E-80F8FC674860}" type="pres">
      <dgm:prSet presAssocID="{CCA9D392-F09F-4C61-B5C7-AB73B8065371}" presName="node" presStyleLbl="node1" presStyleIdx="1" presStyleCnt="2" custScaleX="546399" custScaleY="112070" custRadScaleRad="152220" custRadScaleInc="5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6C800-9A79-4B19-A987-0B0E6AA3CE97}" type="pres">
      <dgm:prSet presAssocID="{CCA9D392-F09F-4C61-B5C7-AB73B8065371}" presName="dummy" presStyleCnt="0"/>
      <dgm:spPr/>
    </dgm:pt>
    <dgm:pt modelId="{2B4A377F-B8E7-4D5E-9709-8F6733A4A82B}" type="pres">
      <dgm:prSet presAssocID="{B4ECA228-447C-4F2C-B368-6E2EE406EB4A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DB8DB92-2E49-4425-B27E-AA26EC35CAAC}" srcId="{83C5086A-DBB5-4709-8069-184E975CF730}" destId="{1EC551DA-5583-46A4-921A-9462F6F04EE0}" srcOrd="0" destOrd="0" parTransId="{4FD9DBE2-F61C-441F-BD5A-B23D27F2A203}" sibTransId="{53B1AF4D-CAD5-408B-A3D6-1DC92E05D571}"/>
    <dgm:cxn modelId="{465CC37E-BB00-4CC8-820B-C88F32ED8F17}" type="presOf" srcId="{53B1AF4D-CAD5-408B-A3D6-1DC92E05D571}" destId="{0172B912-D715-4D66-87C4-DC9AD21C76C8}" srcOrd="0" destOrd="0" presId="urn:microsoft.com/office/officeart/2005/8/layout/radial6"/>
    <dgm:cxn modelId="{9353C3B3-6F8E-4FA1-BFAC-2F19AC15B039}" type="presOf" srcId="{CCA9D392-F09F-4C61-B5C7-AB73B8065371}" destId="{1430BED0-0424-42C5-A48E-80F8FC674860}" srcOrd="0" destOrd="0" presId="urn:microsoft.com/office/officeart/2005/8/layout/radial6"/>
    <dgm:cxn modelId="{796B121A-A6F8-4710-97B4-AE8DE015FF14}" type="presOf" srcId="{83C5086A-DBB5-4709-8069-184E975CF730}" destId="{CE6D2C42-0913-4D1D-AA52-145A4209CB13}" srcOrd="0" destOrd="0" presId="urn:microsoft.com/office/officeart/2005/8/layout/radial6"/>
    <dgm:cxn modelId="{107EEE73-DDFA-4CF0-99E6-979845917581}" srcId="{83C5086A-DBB5-4709-8069-184E975CF730}" destId="{CCA9D392-F09F-4C61-B5C7-AB73B8065371}" srcOrd="1" destOrd="0" parTransId="{C1D99999-2FF6-4985-A07B-7FF736E57298}" sibTransId="{B4ECA228-447C-4F2C-B368-6E2EE406EB4A}"/>
    <dgm:cxn modelId="{C8DF68D6-7700-413E-ACC0-DFD9EDC32E79}" type="presOf" srcId="{B4ECA228-447C-4F2C-B368-6E2EE406EB4A}" destId="{2B4A377F-B8E7-4D5E-9709-8F6733A4A82B}" srcOrd="0" destOrd="0" presId="urn:microsoft.com/office/officeart/2005/8/layout/radial6"/>
    <dgm:cxn modelId="{0DBDC71E-9B7C-4A07-9322-EA043F6F5FD4}" srcId="{BF80F59F-5B23-4332-99A5-AFDE17C86DB8}" destId="{83C5086A-DBB5-4709-8069-184E975CF730}" srcOrd="0" destOrd="0" parTransId="{DFF1ED6B-035B-43B5-8920-ADD8D60F9ECB}" sibTransId="{5CBDFC91-62F6-442B-A038-4A3C9D80B3F8}"/>
    <dgm:cxn modelId="{E29AAC6F-8676-4A9A-BB4B-D594B6A61955}" type="presOf" srcId="{1EC551DA-5583-46A4-921A-9462F6F04EE0}" destId="{38A2B5F0-7A27-4F46-80CD-157E48FF81CD}" srcOrd="0" destOrd="0" presId="urn:microsoft.com/office/officeart/2005/8/layout/radial6"/>
    <dgm:cxn modelId="{56B26613-0D30-4B5E-882E-2DCE48C820C1}" type="presOf" srcId="{BF80F59F-5B23-4332-99A5-AFDE17C86DB8}" destId="{783D0AEE-CAC6-4E7D-8C88-97736454AFFE}" srcOrd="0" destOrd="0" presId="urn:microsoft.com/office/officeart/2005/8/layout/radial6"/>
    <dgm:cxn modelId="{9B315CB6-D569-4243-8BDD-D921BA1B5ED4}" type="presParOf" srcId="{783D0AEE-CAC6-4E7D-8C88-97736454AFFE}" destId="{CE6D2C42-0913-4D1D-AA52-145A4209CB13}" srcOrd="0" destOrd="0" presId="urn:microsoft.com/office/officeart/2005/8/layout/radial6"/>
    <dgm:cxn modelId="{B68B80A2-01FC-48AD-B3FC-9141282ACDEF}" type="presParOf" srcId="{783D0AEE-CAC6-4E7D-8C88-97736454AFFE}" destId="{38A2B5F0-7A27-4F46-80CD-157E48FF81CD}" srcOrd="1" destOrd="0" presId="urn:microsoft.com/office/officeart/2005/8/layout/radial6"/>
    <dgm:cxn modelId="{C8631EA2-46B7-4CA9-BBFE-BD7EF14B203A}" type="presParOf" srcId="{783D0AEE-CAC6-4E7D-8C88-97736454AFFE}" destId="{B79BE4D2-217B-4A3A-AB72-6D900E97EF44}" srcOrd="2" destOrd="0" presId="urn:microsoft.com/office/officeart/2005/8/layout/radial6"/>
    <dgm:cxn modelId="{95F7A935-5E04-4F87-87CF-B6229965B533}" type="presParOf" srcId="{783D0AEE-CAC6-4E7D-8C88-97736454AFFE}" destId="{0172B912-D715-4D66-87C4-DC9AD21C76C8}" srcOrd="3" destOrd="0" presId="urn:microsoft.com/office/officeart/2005/8/layout/radial6"/>
    <dgm:cxn modelId="{9F135181-B539-4B2D-9114-0C035C5C3EF8}" type="presParOf" srcId="{783D0AEE-CAC6-4E7D-8C88-97736454AFFE}" destId="{1430BED0-0424-42C5-A48E-80F8FC674860}" srcOrd="4" destOrd="0" presId="urn:microsoft.com/office/officeart/2005/8/layout/radial6"/>
    <dgm:cxn modelId="{E98C103B-DF2B-4D69-AB94-07F12F9A6223}" type="presParOf" srcId="{783D0AEE-CAC6-4E7D-8C88-97736454AFFE}" destId="{2E26C800-9A79-4B19-A987-0B0E6AA3CE97}" srcOrd="5" destOrd="0" presId="urn:microsoft.com/office/officeart/2005/8/layout/radial6"/>
    <dgm:cxn modelId="{FE2CF17F-92B0-4B46-9369-09917ABC3EDB}" type="presParOf" srcId="{783D0AEE-CAC6-4E7D-8C88-97736454AFFE}" destId="{2B4A377F-B8E7-4D5E-9709-8F6733A4A82B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377F-B8E7-4D5E-9709-8F6733A4A82B}">
      <dsp:nvSpPr>
        <dsp:cNvPr id="0" name=""/>
        <dsp:cNvSpPr/>
      </dsp:nvSpPr>
      <dsp:spPr>
        <a:xfrm>
          <a:off x="2453851" y="439848"/>
          <a:ext cx="2935949" cy="2935949"/>
        </a:xfrm>
        <a:prstGeom prst="blockArc">
          <a:avLst>
            <a:gd name="adj1" fmla="val 10960444"/>
            <a:gd name="adj2" fmla="val 1611993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31BF6-A398-4D51-AB44-1BF997BDDD92}">
      <dsp:nvSpPr>
        <dsp:cNvPr id="0" name=""/>
        <dsp:cNvSpPr/>
      </dsp:nvSpPr>
      <dsp:spPr>
        <a:xfrm>
          <a:off x="2453815" y="440625"/>
          <a:ext cx="2935949" cy="2935949"/>
        </a:xfrm>
        <a:prstGeom prst="blockArc">
          <a:avLst>
            <a:gd name="adj1" fmla="val 5479981"/>
            <a:gd name="adj2" fmla="val 1096230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2B912-D715-4D66-87C4-DC9AD21C76C8}">
      <dsp:nvSpPr>
        <dsp:cNvPr id="0" name=""/>
        <dsp:cNvSpPr/>
      </dsp:nvSpPr>
      <dsp:spPr>
        <a:xfrm>
          <a:off x="2420457" y="440237"/>
          <a:ext cx="2935949" cy="293594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FE7A2-AB0C-4053-BA77-79F8E5BD4335}">
      <dsp:nvSpPr>
        <dsp:cNvPr id="0" name=""/>
        <dsp:cNvSpPr/>
      </dsp:nvSpPr>
      <dsp:spPr>
        <a:xfrm>
          <a:off x="2420457" y="440237"/>
          <a:ext cx="2935949" cy="293594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D2C42-0913-4D1D-AA52-145A4209CB13}">
      <dsp:nvSpPr>
        <dsp:cNvPr id="0" name=""/>
        <dsp:cNvSpPr/>
      </dsp:nvSpPr>
      <dsp:spPr>
        <a:xfrm>
          <a:off x="3024337" y="1232293"/>
          <a:ext cx="1728189" cy="13518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FF0000"/>
            </a:solidFill>
          </a:endParaRPr>
        </a:p>
      </dsp:txBody>
      <dsp:txXfrm>
        <a:off x="3277424" y="1430265"/>
        <a:ext cx="1222015" cy="955893"/>
      </dsp:txXfrm>
    </dsp:sp>
    <dsp:sp modelId="{EB42CC67-D686-48EA-A0DB-BDE96175D82B}">
      <dsp:nvSpPr>
        <dsp:cNvPr id="0" name=""/>
        <dsp:cNvSpPr/>
      </dsp:nvSpPr>
      <dsp:spPr>
        <a:xfrm>
          <a:off x="3415288" y="1160"/>
          <a:ext cx="946286" cy="946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553868" y="139740"/>
        <a:ext cx="669126" cy="669126"/>
      </dsp:txXfrm>
    </dsp:sp>
    <dsp:sp modelId="{38A2B5F0-7A27-4F46-80CD-157E48FF81CD}">
      <dsp:nvSpPr>
        <dsp:cNvPr id="0" name=""/>
        <dsp:cNvSpPr/>
      </dsp:nvSpPr>
      <dsp:spPr>
        <a:xfrm>
          <a:off x="4849197" y="1435068"/>
          <a:ext cx="946286" cy="946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987777" y="1573648"/>
        <a:ext cx="669126" cy="669126"/>
      </dsp:txXfrm>
    </dsp:sp>
    <dsp:sp modelId="{3D46A0B3-2AAA-4197-A87E-CE9C20A56860}">
      <dsp:nvSpPr>
        <dsp:cNvPr id="0" name=""/>
        <dsp:cNvSpPr/>
      </dsp:nvSpPr>
      <dsp:spPr>
        <a:xfrm>
          <a:off x="3415288" y="2868977"/>
          <a:ext cx="946286" cy="946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553868" y="3007557"/>
        <a:ext cx="669126" cy="669126"/>
      </dsp:txXfrm>
    </dsp:sp>
    <dsp:sp modelId="{1430BED0-0424-42C5-A48E-80F8FC674860}">
      <dsp:nvSpPr>
        <dsp:cNvPr id="0" name=""/>
        <dsp:cNvSpPr/>
      </dsp:nvSpPr>
      <dsp:spPr>
        <a:xfrm>
          <a:off x="2016336" y="1367781"/>
          <a:ext cx="946286" cy="946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154916" y="1506361"/>
        <a:ext cx="669126" cy="669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377F-B8E7-4D5E-9709-8F6733A4A82B}">
      <dsp:nvSpPr>
        <dsp:cNvPr id="0" name=""/>
        <dsp:cNvSpPr/>
      </dsp:nvSpPr>
      <dsp:spPr>
        <a:xfrm>
          <a:off x="2445948" y="559563"/>
          <a:ext cx="3381680" cy="3381680"/>
        </a:xfrm>
        <a:prstGeom prst="blockArc">
          <a:avLst>
            <a:gd name="adj1" fmla="val 5301778"/>
            <a:gd name="adj2" fmla="val 1610177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2B912-D715-4D66-87C4-DC9AD21C76C8}">
      <dsp:nvSpPr>
        <dsp:cNvPr id="0" name=""/>
        <dsp:cNvSpPr/>
      </dsp:nvSpPr>
      <dsp:spPr>
        <a:xfrm>
          <a:off x="2445948" y="559563"/>
          <a:ext cx="3381680" cy="3381680"/>
        </a:xfrm>
        <a:prstGeom prst="blockArc">
          <a:avLst>
            <a:gd name="adj1" fmla="val 16101778"/>
            <a:gd name="adj2" fmla="val 530177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D2C42-0913-4D1D-AA52-145A4209CB13}">
      <dsp:nvSpPr>
        <dsp:cNvPr id="0" name=""/>
        <dsp:cNvSpPr/>
      </dsp:nvSpPr>
      <dsp:spPr>
        <a:xfrm>
          <a:off x="1656181" y="697292"/>
          <a:ext cx="5364093" cy="31062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FF0000"/>
            </a:solidFill>
          </a:endParaRPr>
        </a:p>
      </dsp:txBody>
      <dsp:txXfrm>
        <a:off x="2441734" y="1152188"/>
        <a:ext cx="3792987" cy="2196431"/>
      </dsp:txXfrm>
    </dsp:sp>
    <dsp:sp modelId="{38A2B5F0-7A27-4F46-80CD-157E48FF81CD}">
      <dsp:nvSpPr>
        <dsp:cNvPr id="0" name=""/>
        <dsp:cNvSpPr/>
      </dsp:nvSpPr>
      <dsp:spPr>
        <a:xfrm>
          <a:off x="1541888" y="-118768"/>
          <a:ext cx="5095432" cy="1436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Өнер кеңестік өмірді шынайы емес,социализмдегі уәде етілген кейпінде көрсетті.</a:t>
          </a:r>
          <a:endParaRPr lang="ru-RU" sz="2100" kern="1200" dirty="0"/>
        </a:p>
      </dsp:txBody>
      <dsp:txXfrm>
        <a:off x="2288097" y="91584"/>
        <a:ext cx="3603014" cy="1015672"/>
      </dsp:txXfrm>
    </dsp:sp>
    <dsp:sp modelId="{1430BED0-0424-42C5-A48E-80F8FC674860}">
      <dsp:nvSpPr>
        <dsp:cNvPr id="0" name=""/>
        <dsp:cNvSpPr/>
      </dsp:nvSpPr>
      <dsp:spPr>
        <a:xfrm>
          <a:off x="1210552" y="3291520"/>
          <a:ext cx="5946842" cy="1219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Өнер партиялық цензураға толығымен бағынды.</a:t>
          </a:r>
          <a:endParaRPr lang="ru-RU" sz="2100" kern="1200" dirty="0"/>
        </a:p>
      </dsp:txBody>
      <dsp:txXfrm>
        <a:off x="2081447" y="3470146"/>
        <a:ext cx="4205052" cy="86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7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9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7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606B-0109-467E-817B-231FF128C9B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D553-CFBC-4830-8DC9-AE916CB77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2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E%D0%BF%D0%BF%D0%BE%D0%B7%D0%B8%D1%86%D0%B8%D1%8F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kk.wikipedia.org/w/index.php?title=%D2%9A%D0%BE%D2%93%D0%B0%D0%BC%D0%B4%D1%8B%D2%9B_%D2%9B%D0%B0%D1%82%D1%8B%D0%BD%D0%B0%D1%81&amp;action=edit&amp;redlink=1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07968"/>
            <a:ext cx="8447147" cy="2350227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Бөлім тақырыбы: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KZ Times New Roman" pitchFamily="18" charset="0"/>
              </a:rPr>
              <a:t>Тоталитаризм мен демократияның текетіресі</a:t>
            </a:r>
            <a:r>
              <a:rPr lang="ru-RU" sz="2000" b="1" i="1" dirty="0" smtClean="0">
                <a:solidFill>
                  <a:srgbClr val="FFFF00"/>
                </a:solidFill>
                <a:latin typeface="KZ Times New Roman" pitchFamily="18" charset="0"/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  <a:latin typeface="KZ Times New Roman" pitchFamily="18" charset="0"/>
              </a:rPr>
            </a:b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br>
              <a:rPr lang="kk-KZ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rgbClr val="002060"/>
                </a:solidFill>
                <a:latin typeface="KZ Times New Roman" pitchFamily="18" charset="0"/>
              </a:rPr>
              <a:t>1927-1939 жылдарда кеңестік қоғам  қаншалықты өзгерді?</a:t>
            </a:r>
            <a:r>
              <a:rPr lang="ru-RU" sz="2400" b="1" i="1" dirty="0" smtClean="0">
                <a:solidFill>
                  <a:srgbClr val="FFFF00"/>
                </a:solidFill>
                <a:latin typeface="KZ 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KZ Times New Roman" pitchFamily="18" charset="0"/>
              </a:rPr>
            </a:b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3207" y="5236574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Дүниежүзі тарихы </a:t>
            </a:r>
          </a:p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9-сынып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424936" cy="10144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1-тапсырма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КСРО-дағы әлеуметтік топтардың (жұмысшы табы, шаруалар, зиялылар) саяси өмірін талдай отырып, кестедегі суреттер арқылы тиісті орнына орналастырыңыз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9995"/>
              </p:ext>
            </p:extLst>
          </p:nvPr>
        </p:nvGraphicFramePr>
        <p:xfrm>
          <a:off x="251520" y="1505820"/>
          <a:ext cx="8136904" cy="4443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3413">
                  <a:extLst>
                    <a:ext uri="{9D8B030D-6E8A-4147-A177-3AD203B41FA5}">
                      <a16:colId xmlns:a16="http://schemas.microsoft.com/office/drawing/2014/main" val="4147487248"/>
                    </a:ext>
                  </a:extLst>
                </a:gridCol>
                <a:gridCol w="3703491">
                  <a:extLst>
                    <a:ext uri="{9D8B030D-6E8A-4147-A177-3AD203B41FA5}">
                      <a16:colId xmlns:a16="http://schemas.microsoft.com/office/drawing/2014/main" val="1906207019"/>
                    </a:ext>
                  </a:extLst>
                </a:gridCol>
              </a:tblGrid>
              <a:tr h="1481153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Жұмысшы табы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Индустрияландыру кезеңі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1829"/>
                  </a:ext>
                </a:extLst>
              </a:tr>
              <a:tr h="1481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Шаруалар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kk-K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ГУЛАГ</a:t>
                      </a:r>
                      <a:r>
                        <a:rPr lang="kk-KZ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лагерь</a:t>
                      </a:r>
                      <a:endParaRPr lang="kk-KZ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35742"/>
                  </a:ext>
                </a:extLst>
              </a:tr>
              <a:tr h="1481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Зиялылар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Колхоздар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90906"/>
                  </a:ext>
                </a:extLst>
              </a:tr>
            </a:tbl>
          </a:graphicData>
        </a:graphic>
      </p:graphicFrame>
      <p:pic>
        <p:nvPicPr>
          <p:cNvPr id="10" name="Рисунок 9" descr="https://i.pinimg.com/originals/65/f9/27/65f927fb802cad4e42f7d6b36464513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01622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ld.e-history.kz/media/upload/1299/2015/01/20/b0b25290f364f3fd6c9fca919abe9b2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05820"/>
            <a:ext cx="1706245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zen_doc/941737/pub_5e4e76419f3ad148f4158f8d_5e4e7e7fa4666c694f8a3cf1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3" y="3042822"/>
            <a:ext cx="1689735" cy="1029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0035" y="5925181"/>
            <a:ext cx="9036496" cy="93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1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Дескриптор: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1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1.1920-1930ж. КСРО-дағы әлеуметтік топтарды кесте бойынша көрсетілген суреттер арқылы сәйкестендіреді.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1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1920-1930ж. КСРО-дағы әлеуметтік топтардың саяси өміріне  талдау жүргізеді.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1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424936" cy="4921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5402"/>
              </p:ext>
            </p:extLst>
          </p:nvPr>
        </p:nvGraphicFramePr>
        <p:xfrm>
          <a:off x="71500" y="1412775"/>
          <a:ext cx="8784976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517">
                  <a:extLst>
                    <a:ext uri="{9D8B030D-6E8A-4147-A177-3AD203B41FA5}">
                      <a16:colId xmlns:a16="http://schemas.microsoft.com/office/drawing/2014/main" val="4147487248"/>
                    </a:ext>
                  </a:extLst>
                </a:gridCol>
                <a:gridCol w="3998459">
                  <a:extLst>
                    <a:ext uri="{9D8B030D-6E8A-4147-A177-3AD203B41FA5}">
                      <a16:colId xmlns:a16="http://schemas.microsoft.com/office/drawing/2014/main" val="1906207019"/>
                    </a:ext>
                  </a:extLst>
                </a:gridCol>
              </a:tblGrid>
              <a:tr h="1536171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Жұмысшы табы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Индустрияландыру кезеңі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1829"/>
                  </a:ext>
                </a:extLst>
              </a:tr>
              <a:tr h="1536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Шаруалар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kk-K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ГУЛАГ</a:t>
                      </a:r>
                      <a:r>
                        <a:rPr lang="kk-KZ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лагерь</a:t>
                      </a:r>
                      <a:endParaRPr lang="kk-KZ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35742"/>
                  </a:ext>
                </a:extLst>
              </a:tr>
              <a:tr h="1536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Зиялылар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Колхоздар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90906"/>
                  </a:ext>
                </a:extLst>
              </a:tr>
            </a:tbl>
          </a:graphicData>
        </a:graphic>
      </p:graphicFrame>
      <p:pic>
        <p:nvPicPr>
          <p:cNvPr id="10" name="Рисунок 9" descr="https://i.pinimg.com/originals/65/f9/27/65f927fb802cad4e42f7d6b36464513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30425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ld.e-history.kz/media/upload/1299/2015/01/20/b0b25290f364f3fd6c9fca919abe9b2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05820"/>
            <a:ext cx="2160240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zen_doc/941737/pub_5e4e76419f3ad148f4158f8d_5e4e7e7fa4666c694f8a3cf1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3" y="3042822"/>
            <a:ext cx="2189165" cy="1029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2555776" y="1772816"/>
            <a:ext cx="237626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07704" y="3284984"/>
            <a:ext cx="2952328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39752" y="3717032"/>
            <a:ext cx="252028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064896" cy="82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2-тапсырма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«Тоталитаризм жүйесіне»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талдау жасаңыз.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00418"/>
              </p:ext>
            </p:extLst>
          </p:nvPr>
        </p:nvGraphicFramePr>
        <p:xfrm>
          <a:off x="1331640" y="1397000"/>
          <a:ext cx="6288360" cy="32561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4180">
                  <a:extLst>
                    <a:ext uri="{9D8B030D-6E8A-4147-A177-3AD203B41FA5}">
                      <a16:colId xmlns:a16="http://schemas.microsoft.com/office/drawing/2014/main" val="1877941931"/>
                    </a:ext>
                  </a:extLst>
                </a:gridCol>
                <a:gridCol w="3144180">
                  <a:extLst>
                    <a:ext uri="{9D8B030D-6E8A-4147-A177-3AD203B41FA5}">
                      <a16:colId xmlns:a16="http://schemas.microsoft.com/office/drawing/2014/main" val="3595532758"/>
                    </a:ext>
                  </a:extLst>
                </a:gridCol>
              </a:tblGrid>
              <a:tr h="1628068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саяси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800" b="1" i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800" b="1" i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экономикалық</a:t>
                      </a:r>
                      <a:r>
                        <a:rPr lang="ru-RU" sz="1800" b="1" i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974803"/>
                  </a:ext>
                </a:extLst>
              </a:tr>
              <a:tr h="1628068"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ru-RU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b="1" i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1800" b="1" i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1800" b="1" i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08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644599"/>
            <a:ext cx="8712968" cy="184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Дескриптор: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1.Тоталитарлық жүйе кездегі елдің саяси жағдайын анықтайды.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2.Тоталитарлық жүйе кезіндегі экономикалық жағдайды анықтайды.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Тоталитарлық жүйе кезіндегі халықтың әлеуметтік жағдайын анықтайды.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Тоталитарлық жүйенің </a:t>
            </a:r>
            <a:r>
              <a:rPr lang="kk-KZ" sz="1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техникалық аспектісін </a:t>
            </a:r>
            <a:r>
              <a:rPr lang="kk-KZ" sz="1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анықтайды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5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064896" cy="82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Жауабы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«Тоталитаризм жүйесіне»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талдау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93142"/>
              </p:ext>
            </p:extLst>
          </p:nvPr>
        </p:nvGraphicFramePr>
        <p:xfrm>
          <a:off x="251520" y="1397001"/>
          <a:ext cx="8712968" cy="54290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1877941931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3595532758"/>
                    </a:ext>
                  </a:extLst>
                </a:gridCol>
              </a:tblGrid>
              <a:tr h="3294883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саяси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1.1937-1938 </a:t>
                      </a:r>
                      <a:r>
                        <a:rPr lang="ru-RU" sz="1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жылдары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сталиндік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билік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жаппай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қуғын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</a:t>
                      </a:r>
                      <a:r>
                        <a:rPr lang="kk-KZ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үргінді бастады.</a:t>
                      </a:r>
                    </a:p>
                    <a:p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2.Сталинн</a:t>
                      </a:r>
                      <a:r>
                        <a:rPr lang="kk-KZ" sz="1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ің жекебасына табыну  саяси режимі орнықты.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800" b="1" i="1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800" b="1" i="1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экономикалық</a:t>
                      </a:r>
                      <a:r>
                        <a:rPr lang="ru-RU" sz="1800" b="1" i="1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1.1925 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КСРО 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индустрияландыруды</a:t>
                      </a:r>
                      <a:r>
                        <a:rPr lang="kk-KZ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ң басталғандығы туралы шешім қабылдады.Нәтижесінде,Кеңес мемлекеті аграрлы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индустриалды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мемлекетке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айналды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kk-KZ" sz="1800" b="1" i="1" baseline="0" dirty="0" smtClean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1928-1929жылдары </a:t>
                      </a:r>
                      <a:r>
                        <a:rPr lang="kk-KZ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ұжымдастыру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басталды.Шаруа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қожалықтардың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93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пайызы</a:t>
                      </a:r>
                      <a:r>
                        <a:rPr lang="ru-RU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baseline="0" dirty="0" err="1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колхоздор</a:t>
                      </a:r>
                      <a:r>
                        <a:rPr lang="kk-KZ" sz="1800" b="1" i="1" baseline="0" dirty="0" smtClean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ға біріктірілді.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974803"/>
                  </a:ext>
                </a:extLst>
              </a:tr>
              <a:tr h="1977477"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ru-RU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kk-KZ" sz="20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Ұжымдастыру</a:t>
                      </a:r>
                      <a:r>
                        <a:rPr lang="kk-KZ" sz="2000" b="1" i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салдарынан аштық белең алып,миллиондаған адамдар қаза тапты.</a:t>
                      </a:r>
                    </a:p>
                    <a:p>
                      <a:r>
                        <a:rPr lang="ru-RU" sz="2000" b="1" i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2.Адам </a:t>
                      </a:r>
                      <a:r>
                        <a:rPr lang="kk-KZ" sz="2000" b="1" i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құқықтары сақталмай,репрессияға ұшырады.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техника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1.1931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Түрксіб теміржол құрылысы аяқталды.</a:t>
                      </a:r>
                      <a:endParaRPr lang="ru-RU" sz="1800" b="1" i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2.1926 </a:t>
                      </a:r>
                      <a:r>
                        <a:rPr 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Сталинградта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трактор </a:t>
                      </a:r>
                      <a:r>
                        <a:rPr 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зауытының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негізі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қаланды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kk-KZ" sz="1800" b="1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03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822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3-тапсырма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1920-1930 ж КСРО-дағы кино мен радионың қоғамдағы рөліне баға беріңіз.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93921544"/>
              </p:ext>
            </p:extLst>
          </p:nvPr>
        </p:nvGraphicFramePr>
        <p:xfrm>
          <a:off x="899592" y="1844824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5805263"/>
            <a:ext cx="72398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Дескриптор:</a:t>
            </a:r>
            <a:r>
              <a:rPr lang="ru-RU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1920-1930 </a:t>
            </a:r>
            <a:r>
              <a:rPr lang="ru-RU" b="1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ж.КСРО</a:t>
            </a:r>
            <a:r>
              <a:rPr lang="ru-RU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-да</a:t>
            </a:r>
            <a:r>
              <a:rPr lang="kk-K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ғы кино мен радионың қоғамдағы  рөліне кем дегенде 2 дәлел келтіре отырып,баға береді.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483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9506337"/>
              </p:ext>
            </p:extLst>
          </p:nvPr>
        </p:nvGraphicFramePr>
        <p:xfrm>
          <a:off x="0" y="1268760"/>
          <a:ext cx="8676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7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48880"/>
            <a:ext cx="871296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Үй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тапсырмасы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«ГУЛАГ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лагерьл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ік жүйесі»туралы шағын эссе жазу.</a:t>
            </a:r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8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160338"/>
            <a:ext cx="5098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70C0"/>
                </a:solidFill>
                <a:latin typeface="KZ Times New Roman" pitchFamily="18" charset="0"/>
              </a:rPr>
              <a:t>Оқу мақсаты:</a:t>
            </a:r>
            <a:endParaRPr lang="ru-RU" sz="2800" i="1" dirty="0">
              <a:solidFill>
                <a:srgbClr val="0070C0"/>
              </a:solidFill>
              <a:latin typeface="KZ 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71" y="764703"/>
            <a:ext cx="8979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KZ Times New Roman" pitchFamily="18" charset="0"/>
              </a:rPr>
              <a:t>8.1.1.2 - социалистік қоғамның дамуына байланысты әлеуметтік топтардың (жұмысшы табы, шаруалар, зиялылар) мәртебесіндегі өзгерісті талдау;</a:t>
            </a:r>
            <a:endParaRPr lang="ru-RU" b="1" i="1" dirty="0">
              <a:latin typeface="KZ Times New Roman" pitchFamily="18" charset="0"/>
            </a:endParaRPr>
          </a:p>
          <a:p>
            <a:r>
              <a:rPr lang="kk-KZ" b="1" i="1" dirty="0">
                <a:latin typeface="KZ Times New Roman" pitchFamily="18" charset="0"/>
              </a:rPr>
              <a:t>8.3.1.2 - тоталитаризм, әміршіл-әкімшіл жүйе сияқты саяси режимдердің қалыптасу алғышарттары мен тарихын түсіндіру </a:t>
            </a:r>
            <a:endParaRPr lang="ru-RU" b="1" i="1" dirty="0">
              <a:latin typeface="KZ Times New Roman" pitchFamily="18" charset="0"/>
            </a:endParaRPr>
          </a:p>
          <a:p>
            <a:r>
              <a:rPr lang="kk-KZ" b="1" i="1" dirty="0">
                <a:latin typeface="KZ Times New Roman" pitchFamily="18" charset="0"/>
              </a:rPr>
              <a:t>8.2.2.2 - ХХ ғасырдың бірінші жартысында бұқаралық мәдениеттің (кинематограф, радио) қоғамның рухани дамуына ықпалын талдау</a:t>
            </a:r>
            <a:endParaRPr lang="ru-RU" b="1" i="1" dirty="0">
              <a:latin typeface="KZ 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471" y="295533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rgbClr val="0070C0"/>
                </a:solidFill>
                <a:latin typeface="KZ Times New Roman" pitchFamily="18" charset="0"/>
              </a:rPr>
              <a:t>Бағалау критерийі:</a:t>
            </a:r>
            <a:endParaRPr lang="ru-RU" sz="2400" i="1" dirty="0">
              <a:solidFill>
                <a:srgbClr val="0070C0"/>
              </a:solidFill>
              <a:latin typeface="KZ 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471" y="3717032"/>
            <a:ext cx="8692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kk-KZ" b="1" i="1" dirty="0">
                <a:latin typeface="KZ Times New Roman" pitchFamily="18" charset="0"/>
              </a:rPr>
              <a:t>социалистік қоғамның дамуына байланысты әлеуметтік топтардың (жұмысшы табы, шаруалар, зиялылар) мәртебесіндегі өзгерісті талдайды;</a:t>
            </a:r>
            <a:endParaRPr lang="ru-RU" b="1" i="1" dirty="0">
              <a:latin typeface="KZ 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kk-KZ" b="1" i="1" dirty="0">
                <a:latin typeface="KZ Times New Roman" pitchFamily="18" charset="0"/>
              </a:rPr>
              <a:t> тоталитаризм, сталинизм саяси режимдердің қалыптасу алғышарттарын анықтайды.</a:t>
            </a:r>
            <a:endParaRPr lang="ru-RU" b="1" i="1" dirty="0">
              <a:latin typeface="KZ 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b="1" i="1" dirty="0">
                <a:latin typeface="KZ Times New Roman" pitchFamily="18" charset="0"/>
              </a:rPr>
              <a:t>ХХ ғасырдың бірінші жартысында бұқаралық мәдениеттің (кинематограф, радио) қоғамның рухани дамуына ықпалын  бағалайды</a:t>
            </a:r>
            <a:r>
              <a:rPr lang="kk-KZ" dirty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8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allpoper.com/images/00/38/79/99/communism_00387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4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www.litprichal.ru/upload/313/1fb76aab9c81b8b67d3707d5979ac3c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944476" cy="270892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https://avatars.mds.yandex.net/get-zen_doc/936895/pub_5e0d9d0d92414d00b1feac84_5e0da7513f548700ad63ac1e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" y="4221088"/>
            <a:ext cx="3419872" cy="218312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100" name="Picture 4" descr="https://i.imgur.com/yyVOk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27089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elegra.ph/file/9133bc8aa7ec2eb4770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telegra.ph/file/9133bc8aa7ec2eb4770f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cont.ws/uploads/posts2/11516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static-3.bitchute.com/live/cover_images/j51m7HKXAAj2/26CBD9rUAvj7_640x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221088"/>
            <a:ext cx="3728452" cy="218312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4355976" cy="1415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</a:rPr>
              <a:t>Термин сөздер: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KZ Times New Roman" pitchFamily="18" charset="0"/>
              </a:rPr>
              <a:t>Социализм-</a:t>
            </a:r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негізгі өндірісі,құрал -жабдықтары мемлекеттік меншікте болатын әлеуметтік жүйе.</a:t>
            </a:r>
            <a:endParaRPr lang="ru-RU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pic>
        <p:nvPicPr>
          <p:cNvPr id="5122" name="Picture 2" descr="https://i.ytimg.com/vi/PPt3tgLoTf0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24" y="703881"/>
            <a:ext cx="2592636" cy="13513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413338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KZ Times New Roman" pitchFamily="18" charset="0"/>
              </a:rPr>
              <a:t>Тоталитаризм- </a:t>
            </a:r>
            <a:r>
              <a:rPr lang="kk-KZ" i="1" dirty="0" smtClean="0">
                <a:solidFill>
                  <a:srgbClr val="002060"/>
                </a:solidFill>
                <a:latin typeface="KZ Times New Roman" pitchFamily="18" charset="0"/>
              </a:rPr>
              <a:t>деспотизмнің бір түрі. Тоталитаризм орнаған мемлекетте қоғам өмірінің барлық саласы биліктің бақылауында болып, адам бостандығы мен конституциялық құқықтары жойылады, </a:t>
            </a:r>
            <a:r>
              <a:rPr lang="kk-KZ" i="1" u="sng" dirty="0" smtClean="0">
                <a:solidFill>
                  <a:srgbClr val="002060"/>
                </a:solidFill>
                <a:latin typeface="KZ Times New Roman" pitchFamily="18" charset="0"/>
                <a:hlinkClick r:id="rId3" tooltip="Оппозиция"/>
              </a:rPr>
              <a:t>оппозиция</a:t>
            </a:r>
            <a:r>
              <a:rPr lang="kk-KZ" i="1" dirty="0" smtClean="0">
                <a:solidFill>
                  <a:srgbClr val="002060"/>
                </a:solidFill>
                <a:latin typeface="KZ Times New Roman" pitchFamily="18" charset="0"/>
              </a:rPr>
              <a:t> мен өзге саяси ой өкілдері саяси қуғын-сүргінге ұшыратылады.</a:t>
            </a:r>
            <a:endParaRPr lang="ru-RU" i="1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pic>
        <p:nvPicPr>
          <p:cNvPr id="7" name="Picture 12" descr="https://static-3.bitchute.com/live/cover_images/j51m7HKXAAj2/26CBD9rUAvj7_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276872"/>
            <a:ext cx="2808661" cy="136407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0" y="4725144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KZ Times New Roman" pitchFamily="18" charset="0"/>
              </a:rPr>
              <a:t>Сталинизм-</a:t>
            </a:r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КСРО-да Сталин үстемдігі кезеңіндегі </a:t>
            </a:r>
            <a:r>
              <a:rPr lang="kk-KZ" u="sng" dirty="0" smtClean="0">
                <a:solidFill>
                  <a:srgbClr val="002060"/>
                </a:solidFill>
                <a:latin typeface="KZ Times New Roman" pitchFamily="18" charset="0"/>
                <a:hlinkClick r:id="rId5" tooltip="Қоғамдық қатынас (мұндай бет жоқ)"/>
              </a:rPr>
              <a:t>қоғамдық қатынастар</a:t>
            </a:r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 мен саяси билік жүйесі.</a:t>
            </a:r>
            <a:endParaRPr lang="ru-RU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sp>
        <p:nvSpPr>
          <p:cNvPr id="8" name="AutoShape 4" descr="https://fs.znanio.ru/8f1197/cc/cb/9bc51c039e9dea9f0c3dd183d486ef016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fs.znanio.ru/8f1197/cc/cb/9bc51c039e9dea9f0c3dd183d486ef0167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d1e4pidl3fu268.cloudfront.net/2630235a-0f64-4538-b11b-429b86f5cb81/1bnotes.crop_783x587_0,9.pre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24" y="4221088"/>
            <a:ext cx="2635945" cy="112933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6093296"/>
            <a:ext cx="3129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KZ Times New Roman" pitchFamily="18" charset="0"/>
              </a:rPr>
              <a:t>Кулак- ауқатты шаруалар</a:t>
            </a:r>
            <a:endParaRPr lang="ru-RU" b="1" i="1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sp>
        <p:nvSpPr>
          <p:cNvPr id="13" name="AutoShape 12" descr="https://e-history.kz/media/upload/ckimages/hello_html_501a33e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https://e-history.kz/media/upload/ckimages/hello_html_501a33ef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https://e-history.kz/media/upload/ckimages/hello_html_501a33e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https://e-history.kz/media/upload/ckimages/hello_html_501a33ef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https://bsh.kz/userdata/news/7254/26sE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s://el.kz/upload/storage_el/media/images/tiny_images/6547ad82d6c431710a555c48a858196a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s://el.kz/upload/storage_el/media/images/tiny_images/6547ad82d6c431710a555c48a858196a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6" descr="https://el.kz/upload/storage_el/media/images/tiny_images/6547ad82d6c431710a555c48a858196a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50" name="Picture 30" descr="https://live.staticflickr.com/65535/49081027008_d5a01b923b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38" y="5445224"/>
            <a:ext cx="2448272" cy="1412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5"/>
            <a:ext cx="727280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latin typeface="KZ Times New Roman" pitchFamily="18" charset="0"/>
              </a:rPr>
              <a:t>ХХ ғ. 20-30 жылдар КСРО-да саяси және экономикалық реформалар  </a:t>
            </a:r>
            <a:r>
              <a:rPr lang="kk-KZ" sz="2000" b="1" i="1" dirty="0" smtClean="0">
                <a:latin typeface="KZ Times New Roman" pitchFamily="18" charset="0"/>
              </a:rPr>
              <a:t>жүзеге асты. </a:t>
            </a:r>
            <a:endParaRPr lang="ru-RU" sz="2000" b="1" i="1" dirty="0">
              <a:latin typeface="KZ 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424847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kk-KZ" sz="1600" b="1" i="1" dirty="0">
                <a:latin typeface="KZ Times New Roman" pitchFamily="18" charset="0"/>
              </a:rPr>
              <a:t>1.ЖЭС (Жаңа экономикалық саясат  1921-1928 ж) енгізді.</a:t>
            </a:r>
            <a:r>
              <a:rPr lang="kk-KZ" sz="1600" i="1" dirty="0">
                <a:latin typeface="KZ Times New Roman" pitchFamily="18" charset="0"/>
              </a:rPr>
              <a:t> ЖЭС шеңберінде нарықтық экономиканың кейбір элементтері қалпына келтірілді: жеке сауда, шағын және орта кәсіпкерлікті мемлекет меншігінен шығару (мемлекеттік меншікті жеке меншікке беру) және ақшалай төленетін заттай салық енгізу.</a:t>
            </a:r>
            <a:endParaRPr lang="ru-RU" sz="1600" i="1" dirty="0">
              <a:latin typeface="KZ 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545759"/>
            <a:ext cx="3600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i="1" dirty="0" smtClean="0">
                <a:latin typeface="KZ Times New Roman" pitchFamily="18" charset="0"/>
              </a:rPr>
              <a:t>2.Мемлекет </a:t>
            </a:r>
            <a:r>
              <a:rPr lang="kk-KZ" b="1" i="1" dirty="0">
                <a:latin typeface="KZ Times New Roman" pitchFamily="18" charset="0"/>
              </a:rPr>
              <a:t>индустрияландыру бағытын енгізді. (1927-1941ж) </a:t>
            </a:r>
            <a:endParaRPr lang="ru-RU" b="1" i="1" dirty="0">
              <a:latin typeface="KZ Times New Roman" pitchFamily="18" charset="0"/>
            </a:endParaRPr>
          </a:p>
          <a:p>
            <a:r>
              <a:rPr lang="kk-KZ" b="1" i="1" dirty="0">
                <a:latin typeface="KZ Times New Roman" pitchFamily="18" charset="0"/>
              </a:rPr>
              <a:t>Мақсаты: Әскери-өндірістік кешен құру.</a:t>
            </a:r>
            <a:endParaRPr lang="ru-RU" b="1" i="1" dirty="0">
              <a:latin typeface="KZ 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656" y="3369766"/>
            <a:ext cx="55442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i="1" dirty="0" smtClean="0"/>
              <a:t>3.Ұжымдастыру </a:t>
            </a:r>
            <a:r>
              <a:rPr lang="kk-KZ" b="1" i="1" dirty="0"/>
              <a:t>саясатын енгізді.(1927-1937) </a:t>
            </a:r>
            <a:endParaRPr lang="ru-RU" b="1" i="1" dirty="0"/>
          </a:p>
        </p:txBody>
      </p:sp>
      <p:pic>
        <p:nvPicPr>
          <p:cNvPr id="8198" name="Picture 6" descr="https://pbs.twimg.com/media/DrouLkVWoAA7CX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9673"/>
            <a:ext cx="2016224" cy="12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933818" y="3929757"/>
            <a:ext cx="540060" cy="589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8112" y="3929758"/>
            <a:ext cx="0" cy="589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 descr="https://pbs.twimg.com/profile_banners/733421538825867265/1463696616/1500x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08" y="4801933"/>
            <a:ext cx="2046572" cy="10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5739180" y="3929758"/>
            <a:ext cx="963674" cy="363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10" descr="https://bilimdinews.kz/wp-content/uploads/2019/07/photo_233222-1024x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53" y="4421174"/>
            <a:ext cx="2128601" cy="14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39552" y="6096926"/>
            <a:ext cx="239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/>
              <a:t>Кулактардың мал-мүлкін тәркілеу</a:t>
            </a:r>
            <a:endParaRPr lang="ru-RU" b="1" i="1" dirty="0"/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3692608" y="5968386"/>
            <a:ext cx="2528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/>
              <a:t>жеке шаруа қожалықтарын колхоздарға біріктіру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02853" y="5968386"/>
            <a:ext cx="244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/>
              <a:t>Кулактарды жер аудару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43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6328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000" b="1" i="1" dirty="0">
                <a:latin typeface="KZ Times New Roman" pitchFamily="18" charset="0"/>
              </a:rPr>
              <a:t>1928 </a:t>
            </a:r>
            <a:r>
              <a:rPr lang="kk-KZ" sz="2000" b="1" i="1" dirty="0" smtClean="0">
                <a:latin typeface="KZ Times New Roman" pitchFamily="18" charset="0"/>
              </a:rPr>
              <a:t>жылы жеке билігін күшейткен   </a:t>
            </a:r>
            <a:r>
              <a:rPr lang="kk-KZ" sz="2000" b="1" i="1" dirty="0">
                <a:latin typeface="KZ Times New Roman" pitchFamily="18" charset="0"/>
              </a:rPr>
              <a:t>И.В. </a:t>
            </a:r>
            <a:r>
              <a:rPr lang="kk-KZ" sz="2000" b="1" i="1" dirty="0" smtClean="0">
                <a:latin typeface="KZ Times New Roman" pitchFamily="18" charset="0"/>
              </a:rPr>
              <a:t>Сталин , </a:t>
            </a:r>
            <a:r>
              <a:rPr lang="kk-KZ" sz="2000" b="1" i="1" dirty="0">
                <a:latin typeface="KZ Times New Roman" pitchFamily="18" charset="0"/>
              </a:rPr>
              <a:t>«жаппай ұжымдастыру»ұранын жариялайды. </a:t>
            </a:r>
            <a:r>
              <a:rPr lang="kk-KZ" sz="2000" b="1" i="1" dirty="0" smtClean="0">
                <a:latin typeface="KZ Times New Roman" pitchFamily="18" charset="0"/>
              </a:rPr>
              <a:t> </a:t>
            </a:r>
            <a:endParaRPr lang="ru-RU" sz="2000" b="1" i="1" dirty="0">
              <a:latin typeface="KZ Times New Roman" pitchFamily="18" charset="0"/>
            </a:endParaRPr>
          </a:p>
        </p:txBody>
      </p:sp>
      <p:pic>
        <p:nvPicPr>
          <p:cNvPr id="9218" name="Picture 2" descr="https://mtdata.ru/u30/photo54E2/20886724775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1698"/>
            <a:ext cx="4552903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rfront.net/wp-content/uploads/2014/07/5.Komunis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30" y="5589240"/>
            <a:ext cx="1440160" cy="108012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rfront.net/wp-content/uploads/2014/07/5.Komunis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" y="5373216"/>
            <a:ext cx="1632182" cy="122413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785994"/>
            <a:ext cx="691276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r>
              <a:rPr lang="kk-KZ" b="1" dirty="0">
                <a:latin typeface="KZ Times New Roman" pitchFamily="18" charset="0"/>
              </a:rPr>
              <a:t>«Жаппай ұжымдастыру»салдарынан елде ашаршылықтан  миллиондаған адам </a:t>
            </a:r>
            <a:r>
              <a:rPr lang="kk-KZ" b="1" dirty="0" smtClean="0">
                <a:latin typeface="KZ Times New Roman" pitchFamily="18" charset="0"/>
              </a:rPr>
              <a:t>қырылды.</a:t>
            </a:r>
            <a:endParaRPr lang="ru-RU" b="1" dirty="0">
              <a:latin typeface="KZ Times New Roman" pitchFamily="18" charset="0"/>
            </a:endParaRPr>
          </a:p>
        </p:txBody>
      </p:sp>
      <p:sp>
        <p:nvSpPr>
          <p:cNvPr id="6" name="AutoShape 6" descr="http://www.parlam.kz/images/fs/41874101-e41c-4664-8317-92aa3ff0857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old2.aikyn.kz/files/2019/01/Asharshylyk-kollaz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98222"/>
            <a:ext cx="4896544" cy="23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321358">
            <a:off x="6844590" y="1835702"/>
            <a:ext cx="2148681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KZ Times New Roman" pitchFamily="18" charset="0"/>
              </a:rPr>
              <a:t>1931-1933 </a:t>
            </a:r>
            <a:r>
              <a:rPr lang="ru-RU" b="1" i="1" dirty="0" err="1" smtClean="0">
                <a:solidFill>
                  <a:srgbClr val="FF0000"/>
                </a:solidFill>
                <a:latin typeface="KZ Times New Roman" pitchFamily="18" charset="0"/>
              </a:rPr>
              <a:t>ж.ашаршылы</a:t>
            </a:r>
            <a:r>
              <a:rPr lang="kk-KZ" b="1" i="1" dirty="0" smtClean="0">
                <a:solidFill>
                  <a:srgbClr val="FF0000"/>
                </a:solidFill>
                <a:latin typeface="KZ Times New Roman" pitchFamily="18" charset="0"/>
              </a:rPr>
              <a:t>қтан қазақ халқының екі миллионнан астамы қырылып қалды.</a:t>
            </a:r>
            <a:endParaRPr lang="ru-RU" b="1" i="1" dirty="0">
              <a:solidFill>
                <a:srgbClr val="FF0000"/>
              </a:solidFill>
              <a:latin typeface="KZ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51520" y="40380"/>
            <a:ext cx="4824536" cy="580690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саяси жүйе – сталинизм қалыптаса бастады. 1930 жылдары сталинизм күшейе бастады: Сталиннің жеке басына табынушылық орнады. ВКП (б)-ның орталық рөлі күшейіп, мемлекет халыққа қарсы жүйелі түрде жаппай қуғын-сүргін жүргізе бастады. Елде ГУЛАГ-тың (ын) бақылауындағы концлагерьлер желісі дамыды. Репрессияның шарықтау шегі 1937 – 1938 жж. – «үлкен террор» кезеңі орын алды.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ad/c3/ed/adc3ede4e206013666fbb4f5454ebc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305"/>
            <a:ext cx="4299998" cy="468052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rfront.net/wp-content/uploads/2014/07/5.Komunis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949280"/>
            <a:ext cx="1108544" cy="83140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0072" y="260648"/>
            <a:ext cx="3723934" cy="410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1930 ж. КСРО-да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тоталитаризм</a:t>
            </a:r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4479"/>
            <a:ext cx="4572000" cy="407259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 – 1938 ж  Т.Рысқұлов,Ә.Бөкейханов,Х.Досмұхамедов,А.Байтұрсынов,М.Дулатов,М.Жұмабаев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С.Сейфуллин,І.Жансүгіров,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Б.Майлин,М.Тынышбаев және 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т.б. да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қазақ зиялылары қуғындауға ұшырады.</a:t>
            </a:r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ilimdinews.kz/wp-content/uploads/2020/05/47b22b885e8ba465a1dcf9a5d17a45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10124" cy="2317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tdata.ru/u9/photoF509/20080645105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4029"/>
            <a:ext cx="2514590" cy="15031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509120"/>
            <a:ext cx="65527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ГУЛАГ-тың (ын) бақылауындағы концлагерьлер </a:t>
            </a:r>
            <a:endParaRPr lang="ru-RU" dirty="0"/>
          </a:p>
        </p:txBody>
      </p:sp>
      <p:pic>
        <p:nvPicPr>
          <p:cNvPr id="3078" name="Picture 6" descr="https://enc.rusdeutsch.ru/upload/images/auto-upload/177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37" y="5080214"/>
            <a:ext cx="2370596" cy="16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ulagmuseum.org/getImage.do?object=606727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40959"/>
            <a:ext cx="2525563" cy="18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3968" y="548680"/>
            <a:ext cx="189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«Чапаев»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1819" y="548680"/>
            <a:ext cx="256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«Александр Невский»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240054">
            <a:off x="4635005" y="3210309"/>
            <a:ext cx="279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Біз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Кронштадттан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5122" name="Picture 2" descr="https://static.tildacdn.com/tild3235-3338-4636-b535-393630383662/2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58" y="1049905"/>
            <a:ext cx="2293414" cy="18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yandex.kz/images/_crpd/roSU54121/7b4488rUv/wkG0NLZoRYFhZuZxcKEz8bvBEMFd-Z7B1BSJE2rnQzY5Mpjxi8xU77oJxDOwj0CLgwntJyX_AR5Yc_Ci54KAKsoN9BzLUFCRcSeGIF1kU_C7oBGgBezSubg1xVsXu1N3ABKJmDK5VK6LSLl-LJdQl_-1RatcI-zvybI5UlvikUeCFZhlpzy9JGV-Lu0BnTvB-uFQAX3FEhwIdAXmNlsTQ7lGvKFzRERC76hd7rn2Vc5XQWGP_LeM9-W67RL_ZhHzep1dTRf8pc25AnKdJYEbbV6pUM15CaZw3PCZRpJXRw-1bjTFO2DM3p9QpUb9nsEK3-2Bs_TrANvJnolCp9q9e0bZQVGTBKURMeKKfQ09x4mm1VyJbU3SBEQIdYL293s3kT5YGdNsQEqvKLWyaVoRTvsVCXPEpywTTYaptvuyPTsmCcmZnxwdncmeAqUNXW8hrqHEGbHNxhzQ5KVW6kfLU00-EI0vcChKH9StbulKnc7fWRF74D90RyGmMarzIhEzsh1lTbeQlUH51soxfSVj0a5doAVFvSIIpBAR9u6nX2vN3gShP3jAeqsYSbplOoUafxWhC0hrSI_pCsFWx6qtu1o1sRnLvBmxQQYugeXB3_HOpVQdpSXGPPikjd7mT8tH5daU1SPg0M5TwN06GbpRQg-RfSu8n6CPYfJ9QktWSdPOtdXxT3BNbb06ij0JHTvdKvE86X2xPpDwEHVehluTu2lSgB3TZHiq48jJCuEKPcK7ZQUzZMN4kz2-RaorylnzrkFRkUNcVZ3hLqphFTlvQdrhVAmBLQIUjJx92sJnC1O9ckzZ08go9uf0pSJpjqUSB1FlPzgf1G9p2mVq0zrZqxYJNVlLDBWNQQoKjXUBk_UucVjJ9akuwMhIxYZ-U0tTbeKgwcvI8OZjULF-XfJVSqthAZtg4xxnFQY5UvO2QW-qFa0VpwxluXnyOin11T81rsVwbXl5WuA4ANnm_k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89" y="1007190"/>
            <a:ext cx="2376264" cy="19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resizer.mail.ru/p/756ba51a-8f3e-5f33-9697-6c43335b083e/AAACBK9VmR9_kQP0op9wnaUGYefUiKU3RloAvDxoHz1FWeagX3-yp7BFAUAGpiIC55jJtWkiTr8i2V6uVVA5Pk7Uq1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0878"/>
            <a:ext cx="189399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rov-adm.su/wp-content/uploads/2017/12/Kino-Rovenki-720x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0" y="314966"/>
            <a:ext cx="2446602" cy="14985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nauchebe.net/i/a/electronics/ASPopovRadioPhotos_image2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" y="3455880"/>
            <a:ext cx="3474827" cy="20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7561" y="5733256"/>
            <a:ext cx="32705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ж. радио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4417373"/>
            <a:ext cx="223322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Мәдениет мемлекеттің толық бақылауына алынып, бұқараны коммуналдық тәрбиелеу құралы ретінде </a:t>
            </a:r>
            <a:r>
              <a:rPr lang="kk-KZ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қарастырды.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3061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580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KZ Times New Roman</vt:lpstr>
      <vt:lpstr>Times New Roman</vt:lpstr>
      <vt:lpstr>Wingdings</vt:lpstr>
      <vt:lpstr>Тема Office</vt:lpstr>
      <vt:lpstr>Бөлім тақырыбы: Тоталитаризм мен демократияның текетіресі   Сабақтың тақырыбы: 1927-1939 жылдарда кеңестік қоғам  қаншалықты өзгерді?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Данагул</cp:lastModifiedBy>
  <cp:revision>49</cp:revision>
  <dcterms:created xsi:type="dcterms:W3CDTF">2020-12-04T08:01:19Z</dcterms:created>
  <dcterms:modified xsi:type="dcterms:W3CDTF">2024-11-17T11:06:20Z</dcterms:modified>
</cp:coreProperties>
</file>