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76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70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758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318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15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89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62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99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22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25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8A425-51EF-40AC-8AF3-2C410216565F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FDC21-B323-444B-8802-3D091FA15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076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512167"/>
          </a:xfrm>
        </p:spPr>
        <p:txBody>
          <a:bodyPr>
            <a:no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тақырыбы: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Екінші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реттік жыныстық белгілер: Ұлдар мен қыздардың жыныстық жетілуі. Биологиялық және әлеументтік жетілу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7776864" cy="3289920"/>
          </a:xfrm>
        </p:spPr>
        <p:txBody>
          <a:bodyPr>
            <a:normAutofit fontScale="70000" lnSpcReduction="20000"/>
          </a:bodyPr>
          <a:lstStyle/>
          <a:p>
            <a:r>
              <a:rPr lang="kk-KZ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мақсаты</a:t>
            </a:r>
            <a:r>
              <a:rPr lang="kk-KZ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kk-KZ" sz="2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Жыныстық жетілу кезіндегі  аталық және аналық жыныс гормондарының  рөлін түсінеді</a:t>
            </a:r>
            <a:r>
              <a:rPr lang="kk-KZ" sz="2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sz="2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2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критериі</a:t>
            </a:r>
            <a:r>
              <a:rPr lang="kk-KZ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kk-KZ" sz="2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kk-KZ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аталық жыныс гормонның ерекшелігін түсінеді;</a:t>
            </a:r>
            <a:endParaRPr lang="ru-RU" sz="2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kk-KZ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аналық жыныс гормонның ерекшелігін түсінеді.</a:t>
            </a:r>
            <a:endParaRPr lang="ru-RU" sz="2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kk-KZ" sz="2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Жасөспірімдер мен қыздардың жыныстық жетілуіндегі кезеңдерді сипаттайды.</a:t>
            </a:r>
            <a:endParaRPr lang="ru-RU" sz="2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91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/>
          <p:cNvSpPr>
            <a:spLocks noGrp="1"/>
          </p:cNvSpPr>
          <p:nvPr>
            <p:ph type="subTitle" idx="1"/>
          </p:nvPr>
        </p:nvSpPr>
        <p:spPr>
          <a:xfrm>
            <a:off x="395536" y="115888"/>
            <a:ext cx="8496944" cy="6121424"/>
          </a:xfrm>
        </p:spPr>
        <p:txBody>
          <a:bodyPr>
            <a:normAutofit fontScale="92500" lnSpcReduction="10000"/>
          </a:bodyPr>
          <a:lstStyle/>
          <a:p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Аталық жыныс гормондары –тетостреон,андрогендер  екінші реттік  жыныс белгілердің қалыптасуына әсер етеді.Осы гормондарының әсерінен :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Қаңқа,шеміршек,бұлшық ет,көмей шеміршегі белсенді дамиды;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 адамдарда көмейі үлкен дауыс байламдары ұзындау болады;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Көбінесе дауысы жуандайды;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Мойынның алдыңғы жағында  қалқанша шеміршегінен түзілген дөңестеу жер көмей жұмыры қалыптасады.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145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/>
          <p:cNvSpPr>
            <a:spLocks noGrp="1"/>
          </p:cNvSpPr>
          <p:nvPr>
            <p:ph type="subTitle" idx="1"/>
          </p:nvPr>
        </p:nvSpPr>
        <p:spPr>
          <a:xfrm>
            <a:off x="611560" y="1052513"/>
            <a:ext cx="7776864" cy="4586287"/>
          </a:xfrm>
        </p:spPr>
        <p:txBody>
          <a:bodyPr>
            <a:normAutofit fontScale="85000" lnSpcReduction="10000"/>
          </a:bodyPr>
          <a:lstStyle/>
          <a:p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Аналық жыныс гормондары- эстрадиол, прогестеронның дамуымен екінші жыныс белгілердің қалыптасуына әсер етеді.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Осы гормондарының әсерінен :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аңқа 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бұлшық етінің даму ерекшелігі;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амбас 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сүйектері жалпақтанады;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еуде 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қуысы мен иығы қарқынды дамымайды;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үт 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бездері дами бастайды;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ене 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сымбаты әйелге тән</a:t>
            </a:r>
            <a:r>
              <a:rPr lang="ru-RU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сипат</a:t>
            </a:r>
            <a:r>
              <a:rPr lang="ru-RU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пен п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ішінге ие болады;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242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8352928" cy="5090120"/>
          </a:xfrm>
        </p:spPr>
        <p:txBody>
          <a:bodyPr>
            <a:normAutofit fontScale="92500" lnSpcReduction="10000"/>
          </a:bodyPr>
          <a:lstStyle/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 гормоны жеткіліксіз  бөлінген кезеде  болатын өзгерістер: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үйектің 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өсуі баяулайды: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ғзаның 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дамуы және жыныстық жетілуі тоқтайды;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 гормондарының арақатынасы бұзылатын болса: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 әйел адам тәрізді пішінге ие болады;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йелде 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мұрт пен сақал өседі;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8492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Жасөспірімдер мен қыздардың жыныстық жетілуі: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7848872" cy="4010000"/>
          </a:xfrm>
        </p:spPr>
        <p:txBody>
          <a:bodyPr>
            <a:noAutofit/>
          </a:bodyPr>
          <a:lstStyle/>
          <a:p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Жасөспірім кезең-барлық физиологиялық  жүйе толық құрылады, ағзаның жыныстық жетілуі басталады.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Өтпелі кезең  -бұл кезеңде көңіл күйдің лезде өзгеруі байқалады, ашуланшақ болады.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Ержету  немесе  бойжету -бірқалыпты, өзіне сенімді, айтқан сөзге берік және алға қойған мақсатқа жету.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Биологиялық жетілу -ағза  физиологиялық  тұрғыда көбеюге дайын болған кезден басталады.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Әлеументтік жетілу- бұл психологиялық түсінік. Ол үлкендердің көмегінсіз  өз бетімен биологиялық әрі әлеументтік : кәсіби, қоғамдық, шығармашылық және т.б қажеттіліктерін қамтамасыз етуді білдіреді.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738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792088"/>
          </a:xfrm>
        </p:spPr>
        <p:txBody>
          <a:bodyPr>
            <a:noAutofit/>
          </a:bodyPr>
          <a:lstStyle/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Тапсырмалар: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Пікір алмасындар.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99592" y="1628800"/>
            <a:ext cx="7704856" cy="4010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Екінші 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реттік жыныс белгілерінің қалыптасуындағы аталық жыныс гормондарының қызметін сипаттаңыздар.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x-none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2.Екінші </a:t>
            </a: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реттік жыныс белгілерінің қалыптасуындағы аналық  жыныс гормондарының қызметін сипаттаңыздар.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x-none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0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980728"/>
            <a:ext cx="6400800" cy="4658072"/>
          </a:xfrm>
        </p:spPr>
        <p:txBody>
          <a:bodyPr>
            <a:normAutofit/>
          </a:bodyPr>
          <a:lstStyle/>
          <a:p>
            <a:endParaRPr lang="kk-KZ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РЕФЛЕКЦИЯ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131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260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Сабақтың тақырыбы: Екінші реттік жыныстық белгілер: Ұлдар мен қыздардың жыныстық жетілуі. Биологиялық және әлеументтік жетілу</vt:lpstr>
      <vt:lpstr>Презентация PowerPoint</vt:lpstr>
      <vt:lpstr>Презентация PowerPoint</vt:lpstr>
      <vt:lpstr>Презентация PowerPoint</vt:lpstr>
      <vt:lpstr>Жасөспірімдер мен қыздардың жыныстық жетілуі: </vt:lpstr>
      <vt:lpstr>Тапсырмалар: Пікір алмасындар.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10</cp:revision>
  <dcterms:created xsi:type="dcterms:W3CDTF">2021-03-25T10:48:56Z</dcterms:created>
  <dcterms:modified xsi:type="dcterms:W3CDTF">2021-03-25T11:14:20Z</dcterms:modified>
</cp:coreProperties>
</file>