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159C-1EF0-4504-935B-0156CA45E44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B0F4-E012-467E-A1A5-CE47B0DE6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9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159C-1EF0-4504-935B-0156CA45E44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B0F4-E012-467E-A1A5-CE47B0DE6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4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159C-1EF0-4504-935B-0156CA45E44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B0F4-E012-467E-A1A5-CE47B0DE6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41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159C-1EF0-4504-935B-0156CA45E44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B0F4-E012-467E-A1A5-CE47B0DE6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39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159C-1EF0-4504-935B-0156CA45E44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B0F4-E012-467E-A1A5-CE47B0DE6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0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159C-1EF0-4504-935B-0156CA45E44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B0F4-E012-467E-A1A5-CE47B0DE6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92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159C-1EF0-4504-935B-0156CA45E44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B0F4-E012-467E-A1A5-CE47B0DE6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40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159C-1EF0-4504-935B-0156CA45E44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B0F4-E012-467E-A1A5-CE47B0DE6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4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159C-1EF0-4504-935B-0156CA45E44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B0F4-E012-467E-A1A5-CE47B0DE6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76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159C-1EF0-4504-935B-0156CA45E44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B0F4-E012-467E-A1A5-CE47B0DE6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71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159C-1EF0-4504-935B-0156CA45E44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B0F4-E012-467E-A1A5-CE47B0DE6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87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F159C-1EF0-4504-935B-0156CA45E44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CB0F4-E012-467E-A1A5-CE47B0DE6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07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304255"/>
          </a:xfrm>
        </p:spPr>
        <p:txBody>
          <a:bodyPr>
            <a:norm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Сабақтың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тақырыбы:</a:t>
            </a:r>
            <a:br>
              <a:rPr lang="kk-KZ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Зертханалық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жұмыс «Аталық және аналық гаметалардың құрылысын зерттеу»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708920"/>
            <a:ext cx="8280920" cy="3816424"/>
          </a:xfrm>
        </p:spPr>
        <p:txBody>
          <a:bodyPr>
            <a:normAutofit fontScale="47500" lnSpcReduction="20000"/>
          </a:bodyPr>
          <a:lstStyle/>
          <a:p>
            <a:r>
              <a:rPr lang="kk-KZ" sz="5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Сабақтың </a:t>
            </a:r>
            <a:r>
              <a:rPr lang="kk-KZ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</a:p>
          <a:p>
            <a:r>
              <a:rPr lang="kk-KZ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микроскоп </a:t>
            </a:r>
            <a:r>
              <a:rPr lang="kk-KZ" sz="5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көмегімен аталық және аналық жыныс жасушаларын қарап,</a:t>
            </a:r>
            <a:endParaRPr lang="ru-RU" sz="5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5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аталық және аналық жыныс жасушаларын құрылысына сай қызметн сипаттау</a:t>
            </a:r>
            <a:r>
              <a:rPr lang="kk-KZ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kk-KZ" sz="5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Бағалау </a:t>
            </a:r>
            <a:r>
              <a:rPr lang="kk-KZ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критериі:</a:t>
            </a:r>
          </a:p>
          <a:p>
            <a:pPr lvl="0"/>
            <a:r>
              <a:rPr lang="kk-KZ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аталық </a:t>
            </a:r>
            <a:r>
              <a:rPr lang="kk-KZ" sz="5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 аналық жыныс жасушаларының құрылыс ерекшеліктерін микроскоп көмегімен қарап салыстырады; </a:t>
            </a:r>
            <a:endParaRPr lang="ru-RU" sz="5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5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аталық және аналық жыныс жасушаларын  ерекшеліктерін  кесте толтырады;</a:t>
            </a:r>
            <a:endParaRPr lang="ru-RU" sz="5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10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5076056" y="216716"/>
            <a:ext cx="3600400" cy="5853113"/>
          </a:xfrm>
        </p:spPr>
        <p:txBody>
          <a:bodyPr>
            <a:no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Сперматозоид (грек.сперма,сперматос ұрық,зоон тірішілік иесі,едо түр). 1667- жылы сперматозидты сүтқоректілердің сперамасынан А.Левенгук тапты.Терминді ғылымға 1827-жылы К.Бэр енгізді. Сперматозоидтар аналық клеткалардан өте кішкентай мөлшерлерімен, санының көптігімен және қозғалғыштығымен ерекшеленеді.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Сперматозидтың құрылысы 3бөлімнен тұрады: басы, мойыны, құйрығы.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4258816" cy="56494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4752528" cy="2232248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2420888"/>
            <a:ext cx="4752528" cy="216024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395536" y="4581128"/>
            <a:ext cx="4752528" cy="19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1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Жұмыртқа </a:t>
            </a: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жасушасының  құрылысы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9512" y="1484784"/>
            <a:ext cx="4176464" cy="4680520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55977" y="1484784"/>
            <a:ext cx="4464496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1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9512" y="620688"/>
            <a:ext cx="871296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3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054403"/>
              </p:ext>
            </p:extLst>
          </p:nvPr>
        </p:nvGraphicFramePr>
        <p:xfrm>
          <a:off x="179512" y="116632"/>
          <a:ext cx="8856984" cy="6624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9988"/>
                <a:gridCol w="2408504"/>
                <a:gridCol w="4428492"/>
              </a:tblGrid>
              <a:tr h="352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</a:rPr>
                        <a:t>гаметалар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lang="kk-KZ" sz="1800">
                          <a:solidFill>
                            <a:schemeClr val="tx1"/>
                          </a:solidFill>
                          <a:effectLst/>
                        </a:rPr>
                        <a:t>қызметтері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lang="kk-KZ" sz="1800">
                          <a:solidFill>
                            <a:schemeClr val="tx1"/>
                          </a:solidFill>
                          <a:effectLst/>
                        </a:rPr>
                        <a:t>Ерекшеліктері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</a:tr>
              <a:tr h="1874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</a:rPr>
                        <a:t>Жұмыртқа жасушасы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ұрықты қоректік заттармен қамтамасыз ету;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генетикалық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ақпаратты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сақтау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 мм-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 см-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дейін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ірі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қозғалмайды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құрамында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қоректік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заттардың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үлкен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қоры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бар;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ірі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ядро</a:t>
                      </a: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гаплоид</a:t>
                      </a: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жиынты</a:t>
                      </a: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қта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ғы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хромосом</a:t>
                      </a: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алар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408" marR="43408" marT="0" marB="0"/>
                </a:tc>
              </a:tr>
              <a:tr h="4398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Сперматозоид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аналық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жасушаға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генетикалық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ақпаратты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енгізу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аналық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жасушаның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дамуын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ынталандыру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мкм;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кішкентай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қозғалмалы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басы,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мойны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құйрығы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бар;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шағын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ядро</a:t>
                      </a: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гаплоид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жиынтығы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бар хромосом</a:t>
                      </a: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алар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қоректік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заттардың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қоры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жоқ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гидролитикалық ферменттерден тұратын лизосома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бастың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алдыңғы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жағында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орналасқан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акросома</a:t>
                      </a: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 тұрады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акросома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аналық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жасушаның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қабығын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ерітетін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ферменттерді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бөледі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митохондрия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мойын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түзіп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құйырықтың қозғалысын қамтамасыз ететін энергия бөледі.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408" marR="434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112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Тапсырмалар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112133"/>
              </p:ext>
            </p:extLst>
          </p:nvPr>
        </p:nvGraphicFramePr>
        <p:xfrm>
          <a:off x="395536" y="908721"/>
          <a:ext cx="8280919" cy="5328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9341"/>
                <a:gridCol w="2760789"/>
                <a:gridCol w="2760789"/>
              </a:tblGrid>
              <a:tr h="862084">
                <a:tc>
                  <a:txBody>
                    <a:bodyPr/>
                    <a:lstStyle/>
                    <a:p>
                      <a:pPr algn="ctr"/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Белгілер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Сперматозоид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Жұмыртқа жасушасы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62084">
                <a:tc>
                  <a:txBody>
                    <a:bodyPr/>
                    <a:lstStyle/>
                    <a:p>
                      <a:r>
                        <a:rPr lang="kk-KZ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Құрылысы және пішіні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62084">
                <a:tc>
                  <a:txBody>
                    <a:bodyPr/>
                    <a:lstStyle/>
                    <a:p>
                      <a:r>
                        <a:rPr lang="kk-KZ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Қозғалмалылығы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lang="kk-KZ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62084">
                <a:tc>
                  <a:txBody>
                    <a:bodyPr/>
                    <a:lstStyle/>
                    <a:p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Қоректік заттар </a:t>
                      </a:r>
                      <a:r>
                        <a:rPr lang="kk-KZ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қоры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9086">
                <a:tc>
                  <a:txBody>
                    <a:bodyPr/>
                    <a:lstStyle/>
                    <a:p>
                      <a:r>
                        <a:rPr lang="kk-KZ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Өлшемі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lang="kk-KZ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62084">
                <a:tc>
                  <a:txBody>
                    <a:bodyPr/>
                    <a:lstStyle/>
                    <a:p>
                      <a:r>
                        <a:rPr lang="kk-KZ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Хромосома жиынтығы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9086">
                <a:tc>
                  <a:txBody>
                    <a:bodyPr/>
                    <a:lstStyle/>
                    <a:p>
                      <a:r>
                        <a:rPr lang="kk-KZ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71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Рефлекция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81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220</Words>
  <Application>Microsoft Office PowerPoint</Application>
  <PresentationFormat>Экран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Сабақтың тақырыбы: Зертханалық жұмыс «Аталық және аналық гаметалардың құрылысын зерттеу»</vt:lpstr>
      <vt:lpstr>Презентация PowerPoint</vt:lpstr>
      <vt:lpstr> Жұмыртқа жасушасының  құрылысы </vt:lpstr>
      <vt:lpstr>Презентация PowerPoint</vt:lpstr>
      <vt:lpstr>Презентация PowerPoint</vt:lpstr>
      <vt:lpstr>Тапсырмалар </vt:lpstr>
      <vt:lpstr>Рефлекция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2021-03-24T10:13:24Z</dcterms:created>
  <dcterms:modified xsi:type="dcterms:W3CDTF">2021-03-24T11:17:54Z</dcterms:modified>
</cp:coreProperties>
</file>