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0" r:id="rId7"/>
    <p:sldId id="266" r:id="rId8"/>
    <p:sldId id="271" r:id="rId9"/>
    <p:sldId id="273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66"/>
    <a:srgbClr val="A5002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1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0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6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0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0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8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7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7668-9927-4191-B830-42A065142A8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CC20-97F7-422B-B16F-B3AE10FC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5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тақырыбы: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Эволюциялық ұғымдардың қалыптасуы және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дамуы.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496944" cy="38164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 algn="just"/>
            <a:r>
              <a:rPr lang="kk-KZ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К.Линней мен Ж.Б.  Ламарк еңбектерінің маңызын түсіндіру;</a:t>
            </a:r>
          </a:p>
          <a:p>
            <a:pPr algn="just"/>
            <a:r>
              <a:rPr lang="kk-KZ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К.Линней, Ж.Б.Ламарк эволюция дамуындағы еңбегінің негізгі қағидаларын сипаттау.</a:t>
            </a:r>
          </a:p>
          <a:p>
            <a:pPr algn="just"/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критериі</a:t>
            </a:r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20256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К.Линней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Ж.Б.Ламарк еңбектерінің маңызын анықтап талдайды, салыстырады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К.Линней, Ж.Б.Ламарк эволюция дамуындағы еңбегінің негізгі қағидаларын сипаттайды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14542"/>
              </p:ext>
            </p:extLst>
          </p:nvPr>
        </p:nvGraphicFramePr>
        <p:xfrm>
          <a:off x="1115616" y="2681554"/>
          <a:ext cx="7200799" cy="2877983"/>
        </p:xfrm>
        <a:graphic>
          <a:graphicData uri="http://schemas.openxmlformats.org/drawingml/2006/table">
            <a:tbl>
              <a:tblPr firstRow="1" firstCol="1" bandRow="1"/>
              <a:tblGrid>
                <a:gridCol w="1461935">
                  <a:extLst>
                    <a:ext uri="{9D8B030D-6E8A-4147-A177-3AD203B41FA5}">
                      <a16:colId xmlns:a16="http://schemas.microsoft.com/office/drawing/2014/main" val="3712070115"/>
                    </a:ext>
                  </a:extLst>
                </a:gridCol>
                <a:gridCol w="1922441">
                  <a:extLst>
                    <a:ext uri="{9D8B030D-6E8A-4147-A177-3AD203B41FA5}">
                      <a16:colId xmlns:a16="http://schemas.microsoft.com/office/drawing/2014/main" val="35954212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77031515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3915812119"/>
                    </a:ext>
                  </a:extLst>
                </a:gridCol>
              </a:tblGrid>
              <a:tr h="7640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Ж.Б. Ламарктің ілімі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 Линнейдің ілімі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709431"/>
                  </a:ext>
                </a:extLst>
              </a:tr>
              <a:tr h="814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kk-K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кемшіліктері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жетістіктері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кемшіліктері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жетістіктері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79112"/>
                  </a:ext>
                </a:extLst>
              </a:tr>
              <a:tr h="915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kk-K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36219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526568"/>
            <a:ext cx="87129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r>
              <a:rPr kumimoji="0" lang="kk-KZ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Тапсырма: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r>
              <a:rPr kumimoji="0" lang="kk-KZ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К.Линней, Ж.Б.Ламарк еңбектерін салыстырып, кестені толтырыңдар.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7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23465"/>
            <a:ext cx="5832648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568952" cy="3456384"/>
          </a:xfrm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Эволюция түсінігі.</a:t>
            </a:r>
            <a:endParaRPr lang="en-US" sz="21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Эволюцияның бірнеше анықтамасы бар:</a:t>
            </a:r>
            <a:endParaRPr lang="en-US" sz="21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 </a:t>
            </a:r>
            <a:r>
              <a:rPr lang="kk-KZ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ағзалардың тарихи дамуының қайтымсыз үдерісі.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Биологиялық </a:t>
            </a:r>
            <a:r>
              <a:rPr lang="kk-KZ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жүйелердің біртіндеп</a:t>
            </a:r>
            <a:r>
              <a:rPr lang="kk-KZ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артық немесе кем жетілуінің бағытталған үдерісі.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 ағзалардың қарапайым (қарабайыр) формадан едәуір күрделі (жетілген) формаға баяу өзгеру үдерісі.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 нысандардың ұзақ уақыт бойы жетілуі.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08512"/>
            <a:ext cx="6336704" cy="28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6336704" cy="652534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Дарвинге дейінгі биологияның даму кезеңі.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Эволюционистердің маңызды ізбасары ретінде швед жаратылыс зерттеушісі </a:t>
            </a:r>
            <a:r>
              <a:rPr lang="kk-KZ" sz="21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Карл Линнейді (1707-1778) </a:t>
            </a: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атауға болады. Ол тірі ағзаларды жүйеге келтірді.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«Табиғат жүйесі» </a:t>
            </a: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 еңбегі (1735ж.) К.Линнейді дүниежүзіне танымал етті. Ол еңбекте өсімдіктер мен жануарларды жіктеудің негізгі қағидалары және олардың бағынатын жүйелік санаттарға: класс, отряд, туыс және түрлерге бөлінуі берілген. Кейіндеу ол осы проблемаларға арналған </a:t>
            </a:r>
            <a:r>
              <a:rPr lang="kk-KZ" sz="2100" b="1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«Ботаника философиясы» </a:t>
            </a: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 еңбегін жариялады. К.Линней бинарлы номенклатураны – ағзалардың латын тіліндегі қосарлы атауын пайдаланды. Бір сөз (зат есім) туысты, басқасы (сын есім) түрді білдіреді. Мысалы, </a:t>
            </a:r>
            <a:r>
              <a:rPr lang="kk-KZ" sz="2100" b="1" i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 жолжелкен</a:t>
            </a:r>
            <a:r>
              <a:rPr lang="kk-KZ" sz="21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kk-KZ" sz="2100" b="1" i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қандауыршатәрізді жолжелкен</a:t>
            </a: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деген түрлер бір туысқа – </a:t>
            </a:r>
            <a:r>
              <a:rPr lang="kk-KZ" sz="2100" b="1" i="1" dirty="0">
                <a:solidFill>
                  <a:srgbClr val="00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жолжелкен</a:t>
            </a:r>
            <a:r>
              <a:rPr lang="kk-KZ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туысына жатады. Бұл дүниежүзі ғалымдарына бір-бірін оңай түсінуге мүмкіндік берді.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64" y="3789040"/>
            <a:ext cx="2376264" cy="2569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64" y="787016"/>
            <a:ext cx="23762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12968" cy="3384376"/>
          </a:xfrm>
          <a:ln w="3810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К.Линней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К.Линней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эволюция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айналыспады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жаратылғаннан</a:t>
            </a:r>
            <a:r>
              <a:rPr lang="ru-RU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b="1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ұқсастығына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К.Линней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жүйеленім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(систематика)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енуіне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05064"/>
            <a:ext cx="5688632" cy="26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12968" cy="6264696"/>
          </a:xfrm>
          <a:ln w="28575"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45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К.Линнейдің негізгі ғылыми еңбектері: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Өз заманындағы  өсімдіктер мен жануарлардың ең жақсы жүйеленімін жасады.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2.Бинарлы номенклатураны пайдаланып,  сол кездегі терминологияны жеңілдетті: түрді белгілеу үшін зат есімді, туысты белгілеу үшін сын есімді қолданды.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«Түр» деген түсінікті ең кіші жүйелік бірлік ретінде анықтады.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4.Жүйеленімді жасау үшін ең бірінші түрдің морфологиялық критерийін жасады және қолданды, яғни жүйеленімдегі орны туралы сыртқы құрлысы бойынша анықтады.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5.Адамды адамтәрізді маймылға жатқызды.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Бағынышты 5 таксон немесе жүйелік санатты (класс, қатар, туыс, түр, түр тармағы) енгізді.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Өсімдіктер мен жануарлардың көптеген түрін сипаттады.</a:t>
            </a:r>
            <a:endParaRPr lang="en-US" sz="3800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48680"/>
            <a:ext cx="4392488" cy="5976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  Батис Ламаркың эволюциялық теориясы.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Биологияда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XVII ғасырдың өзінде-ақ </a:t>
            </a:r>
            <a:r>
              <a:rPr lang="kk-KZ" b="1" i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трансформизм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 аталатын бағыт пайда болды. Трансформистер тіршіліктің өзгергіштігіне, трансформацияға сенді. Жан Батист Ламарк (1744-1829) ең көрнекті </a:t>
            </a: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трансформист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деп есептелді. Ол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тұтас эволюциялық теория жасады. Оның </a:t>
            </a:r>
            <a:r>
              <a:rPr lang="kk-KZ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«Зоология философиясы» (1809)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еңбегі биологияда эволюцияның түсініктерінің басымдылығына бағытталған жолда маңызды қадам болды.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70396"/>
            <a:ext cx="3672408" cy="49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5472608" cy="6408712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Линней тәрізді Ламарк та жүйелеумен шұғылданды. Ол линнейлік жүйені едәуір жетілдірді.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жануарларды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омыртқалыларға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жануарларға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омыртқасыздарға</a:t>
            </a:r>
            <a:r>
              <a:rPr lang="en-US" sz="2000" b="1" dirty="0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омыртқасыздарды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класқа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қосмекенділер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жорғалаушылар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класына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жіктеді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Ламаркқа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жәндіктер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омыртқасыздар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бунақденелілерге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бақалар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тритондармен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жыландар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тасбақалармен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класқа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жатқызылып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жіктелді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жүйелеуге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жүйке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қантарату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жүйелерін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Линней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дұрысырақ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түсті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осылай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қатарластырып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ағзалардың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басқыш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баспалдағы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тәрізді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бірінен-бірінің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күрделене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жетіле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түсетінін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байқады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Біртіндеп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көтерілу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градация</a:t>
            </a:r>
            <a:r>
              <a:rPr lang="en-US" sz="2000" b="1" dirty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өрлеме</a:t>
            </a:r>
            <a:r>
              <a:rPr 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сатылау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осылай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13506"/>
            <a:ext cx="2952328" cy="642786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1531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6264696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жаралым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деңгейінің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біртіндеп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жоғарылауын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ағзалардың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күрделілене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түсуін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градация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Демек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өзгереді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жетіледі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ағзалар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өзгерістерінің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жаққа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өзгеруі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қажеттігін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тұста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жасайды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ойынша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тірліктің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барлығы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өзгереді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жағдайлардың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өзгеруімен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ағзалар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өзгереді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үдерістің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шапшаңдығының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Алайда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Ламарк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тұжырымдамасында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ru-RU" sz="2000" b="1" dirty="0" err="1">
                <a:solidFill>
                  <a:srgbClr val="00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кемшіліктер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бар.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табиғи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эволюция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себебін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идеалистік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көзқараспен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түсіндіруге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тырысуы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Б. Ламарк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діншіл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құдай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формаларды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бір-ақ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жаратып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жетілуге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ұмтылуды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жақсырақ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болуға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ұмтылуды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сіңірген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Сөйтіп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құдайдық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жазғанын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ықыласпен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орындайды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ұрпақтарына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4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424936" cy="3024336"/>
          </a:xfrm>
          <a:ln w="38100"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батпақта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кұтан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сулағысы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келмейді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үнемі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батпақтан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ұзара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жұптасып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берсе,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балапандарының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машықтанбаған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аяғының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ұзындығынан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ұзындау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мүшелер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жаттықпаса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кішірейіп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тіпті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көртышканның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болжамдар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сандырақ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Ламарк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сүрген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коғамдастық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кенінен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мойындамаса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шыңында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төңкеріс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жасағанын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73016"/>
            <a:ext cx="7799040" cy="29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1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633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Сабақтың тақырыбы: Эволюциялық ұғымдардың қалыптасуы және дамуы.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Jarkyn</cp:lastModifiedBy>
  <cp:revision>25</cp:revision>
  <dcterms:created xsi:type="dcterms:W3CDTF">2021-03-25T14:04:33Z</dcterms:created>
  <dcterms:modified xsi:type="dcterms:W3CDTF">2021-05-02T16:21:02Z</dcterms:modified>
</cp:coreProperties>
</file>