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E86A-5B12-49DA-8483-565618EE7A46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0EB3D-E920-4579-8B9C-4BA84FF9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744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E86A-5B12-49DA-8483-565618EE7A46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0EB3D-E920-4579-8B9C-4BA84FF9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040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E86A-5B12-49DA-8483-565618EE7A46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0EB3D-E920-4579-8B9C-4BA84FF9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027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E86A-5B12-49DA-8483-565618EE7A46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0EB3D-E920-4579-8B9C-4BA84FF9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993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E86A-5B12-49DA-8483-565618EE7A46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0EB3D-E920-4579-8B9C-4BA84FF9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323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E86A-5B12-49DA-8483-565618EE7A46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0EB3D-E920-4579-8B9C-4BA84FF9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92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E86A-5B12-49DA-8483-565618EE7A46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0EB3D-E920-4579-8B9C-4BA84FF9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137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E86A-5B12-49DA-8483-565618EE7A46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0EB3D-E920-4579-8B9C-4BA84FF9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738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E86A-5B12-49DA-8483-565618EE7A46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0EB3D-E920-4579-8B9C-4BA84FF9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526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E86A-5B12-49DA-8483-565618EE7A46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0EB3D-E920-4579-8B9C-4BA84FF9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10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5E86A-5B12-49DA-8483-565618EE7A46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0EB3D-E920-4579-8B9C-4BA84FF9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227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5E86A-5B12-49DA-8483-565618EE7A46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0EB3D-E920-4579-8B9C-4BA84FF9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285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Сабақтың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тақырыбы:</a:t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Адамның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жыныс жүйесінің құрылымы мен қызметі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52936"/>
            <a:ext cx="7232848" cy="2785864"/>
          </a:xfrm>
        </p:spPr>
        <p:txBody>
          <a:bodyPr>
            <a:normAutofit fontScale="55000" lnSpcReduction="20000"/>
          </a:bodyPr>
          <a:lstStyle/>
          <a:p>
            <a:r>
              <a:rPr lang="kk-KZ" sz="4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Сабақтың мақсаты</a:t>
            </a:r>
            <a:r>
              <a:rPr lang="kk-KZ" sz="4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kk-KZ" sz="4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Аталық </a:t>
            </a:r>
            <a:r>
              <a:rPr lang="kk-KZ" sz="4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аналық жыныс мүшелерінің құрылысы қызметімен  танысу</a:t>
            </a:r>
            <a:r>
              <a:rPr lang="kk-KZ" sz="4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sz="4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Бағалау критериі</a:t>
            </a:r>
            <a:r>
              <a:rPr lang="kk-KZ" sz="4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71500" lvl="0" indent="-571500">
              <a:buFont typeface="Wingdings" pitchFamily="2" charset="2"/>
              <a:buChar char="Ø"/>
            </a:pPr>
            <a:r>
              <a:rPr lang="kk-KZ" sz="4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аталық жыныс мүшелерінің құрылысын және қызметін сипаттайды;</a:t>
            </a:r>
            <a:endParaRPr lang="ru-RU" sz="4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lvl="0" indent="-571500">
              <a:buFont typeface="Wingdings" pitchFamily="2" charset="2"/>
              <a:buChar char="Ø"/>
            </a:pPr>
            <a:r>
              <a:rPr lang="kk-KZ" sz="4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аналық жыныс мүшелерінің құрылысын және қызметін  сипаттайды</a:t>
            </a:r>
            <a:endParaRPr lang="ru-RU" sz="4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653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188640"/>
            <a:ext cx="8964488" cy="1008113"/>
          </a:xfrm>
        </p:spPr>
        <p:txBody>
          <a:bodyPr>
            <a:normAutofit fontScale="90000"/>
          </a:bodyPr>
          <a:lstStyle/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Аталық жыныс мүшесінің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құрылысы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8208912" cy="328992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47800"/>
            <a:ext cx="4608511" cy="4501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9075" y="1483804"/>
            <a:ext cx="4067425" cy="3745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123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6"/>
          <p:cNvSpPr>
            <a:spLocks noGrp="1"/>
          </p:cNvSpPr>
          <p:nvPr>
            <p:ph type="subTitle" idx="1"/>
          </p:nvPr>
        </p:nvSpPr>
        <p:spPr>
          <a:xfrm>
            <a:off x="611560" y="980728"/>
            <a:ext cx="8136904" cy="4657725"/>
          </a:xfrm>
        </p:spPr>
        <p:txBody>
          <a:bodyPr>
            <a:normAutofit fontScale="62500" lnSpcReduction="20000"/>
          </a:bodyPr>
          <a:lstStyle/>
          <a:p>
            <a:r>
              <a:rPr lang="kk-KZ" sz="3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Аталық без екеу, мөлшері 4-6 см, салмағы  15-30гр. Аталық бездер терілі қалтада ұманың ішінде орналасқан. Ұманың ішкі қуысы құрсақ қуысының бір бөлігі болып саналады.  Ұрықтың дамуы кезінде ұма құрсақ қуысында жатады.</a:t>
            </a:r>
            <a:endParaRPr lang="ru-RU" sz="3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3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4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Аталық </a:t>
            </a:r>
            <a:r>
              <a:rPr lang="kk-KZ" sz="34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бездің қызметі:</a:t>
            </a:r>
            <a:endParaRPr lang="ru-RU" sz="3400" b="1" i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kk-KZ" sz="3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аталық жыныс жасушасы сперматозоидтер түзеді;</a:t>
            </a:r>
            <a:endParaRPr lang="ru-RU" sz="3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kk-KZ" sz="3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аталық бездерден жыныс гормондарын бөледі;</a:t>
            </a:r>
            <a:endParaRPr lang="ru-RU" sz="3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3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Аталық бездерден бөлінген гормондар екінші реттік жыныстық  белгілердің жетілуінде маңызды рөл атқарады. Олардың әсерінен жасөспірімдердің дене пішіні өзгереді, мұрт шығады, дауысы жуандайды.</a:t>
            </a:r>
            <a:endParaRPr lang="ru-RU" sz="3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3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964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936103"/>
          </a:xfrm>
        </p:spPr>
        <p:txBody>
          <a:bodyPr>
            <a:noAutofit/>
          </a:bodyPr>
          <a:lstStyle/>
          <a:p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Аналық жыныс мүшелері: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7992888" cy="415401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48305"/>
            <a:ext cx="4176464" cy="4140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340768"/>
            <a:ext cx="4557142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27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>
            <a:spLocks noGrp="1"/>
          </p:cNvSpPr>
          <p:nvPr>
            <p:ph type="subTitle" idx="1"/>
          </p:nvPr>
        </p:nvSpPr>
        <p:spPr>
          <a:xfrm>
            <a:off x="395536" y="260350"/>
            <a:ext cx="8352928" cy="6264994"/>
          </a:xfrm>
        </p:spPr>
        <p:txBody>
          <a:bodyPr>
            <a:normAutofit fontScale="62500" lnSpcReduction="20000"/>
          </a:bodyPr>
          <a:lstStyle/>
          <a:p>
            <a:r>
              <a:rPr lang="kk-KZ" sz="3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Аналық бездердің  пішіні </a:t>
            </a:r>
            <a:r>
              <a:rPr lang="kk-KZ" sz="3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сопақшаұзындығы  </a:t>
            </a:r>
            <a:r>
              <a:rPr lang="kk-KZ" sz="3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3-4 </a:t>
            </a:r>
            <a:r>
              <a:rPr lang="kk-KZ" sz="3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 </a:t>
            </a:r>
            <a:r>
              <a:rPr lang="kk-KZ" sz="3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салмағы 5-8 </a:t>
            </a:r>
            <a:r>
              <a:rPr lang="kk-KZ" sz="3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гр. </a:t>
            </a:r>
            <a:r>
              <a:rPr lang="kk-KZ" sz="3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Аналық бездер жұмытқа жасушаларын және гормондар экстрогендер бөледі. Аналық бездер  көптеген безді көпіршіктерден фолликуладан түзілген.</a:t>
            </a:r>
            <a:endParaRPr lang="ru-RU" sz="3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Жатыр түтігі  аналық без сияқты жұп болады. Жұмыртқа жасушасы жатыр түтігі арқылы  жатырға өтеді</a:t>
            </a:r>
            <a:r>
              <a:rPr lang="kk-KZ" sz="3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Жатыр – қуықтың артқы тұсында  жамбас қуысында орналасқан алмұрт пішінді бұлшық етті мүше.жатырдың қабырғалары  қалың бірыңғай салалы бұлшық еттен тұрады. Оның ішкі жағын  ұсақ қан тамырлармен торлаған сілемейлі  қабық астарлайды.</a:t>
            </a:r>
            <a:endParaRPr lang="ru-RU" sz="3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3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Жатырдың төменгі жағында сыртқа ашылатын бұлшық етті түтікше –қынап болады.Жатырдың  қынапқа  дейінгі аралығын жатыр мойыны дейді. Жатыр мойнын сақина тәрізді бұлшық еттер орап тұрады. Қынап – сперматозоидті қабылдайтын және нәрестені сыртқа шығаратын бұлшық етті мүше.</a:t>
            </a:r>
            <a:endParaRPr lang="ru-RU" sz="3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163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260647"/>
            <a:ext cx="7772400" cy="1224137"/>
          </a:xfrm>
        </p:spPr>
        <p:txBody>
          <a:bodyPr>
            <a:noAutofit/>
          </a:bodyPr>
          <a:lstStyle/>
          <a:p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Аталық пен аналық жыныс жасушаларын салыстырып, кестеге жазыңыздар.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560840" cy="415401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7704856" cy="424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961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Жауап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87" y="980729"/>
            <a:ext cx="8712968" cy="5443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363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k-KZ" sz="5400" b="1" dirty="0" smtClean="0">
                <a:latin typeface="Times New Roman" pitchFamily="18" charset="0"/>
                <a:cs typeface="Times New Roman" pitchFamily="18" charset="0"/>
              </a:rPr>
              <a:t>Рефлекция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04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181</Words>
  <Application>Microsoft Office PowerPoint</Application>
  <PresentationFormat>Экран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Сабақтың тақырыбы: Адамның жыныс жүйесінің құрылымы мен қызметі</vt:lpstr>
      <vt:lpstr>Аталық жыныс мүшесінің құрылысы</vt:lpstr>
      <vt:lpstr>Презентация PowerPoint</vt:lpstr>
      <vt:lpstr>Аналық жыныс мүшелері: </vt:lpstr>
      <vt:lpstr>Презентация PowerPoint</vt:lpstr>
      <vt:lpstr>Аталық пен аналық жыныс жасушаларын салыстырып, кестеге жазыңыздар. </vt:lpstr>
      <vt:lpstr>Жауап</vt:lpstr>
      <vt:lpstr>Рефлекция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15</cp:revision>
  <dcterms:created xsi:type="dcterms:W3CDTF">2021-03-24T08:26:12Z</dcterms:created>
  <dcterms:modified xsi:type="dcterms:W3CDTF">2021-03-28T08:42:03Z</dcterms:modified>
</cp:coreProperties>
</file>