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0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04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86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54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4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88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01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80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01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0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43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4991-3724-4A90-91F5-019434CEAC23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A19A-51F3-4977-8588-A7C051E81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2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kk.wikipedia.org/wiki/%D0%93%D1%80%D0%B5%D0%B3%D0%BE%D1%80_%D0%98%D0%BE%D0%B3%D0%B0%D0%BD%D0%BD_%D0%9C%D0%B5%D0%BD%D0%B4%D0%B5%D0%BB%D1%8C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br>
              <a:rPr lang="kk-KZ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Мендель </a:t>
            </a:r>
            <a:r>
              <a:rPr lang="kk-KZ" sz="3100" dirty="0">
                <a:latin typeface="Times New Roman" pitchFamily="18" charset="0"/>
                <a:cs typeface="Times New Roman" pitchFamily="18" charset="0"/>
              </a:rPr>
              <a:t>ашқан белгілердің тұқымқуалау заңдылықтары. Тұқымқуалаушылықты зерттеудің гибридологиялық әдісі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920880" cy="2497832"/>
          </a:xfrm>
        </p:spPr>
        <p:txBody>
          <a:bodyPr>
            <a:normAutofit fontScale="77500" lnSpcReduction="20000"/>
          </a:bodyPr>
          <a:lstStyle/>
          <a:p>
            <a:r>
              <a:rPr lang="kk-KZ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kk-KZ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9.2.4.1- генетиканың дамуы мен қалыптасуындағы Мендель зерттеулерінің рөлін бағалау</a:t>
            </a:r>
            <a:r>
              <a:rPr lang="kk-KZ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3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Генетика </a:t>
            </a:r>
            <a:r>
              <a:rPr lang="kk-KZ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ғылымының пайда болуы,Мендель заңдары мен гибридологиялық әдістің  ерекшеліктерін сипаттау</a:t>
            </a:r>
            <a:endParaRPr lang="kk-KZ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12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864095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Генетика ғылымының пайда болуы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24936" cy="4010000"/>
          </a:xfrm>
        </p:spPr>
        <p:txBody>
          <a:bodyPr>
            <a:noAutofit/>
          </a:bodyPr>
          <a:lstStyle/>
          <a:p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Генетика –белгілердің тұқым қуалау заңдылығын  және өзгергіштігін зерттейтін ғылым Бұл атауды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1906</a:t>
            </a: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жылы ағылшын биологы У.Бэтсон ұсынды.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Генетиканың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биология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ғылымының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қалыптасуына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ХІХ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ғасырдың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жартысында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ашылған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жаңалықтар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себепші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1965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чех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ғалымы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Г.Мендельдің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Өсімдік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будандарымен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жүргізілген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тәжірибелер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еңбегі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көрді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тәжірибелері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тұқым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қуалаушылықтың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заңдылықтарын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Сөйтіп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Мендель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генетиканың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негізін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қалады.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Мендель Заңдары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70784" cy="4691063"/>
          </a:xfrm>
        </p:spPr>
        <p:txBody>
          <a:bodyPr>
            <a:normAutofit fontScale="77500" lnSpcReduction="20000"/>
          </a:bodyPr>
          <a:lstStyle/>
          <a:p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Грегор Иоганн Мендель. — аустириялық биолог және ботаник, белгілі табиғат зерттеуші, тұқым қуалау заңдылықтарын алғаш ашқан ғалым, генетиканың негізін салушы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Мендель Заңдары</a:t>
            </a:r>
            <a:r>
              <a:rPr lang="kk-KZ" sz="2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600" dirty="0">
                <a:latin typeface="Times New Roman" pitchFamily="18" charset="0"/>
                <a:cs typeface="Times New Roman" pitchFamily="18" charset="0"/>
              </a:rPr>
              <a:t>тұқым қуалау белгілерінің ұрпақтан ұрпаққа берілу заңдылықтары. Ата-аналарынан ұрпақтарға жыныс клеткалары арқылы тұқым қуалау факторларының берілуімен түсіндіретін бұл теорияны  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Г.Мендель</a:t>
            </a:r>
          </a:p>
          <a:p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тұжырымдады</a:t>
            </a:r>
            <a:r>
              <a:rPr lang="kk-KZ" dirty="0"/>
              <a:t> </a:t>
            </a:r>
            <a:r>
              <a:rPr lang="kk-KZ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9" name="Объект 8" descr="https://upload.wikimedia.org/wikipedia/commons/thumb/9/9c/Portrait_of_Mendel_in_oval._Wellcome_M0014816.jpg/381px-Portrait_of_Mendel_in_oval._Wellcome_M0014816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08720"/>
            <a:ext cx="4104456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90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3394720" cy="3888432"/>
          </a:xfrm>
        </p:spPr>
        <p:txBody>
          <a:bodyPr>
            <a:noAutofit/>
          </a:bodyPr>
          <a:lstStyle/>
          <a:p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Мендель өзінің тәжірибесіне бұршақ өсімдігін зерттеу нысаны ретінде алған. Бұршақты таңдау себебі: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елгілер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саны аз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здігінен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тозаңданады, -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сары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түсті бұршақта жасыл түсті  ген және керсінше  болмайды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арлығы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екі баламалы белгісі.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өсіруге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273050"/>
            <a:ext cx="5256584" cy="6036270"/>
          </a:xfrm>
        </p:spPr>
        <p:txBody>
          <a:bodyPr>
            <a:normAutofit fontScale="25000" lnSpcReduction="20000"/>
          </a:bodyPr>
          <a:lstStyle/>
          <a:p>
            <a:r>
              <a:rPr lang="kk-KZ" sz="8000" b="1" u="sng" dirty="0">
                <a:latin typeface="Times New Roman" pitchFamily="18" charset="0"/>
                <a:cs typeface="Times New Roman" pitchFamily="18" charset="0"/>
              </a:rPr>
              <a:t>Мендельдің бірінші </a:t>
            </a:r>
            <a:r>
              <a:rPr lang="kk-KZ" sz="8000" b="1" u="sng" dirty="0" smtClean="0">
                <a:latin typeface="Times New Roman" pitchFamily="18" charset="0"/>
                <a:cs typeface="Times New Roman" pitchFamily="18" charset="0"/>
              </a:rPr>
              <a:t>заңы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x-none" sz="8000" b="1" smtClean="0">
                <a:latin typeface="Times New Roman" pitchFamily="18" charset="0"/>
                <a:cs typeface="Times New Roman" pitchFamily="18" charset="0"/>
              </a:rPr>
              <a:t>Мендель тәжірибе үшін баламалы жеті белгілері бойынша ажыратылатын бұршақтың әр түрлі сорттарын таңдап алды; тұқымы сары немесе жасыл, тұқымы тегіс немесе бұдыр, тұқым қабығы сұр немесе ақ, бойы биік немесе аласа, т.б. Аналық өсімдік ретінде қандай сорттың пайдаланғанына қарамастан, будандасудан кейін алынған 1-ұрпақ (F1) будандарында баламалы жұп белгінің тек біреуі ғана көрініс береді. Мұндай белгіні </a:t>
            </a:r>
            <a:r>
              <a:rPr lang="kk-KZ" sz="8000" b="1" dirty="0" smtClean="0">
                <a:latin typeface="Times New Roman" pitchFamily="18" charset="0"/>
                <a:cs typeface="Times New Roman" pitchFamily="18" charset="0"/>
              </a:rPr>
              <a:t>Мендель доминантты белгі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белгілердің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ішінен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тұқымның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түсі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жасыл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түске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тегістігі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тұқым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бұдырлығына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тұқым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қабығының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сұр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түсі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түске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бойының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биіктігі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аласалығына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доминанттылық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көрсететінін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байқады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 1-будан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ұрпақта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көрінбеген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белгілерді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Мендель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рецессивті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белгілер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Тұқым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қуалауға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жасағанда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1-будан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ұрпағы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пішінді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типтес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болғандықтан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құбылыс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Мендельдің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заңы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Бұны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доминнанттылық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ережесі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789040"/>
            <a:ext cx="3456384" cy="282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Мендельдің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екінші заңы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481430"/>
            <a:ext cx="3456384" cy="5018236"/>
          </a:xfrm>
        </p:spPr>
        <p:txBody>
          <a:bodyPr>
            <a:normAutofit fontScale="25000" lnSpcReduction="20000"/>
          </a:bodyPr>
          <a:lstStyle/>
          <a:p>
            <a:r>
              <a:rPr lang="x-none"/>
              <a:t> </a:t>
            </a:r>
            <a:r>
              <a:rPr lang="kk-KZ" sz="72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x-none" sz="7200" b="1">
                <a:latin typeface="Times New Roman" pitchFamily="18" charset="0"/>
                <a:cs typeface="Times New Roman" pitchFamily="18" charset="0"/>
              </a:rPr>
              <a:t>ұршақтың сары және жасыл түсті тұқым жарнақтары бар түрлерін будандастырудан алынған 1-ұрпақтың түсі сары болады. Ал осы F1 будандарын өздігінен тозаңданудан алынған F2 ұрпағында сары және жасыл түсті тұқымдары бар өсімдіктер пайда болады. Яғни 1-будан ұрпақта көрінбеген белгілер (жасыл түс) 2-ұрпақта көрінеді. </a:t>
            </a:r>
            <a:r>
              <a:rPr lang="ru-RU" sz="7200" b="1" i="1" dirty="0" err="1">
                <a:latin typeface="Times New Roman" pitchFamily="18" charset="0"/>
                <a:cs typeface="Times New Roman" pitchFamily="18" charset="0"/>
              </a:rPr>
              <a:t>Доминантты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200" b="1" i="1" dirty="0" err="1">
                <a:latin typeface="Times New Roman" pitchFamily="18" charset="0"/>
                <a:cs typeface="Times New Roman" pitchFamily="18" charset="0"/>
              </a:rPr>
              <a:t>рецессивті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тұқымдардың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F2-де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сандық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арақатынасы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3:1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белгілердің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арақатынаста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ажырауы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7200" b="1" dirty="0">
                <a:latin typeface="Times New Roman" pitchFamily="18" charset="0"/>
                <a:cs typeface="Times New Roman" pitchFamily="18" charset="0"/>
              </a:rPr>
              <a:t>Мендельдің екінші заңы</a:t>
            </a:r>
            <a:r>
              <a:rPr lang="x-none" sz="7200" b="1">
                <a:latin typeface="Times New Roman" pitchFamily="18" charset="0"/>
                <a:cs typeface="Times New Roman" pitchFamily="18" charset="0"/>
              </a:rPr>
              <a:t> немесе</a:t>
            </a:r>
            <a:r>
              <a:rPr lang="kk-KZ" sz="7200" b="1" dirty="0">
                <a:latin typeface="Times New Roman" pitchFamily="18" charset="0"/>
                <a:cs typeface="Times New Roman" pitchFamily="18" charset="0"/>
              </a:rPr>
              <a:t> белгілердің ажырау заңы деп </a:t>
            </a:r>
            <a:r>
              <a:rPr lang="x-none" sz="7200" b="1">
                <a:latin typeface="Times New Roman" pitchFamily="18" charset="0"/>
                <a:cs typeface="Times New Roman" pitchFamily="18" charset="0"/>
              </a:rPr>
              <a:t> аталады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7944" y="404664"/>
            <a:ext cx="4680520" cy="23599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64402" y="2764572"/>
            <a:ext cx="48560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Г.Мендельдің қолданған әдісі- гибридолгиялық әдіс.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Гибридолгиялық әдістің ерекшелігі: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будандастыру үшін бір-бірінен айқын жұп белгілері бойынша ажыратылатын бір түрдің дарақтары алынады;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зерттелетін белгілер тұрақты, яғни бірнеше ұрпақ бойы қайталанып отырады;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әр ұрпақтағы алынған будандарға жеке талдау жасалып, нақтылы сандық есептеулер жүргізілді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4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Тапсырмалар: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7848872" cy="3433936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Сұрақтарға жауап беріңіздер.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Доминантты және рецесивті белгілер деген не? Олар қалай белгіленеді?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Мендель  өз тәжірибесінде не себептен зерттеу нысаны ретінде бұршақты алды?</a:t>
            </a:r>
            <a:endParaRPr lang="ru-RU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Біркелкілік заңы мен ажырау заңын салыстырыңдар?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12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792087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064896" cy="3865984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Генетика – белгілердің тұқымқуалаушылығы мен өзгергіштігін зерттейтін ғылым.Генетиканыың негізін салған Г.Мендель. Ол біркелкілік заңымен ажырау заңын ашты. Ол өз зерттеулерінде асбұршақтың сорттарын  және гибридологиялық әдісті қолданды</a:t>
            </a:r>
            <a:r>
              <a:rPr lang="kk-K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22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293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Сабақтың тақырыбы: Мендель ашқан белгілердің тұқымқуалау заңдылықтары. Тұқымқуалаушылықты зерттеудің гибридологиялық әдісі</vt:lpstr>
      <vt:lpstr>Генетика ғылымының пайда болуы</vt:lpstr>
      <vt:lpstr>Мендель Заңдары</vt:lpstr>
      <vt:lpstr>Мендель өзінің тәжірибесіне бұршақ өсімдігін зерттеу нысаны ретінде алған. Бұршақты таңдау себебі: -белгілер саны аз -өздігінен тозаңданады, -сары түсті бұршақта жасыл түсті  ген және керсінше  болмайды -барлығы екі баламалы белгісі. -өсіруге қолайлы </vt:lpstr>
      <vt:lpstr>Мендельдің екінші заңы </vt:lpstr>
      <vt:lpstr>Тапсырмалар: </vt:lpstr>
      <vt:lpstr>Қорытынды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2021-01-16T10:36:16Z</dcterms:created>
  <dcterms:modified xsi:type="dcterms:W3CDTF">2021-01-24T16:35:35Z</dcterms:modified>
</cp:coreProperties>
</file>