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8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7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3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59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97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07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2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53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76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57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9A57-9F1C-4FC9-B4F2-726A4440B00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3FC4-AD20-42B8-8C9B-F236766CC7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1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709" y="1628800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18114"/>
            <a:ext cx="8548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Ыдырау үдерістері. Ас қорыту ферменттерінің әсері. Ас қорытудағы ферменттердің маңызы. Сіңіру және бөліп шығару.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755576" y="6147522"/>
            <a:ext cx="758649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755576" y="6310842"/>
            <a:ext cx="760352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73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588979"/>
            <a:ext cx="4707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Ащы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ішектің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бөлімдері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қорытылған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қанға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лимфаға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микроскопиялық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өсінділер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бүрлері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сіңіреді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Нәруыздар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көмірсулардың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ыдырау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нәтижесі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аминқышқылдары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глюкоза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қанға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сіңіріледі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" b="89888" l="9756" r="98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9604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6946" y="465313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майлар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қорытылған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түзілетін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глицерин мен май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қышқылдары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лимфаға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тасымалданады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5670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Тоқішекте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қанға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дәрумендер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қорытылмаған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тұздар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сіңіріледі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жасұнығы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симбиоздық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таяқшалары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ыдырайды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Қорытылмаған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қалдықтары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ағзадан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тоқішектің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7" b="89239" l="10737" r="671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" t="3060" r="25552" b="7938"/>
          <a:stretch/>
        </p:blipFill>
        <p:spPr bwMode="auto">
          <a:xfrm>
            <a:off x="5508104" y="1062906"/>
            <a:ext cx="3200401" cy="322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539552" y="404664"/>
            <a:ext cx="7272808" cy="648072"/>
          </a:xfrm>
          <a:prstGeom prst="homePlat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Асқорыту ферменттерінің әсері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196752"/>
            <a:ext cx="4104456" cy="504056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милаза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304" y="1725522"/>
            <a:ext cx="3492388" cy="767374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Көмірсулар(крахмал)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725522"/>
            <a:ext cx="3492388" cy="767374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Глюкозаға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780928"/>
            <a:ext cx="4104456" cy="504056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епсин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530" y="3284984"/>
            <a:ext cx="3492388" cy="767374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Нәруыздар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9857" y="3290090"/>
            <a:ext cx="3492388" cy="767374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минқышқылдарға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4365104"/>
            <a:ext cx="4104456" cy="504056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рипсин мен липаза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869160"/>
            <a:ext cx="3492388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Майлар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869160"/>
            <a:ext cx="3492388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лицерин және май қышқылдары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4085692" y="2109209"/>
            <a:ext cx="8463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01616" y="3673777"/>
            <a:ext cx="8463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44144" y="5317737"/>
            <a:ext cx="8463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2" t="26250" r="34642" b="17137"/>
          <a:stretch/>
        </p:blipFill>
        <p:spPr bwMode="auto">
          <a:xfrm>
            <a:off x="467544" y="1340768"/>
            <a:ext cx="41044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04" y="260648"/>
            <a:ext cx="835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№1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Диаграммада адамның асқорыту жүйесі мүшелерін көрсетілген.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772816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Диаграммадағы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3, 4, 5, 6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мүшелерінде жүретін үдерістерді сипаттаңыз.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26310" r="51474" b="9173"/>
          <a:stretch/>
        </p:blipFill>
        <p:spPr bwMode="auto">
          <a:xfrm>
            <a:off x="683568" y="404664"/>
            <a:ext cx="6408712" cy="64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92280" y="4077072"/>
            <a:ext cx="14939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 – B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 – F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 – C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VI – E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 – D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IV - A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3831"/>
            <a:ext cx="2232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№2</a:t>
            </a:r>
          </a:p>
        </p:txBody>
      </p:sp>
    </p:spTree>
    <p:extLst>
      <p:ext uri="{BB962C8B-B14F-4D97-AF65-F5344CB8AC3E}">
        <p14:creationId xmlns:p14="http://schemas.microsoft.com/office/powerpoint/2010/main" val="24931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6"/>
            <a:ext cx="9144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33244" y="999892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45233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9.1.2.1 - адамның ас қорыту жолдарындағы үдерістерді сипаттау.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9.1.2.2 - ас қорыту үдерісіндегі органикалық заттар мен сәйкесі ферменттердің арасындағы байланысты орнату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243" y="3993330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069" y="4653136"/>
            <a:ext cx="8352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адамның ас қорыту жолдарындағы үдерістерді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сипаттайды;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қорыту үдерісіндегі органикалық заттар мен сәйкесі ферменттердің арасындағы байланысты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орнатады;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 bwMode="auto">
          <a:xfrm>
            <a:off x="5364088" y="836712"/>
            <a:ext cx="3333750" cy="470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127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Асқорыту дегеніміз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ағзаның қоректік заттарды сіңіру . Яғни асқорыту нәтижесінде қорек құрамындағы нәруыздар , майлар мен көмірсулардың қанға сіңіріліп , ағзамыздың жасушалары бойынша таралуға қабілетті заттарға айналуы 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32656"/>
            <a:ext cx="4238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Асқорыту жүйесі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" b="96226" l="25472" r="70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684075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ятиугольник 1"/>
          <p:cNvSpPr/>
          <p:nvPr/>
        </p:nvSpPr>
        <p:spPr>
          <a:xfrm>
            <a:off x="539552" y="404664"/>
            <a:ext cx="7056784" cy="108012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Адамның асқорыту жүйесі басқа көптеген жоғары құрылымды ағзалардағы сияқты үш: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4536504" cy="4824536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физикалық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(қоректі ұсақтау),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(асқорыту сөлінің әсерінен астың қорытылуы),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физиологиялық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(қоректік заттардың қанға сіңірілуі) үдерістен тұрады 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184576" cy="864096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Асқорыту үдерісі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3312368" cy="86409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қоректік заттарды қорыту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8920"/>
            <a:ext cx="3312368" cy="3168352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14288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механикалық – шайнау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14288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химиялық арнайы асқорыту ферменттерінің әсерінен ыдырау;</a:t>
            </a:r>
          </a:p>
          <a:p>
            <a:pPr marL="74612"/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0785" y="1556792"/>
            <a:ext cx="3312368" cy="86409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абсорбция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780928"/>
            <a:ext cx="3312368" cy="3096344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 қорыту барысында түзілетін органикалық заттардың ұсақ молекулаларының ішек қабырғасы арқылы қанға және лимфаға өтетін физиологиялық үдеріс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2"/>
            <a:endCxn id="3" idx="0"/>
          </p:cNvCxnSpPr>
          <p:nvPr/>
        </p:nvCxnSpPr>
        <p:spPr>
          <a:xfrm flipH="1">
            <a:off x="2267744" y="1124744"/>
            <a:ext cx="23762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7" idx="0"/>
          </p:cNvCxnSpPr>
          <p:nvPr/>
        </p:nvCxnSpPr>
        <p:spPr>
          <a:xfrm>
            <a:off x="4644008" y="1124744"/>
            <a:ext cx="210296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5" idx="0"/>
          </p:cNvCxnSpPr>
          <p:nvPr/>
        </p:nvCxnSpPr>
        <p:spPr>
          <a:xfrm>
            <a:off x="2267744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6746969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1560" y="6021288"/>
            <a:ext cx="7848872" cy="83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Асқорыту ферменттері – бұл астың ыдырау реакциясын тездететін, яғни органикалық заттарды қорытатын нәруыздар 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Ауызда ас 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1 ) тістердің көмегі арқылы ұсақталады (шайналады);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2 ) сілекеймен шыланады;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3 ) кейбір бактериялар жойылады;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4 ) астың дәмі мен температурасы анықталады 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125781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Ең бастысы – бұл жерде көмірсулар ыдырайды . Бұл негізгі сілекей ферменті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амилаза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әсерінен жүзеге асады. Ол крахмалды глюкозаға дейін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ыдыратады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Мальтаза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ферменті мальтозаның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ыдырауын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катализдейді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Лизоцим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әсерінен кейбір зиянды бактериялар жойылады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279486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уыз қуысы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6" t="4063" r="23185" b="12769"/>
          <a:stretch/>
        </p:blipFill>
        <p:spPr bwMode="auto">
          <a:xfrm>
            <a:off x="323528" y="3033115"/>
            <a:ext cx="3384376" cy="32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68" y="119675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Жұтқыншақ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өңеш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қуыс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қуысынан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асқазанға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өткізеді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Өңештің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эпителий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ферменттер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жылжуын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жеңілдететін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сілекей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509947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Жұтқыншақ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өңеш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r="9870"/>
          <a:stretch/>
        </p:blipFill>
        <p:spPr bwMode="auto">
          <a:xfrm>
            <a:off x="6228184" y="666274"/>
            <a:ext cx="2808312" cy="52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8424" y="908720"/>
            <a:ext cx="648072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988062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Асқазан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асқорыту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жолының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кеңейген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Эпителийде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асқазан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сөлін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бөлетін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литрге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біржасушалы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сілемей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қорытудан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нәруыздарды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аминқышқылдарына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ыдырататын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пепсин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пепсин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ферментін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белсендіретін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тұз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6"/>
            <a:ext cx="277928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Асқазан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312368" cy="36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Асқазаннан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ащы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ішектің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ұлтабарға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бауыр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ұйқы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өзектері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Бауыр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Ұйқы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ішекке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асқорытатын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панкреатин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липаза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Панкреатин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сөлінің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липаза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глицерин мен май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қышқылдарына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ыдыратады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нәруыздарды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қорытатын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трипсин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көмірсуларды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қорытатын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амилаза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 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липаза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істемейтінін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9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27352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563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Huawei</cp:lastModifiedBy>
  <cp:revision>38</cp:revision>
  <dcterms:created xsi:type="dcterms:W3CDTF">2020-07-20T19:14:26Z</dcterms:created>
  <dcterms:modified xsi:type="dcterms:W3CDTF">2024-11-02T06:00:26Z</dcterms:modified>
</cp:coreProperties>
</file>