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7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0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2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3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4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93FF2-39CB-4E7A-8D75-945908FBFA2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D6DA7-BDF3-41F9-BC06-146D4E891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1478" y="1765462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kk-KZ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402" y="3418115"/>
            <a:ext cx="11398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Сыртқы факторлардың флоэмада зат тасымалына әсері: температура, ылғалдылық, жарық.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1007435" y="6147522"/>
            <a:ext cx="1011532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1007435" y="6310842"/>
            <a:ext cx="1013803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0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30072" r="51824" b="8515"/>
          <a:stretch/>
        </p:blipFill>
        <p:spPr bwMode="auto">
          <a:xfrm>
            <a:off x="5636295" y="419730"/>
            <a:ext cx="6140100" cy="588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721" y="520034"/>
            <a:ext cx="47468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 №1.</a:t>
            </a:r>
          </a:p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«Кесте толтыру»</a:t>
            </a:r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9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7"/>
            <a:ext cx="12192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244325" y="999893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403" y="1745234"/>
            <a:ext cx="11329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9.1.3.4 - сыртқы факторлардың флоэма арқылы заттардың тасымалдануына әсерін зерттеу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4326" y="3186925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698" y="4080908"/>
            <a:ext cx="11136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сыртқы факторлардың флоэма арқылы заттардың тасымалдануына әсерін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зерттейді;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38897"/>
            <a:ext cx="7886700" cy="985376"/>
          </a:xfrm>
        </p:spPr>
        <p:txBody>
          <a:bodyPr>
            <a:normAutofit/>
          </a:bodyPr>
          <a:lstStyle/>
          <a:p>
            <a:r>
              <a:rPr lang="kk-KZ" dirty="0" smtClean="0"/>
              <a:t>Ксилема мен флоэма құрылысы</a:t>
            </a:r>
            <a:endParaRPr lang="ru-RU" dirty="0"/>
          </a:p>
        </p:txBody>
      </p:sp>
      <p:pic>
        <p:nvPicPr>
          <p:cNvPr id="4" name="Объект 3" descr="http://uchebana5.ru/images/718/1435786/6f2537b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1"/>
          <a:stretch/>
        </p:blipFill>
        <p:spPr bwMode="auto">
          <a:xfrm>
            <a:off x="2043546" y="1351611"/>
            <a:ext cx="2961409" cy="3698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uchebana5.ru/images/718/1435786/6f2537b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/>
          <a:stretch/>
        </p:blipFill>
        <p:spPr bwMode="auto">
          <a:xfrm>
            <a:off x="5638801" y="1351611"/>
            <a:ext cx="3522517" cy="3604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3709" y="5177320"/>
            <a:ext cx="7564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333333"/>
                </a:solidFill>
                <a:latin typeface="Helvetica Neue"/>
              </a:rPr>
              <a:t>Өткізгіш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ұлпалар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 А – ксилема; Б - флоэма</a:t>
            </a:r>
          </a:p>
          <a:p>
            <a:pPr algn="ctr"/>
            <a:r>
              <a:rPr lang="ru-RU" dirty="0">
                <a:solidFill>
                  <a:srgbClr val="333333"/>
                </a:solidFill>
                <a:latin typeface="Helvetica Neue"/>
              </a:rPr>
              <a:t>1 –ксилема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түтіктері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2 –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трахеидтер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3 –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сүректік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паренхима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жасушалары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4 –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саңылаулар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5 –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сүзгілі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түтіктер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6 –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серіктес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–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жасушалары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7 –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сүзгілі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алаңдар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; 8 –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қабықтың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паренхималық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жасушалары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4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Ксилема 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kk-KZ" dirty="0" smtClean="0"/>
              <a:t>флоэма.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378634"/>
            <a:ext cx="8191793" cy="5247249"/>
          </a:xfrm>
        </p:spPr>
      </p:pic>
      <p:sp>
        <p:nvSpPr>
          <p:cNvPr id="3" name="Прямоугольник 2"/>
          <p:cNvSpPr/>
          <p:nvPr/>
        </p:nvSpPr>
        <p:spPr>
          <a:xfrm>
            <a:off x="7873286" y="1690690"/>
            <a:ext cx="1764405" cy="4600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флоэма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3286" y="2215167"/>
            <a:ext cx="1764405" cy="450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камбий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97521" y="2678807"/>
            <a:ext cx="2446986" cy="553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ксилема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Ксилема мен флоэманың жасушалары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901" y="1808098"/>
            <a:ext cx="4717451" cy="47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246" y="1690689"/>
            <a:ext cx="8744755" cy="4351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қарқындылығына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ерітінділердің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323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²Ð»Ð¸ÑÐ½Ð¸Ðµ ÑÐµÐ¼Ð¿ÐµÑÐ°ÑÑÑÑ Ð½Ð° ÑÑÐ°Ð½ÑÐ¿Ð¾ÑÑ Ð²ÐµÑÐµÑÑÐ² Ð¿Ð¾ ÑÐ»Ð¾ÑÐ¼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16" y="214277"/>
            <a:ext cx="6974377" cy="36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935" y="3912001"/>
            <a:ext cx="7809512" cy="2038038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пластинкаларын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20-30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жылдамдықтың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1м/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тақтайшаларында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бұршақ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1-2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градусқа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тоқтайды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825625"/>
            <a:ext cx="8515350" cy="4351338"/>
          </a:xfrm>
        </p:spPr>
        <p:txBody>
          <a:bodyPr>
            <a:no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ксилема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жетіспеушілігі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баяулатады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азаюымен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сусыздандыру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29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флоэма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фотосинтез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флоэма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5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311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Wingdings</vt:lpstr>
      <vt:lpstr>Тема Office</vt:lpstr>
      <vt:lpstr>Презентация PowerPoint</vt:lpstr>
      <vt:lpstr>Презентация PowerPoint</vt:lpstr>
      <vt:lpstr>Ксилема мен флоэма құрылысы</vt:lpstr>
      <vt:lpstr>Ксилема  және флоэма.</vt:lpstr>
      <vt:lpstr>Ксилема мен флоэманың жасушалары</vt:lpstr>
      <vt:lpstr>Температура </vt:lpstr>
      <vt:lpstr>Презентация PowerPoint</vt:lpstr>
      <vt:lpstr>Ылғалдылық</vt:lpstr>
      <vt:lpstr>Жарық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Үй тапсырмасын қайталау</dc:title>
  <dc:creator>Джубаниязова Гулим Идеятовна</dc:creator>
  <cp:lastModifiedBy>Huawei</cp:lastModifiedBy>
  <cp:revision>4</cp:revision>
  <dcterms:created xsi:type="dcterms:W3CDTF">2018-11-01T14:18:49Z</dcterms:created>
  <dcterms:modified xsi:type="dcterms:W3CDTF">2024-11-02T06:04:09Z</dcterms:modified>
</cp:coreProperties>
</file>