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9" r:id="rId4"/>
    <p:sldId id="262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8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22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11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8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02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9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66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5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46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67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3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8B038-D1DA-4B18-BDCD-9FE1654EBDE2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72EB8-BBE4-475E-B0B3-40C141D12E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85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78423" y="1740919"/>
            <a:ext cx="174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  <a:endParaRPr lang="kk-KZ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-сынып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9402" y="3418115"/>
            <a:ext cx="11398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Зертханалық жұмыс «Ішкі факторларды: Буландыратын беттің ауданы және бұл беттік ауданның өсімдік көлеміне қатынасының (кутикула мен лептесіктер) транспирация үдерісіне әсері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Google Shape;77;p1"/>
          <p:cNvCxnSpPr>
            <a:cxnSpLocks noChangeShapeType="1"/>
          </p:cNvCxnSpPr>
          <p:nvPr/>
        </p:nvCxnSpPr>
        <p:spPr bwMode="auto">
          <a:xfrm>
            <a:off x="1007435" y="6147522"/>
            <a:ext cx="10115320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78;p1"/>
          <p:cNvCxnSpPr>
            <a:cxnSpLocks noChangeShapeType="1"/>
          </p:cNvCxnSpPr>
          <p:nvPr/>
        </p:nvCxnSpPr>
        <p:spPr bwMode="auto">
          <a:xfrm>
            <a:off x="1007435" y="6310842"/>
            <a:ext cx="10138037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519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1" y="107707"/>
            <a:ext cx="12192000" cy="6727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244325" y="999893"/>
            <a:ext cx="3134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мақсаты: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9403" y="1745234"/>
            <a:ext cx="113292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9.1.3.3 - ішкі және сыртқы факторлардың транспирацияға әсерін зерттеу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4326" y="3186925"/>
            <a:ext cx="4002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критериі: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5698" y="4080908"/>
            <a:ext cx="11136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ішкі және сыртқы факторлардың транспирацияға әсерін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зерттейді;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3569" y="1243933"/>
            <a:ext cx="990486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Транспирацияға әсер етуші 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</a:t>
            </a:r>
          </a:p>
          <a:p>
            <a:pPr lvl="0" algn="ctr">
              <a:spcAft>
                <a:spcPts val="0"/>
              </a:spcAft>
            </a:pP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Ауа-райы (Температура,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жел, жарық, ауа ылғалдылығы,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опырақтағы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судың қолжетімділігі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Уақыт ( негізінен күндізгі уақыт қолайлы)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Жасымықшалар саны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булану ауданы</a:t>
            </a:r>
          </a:p>
        </p:txBody>
      </p:sp>
    </p:spTree>
    <p:extLst>
      <p:ext uri="{BB962C8B-B14F-4D97-AF65-F5344CB8AC3E}">
        <p14:creationId xmlns:p14="http://schemas.microsoft.com/office/powerpoint/2010/main" val="148794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237" y="2929731"/>
            <a:ext cx="4581525" cy="2143125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904" y="1617912"/>
            <a:ext cx="8483341" cy="396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4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73" y="3099939"/>
            <a:ext cx="3333750" cy="2809875"/>
          </a:xfrm>
        </p:spPr>
      </p:pic>
      <p:sp>
        <p:nvSpPr>
          <p:cNvPr id="5" name="Прямоугольник 4"/>
          <p:cNvSpPr/>
          <p:nvPr/>
        </p:nvSpPr>
        <p:spPr>
          <a:xfrm>
            <a:off x="4707909" y="766732"/>
            <a:ext cx="706499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0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булануының</a:t>
            </a:r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endParaRPr lang="ru-RU" sz="2000" b="1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0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Өсімдіктер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суды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жапырақтары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буландырады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тақтасы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соғұрлым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буланады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Су –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өңіндегі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жанаспалы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жасушалардың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саңылаулары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буланады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су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жеткіліксіз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саңылау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жабылып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булану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тоқтайды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Өсімдікке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жетіспеген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өсімдіктің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өсуі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баяулайды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солып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қурайды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000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сәулесінен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кетіден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буландырып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тұратындықтан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жасыл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буландыруы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фотосинтез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Жанаспалы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жасушалардың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саңылаулары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көмірқышқыл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буланады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түзілу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сәулесі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сәулесі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қыздырады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температурасын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56" y="267067"/>
            <a:ext cx="3575683" cy="26616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688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360" y="1825625"/>
            <a:ext cx="5857279" cy="4351338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1" t="5831" r="16431"/>
          <a:stretch/>
        </p:blipFill>
        <p:spPr>
          <a:xfrm>
            <a:off x="655092" y="1825625"/>
            <a:ext cx="3869433" cy="418986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725" y="1144291"/>
            <a:ext cx="3227146" cy="470424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87"/>
          <a:stretch/>
        </p:blipFill>
        <p:spPr>
          <a:xfrm>
            <a:off x="9007389" y="1781741"/>
            <a:ext cx="2529518" cy="361148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893325" y="454076"/>
            <a:ext cx="89802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Жапырақтың суды буландыратына тәжірибе арқылы нақты дәлел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9732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2294" y="587073"/>
            <a:ext cx="11423176" cy="5052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№1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Кобальт хлориді қағазын жапырақтардың үстінгі және төменгі жағына қойыңыз (әлі де өсімдік үстіндегі). Қағазды белгілеу үшін резеңкемен бекітілген бұйымдық әйнектерді қолданыңыз. Қағаз түсін өзгерткенше ұстап тұрыңыз.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№2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Жапырақтарды өлшеңіз; жапырақтарды әр түрлі жағдайларда орналастырыңыз; жапырақтарды «киім бауына» жайыңыз; біраз уақыттан кейін жапырақтарды қайта өлшеңіз; әр түрлі жағдайлардағы судың жоғалу көлемін анықтаңыз.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 №3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Құмырадағы өсімдіктерді потометр көмегімен өлшеу – судың жер қыртысынан булануын болдырмау үшін құмыраларды пластик пакеттерге салыңыз; өсімдіктерді өлшеңіз; өсімдіктерді әр түрлі жағдайларда орналастырыңыз; біраз уақыттан кейін құмырадағы өсімдіктерді қайта өлшеңіз; әр түрлі жағдайлардағы судың жоғалу көлемін анықтаңыз. Бұл әдіс өсімдіктің суды сіңіру мөлшерін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анықтаңыз.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 №4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Көпіршікті потометр – жапырақ тармағын кесіп, оны потометрге бекітіңіз; потометр суға толы екендігіне көз жеткізіңіз; белгілі бір уақыт аралығында ауа көпіршігі капилляр түтігі бойынша қаншалықты жоғары көтерілетінін өлшеңіз; белгілі бір уақыт аралығында ауа көпіршігі капилляр түтігі бойынша қаншалықты жоғары көтерілетінін өлшей отырып, өсімдіктерді әр түрлі жағдайларға орналастырыңыз.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788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322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Жетесова Аякоз Болаткызы</dc:creator>
  <cp:lastModifiedBy>Huawei</cp:lastModifiedBy>
  <cp:revision>13</cp:revision>
  <dcterms:created xsi:type="dcterms:W3CDTF">2018-10-25T19:00:17Z</dcterms:created>
  <dcterms:modified xsi:type="dcterms:W3CDTF">2024-11-02T06:03:40Z</dcterms:modified>
</cp:coreProperties>
</file>