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95" r:id="rId2"/>
    <p:sldId id="297" r:id="rId3"/>
    <p:sldId id="278" r:id="rId4"/>
    <p:sldId id="281" r:id="rId5"/>
    <p:sldId id="280" r:id="rId6"/>
    <p:sldId id="282" r:id="rId7"/>
    <p:sldId id="283" r:id="rId8"/>
    <p:sldId id="284" r:id="rId9"/>
    <p:sldId id="286" r:id="rId10"/>
    <p:sldId id="285" r:id="rId11"/>
    <p:sldId id="287" r:id="rId12"/>
    <p:sldId id="288" r:id="rId13"/>
    <p:sldId id="289" r:id="rId14"/>
    <p:sldId id="290" r:id="rId15"/>
    <p:sldId id="292" r:id="rId16"/>
    <p:sldId id="291" r:id="rId17"/>
    <p:sldId id="29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5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3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5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9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8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0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1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3324-3B1E-490F-9F90-30433C71E1B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6BAD-96DB-44C2-BDD4-4553942D3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0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F%D0%BE%D0%BB%D0%B8%D0%BC%D0%B5%D1%80" TargetMode="External"/><Relationship Id="rId2" Type="http://schemas.openxmlformats.org/officeDocument/2006/relationships/hyperlink" Target="https://kk.wikipedia.org/wiki/%D0%9B%D0%B0%D1%82%D1%8B%D0%BD_%D1%82%D1%96%D0%BB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464" y="1822579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kk-KZ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402" y="3418115"/>
            <a:ext cx="1139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Сыртқы және ішкі факторлардың транспирацияға әсері.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Зертханалық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жұмыс «Транспирация үдерісі кезіндегі сыртқы факторларды (температура, ылғалдылық пен су буының қысымы, ауа қозғалысын) зерттеу.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1007435" y="6147522"/>
            <a:ext cx="1011532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1007435" y="6310842"/>
            <a:ext cx="1013803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700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545" r="1754" b="20426"/>
          <a:stretch/>
        </p:blipFill>
        <p:spPr>
          <a:xfrm>
            <a:off x="1365162" y="1556539"/>
            <a:ext cx="4237148" cy="37306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3745" y="11442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Тоздық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қуыстар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жасымықшалар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358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1383" r="11521"/>
          <a:stretch/>
        </p:blipFill>
        <p:spPr>
          <a:xfrm>
            <a:off x="251777" y="1511042"/>
            <a:ext cx="4623515" cy="41727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917" t="23547" r="11331" b="9375"/>
          <a:stretch/>
        </p:blipFill>
        <p:spPr>
          <a:xfrm>
            <a:off x="4842992" y="1385060"/>
            <a:ext cx="7200364" cy="48047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97123" y="462985"/>
            <a:ext cx="7343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Ксилема және флоэманың құрылысы: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714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6"/>
          <a:stretch/>
        </p:blipFill>
        <p:spPr>
          <a:xfrm>
            <a:off x="837127" y="1841679"/>
            <a:ext cx="10547796" cy="4275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82836" y="550852"/>
            <a:ext cx="9009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Жапырақтың микроскоппен қарағандағы ішкі құрылысы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364" t="11928" r="31226" b="18529"/>
          <a:stretch/>
        </p:blipFill>
        <p:spPr>
          <a:xfrm>
            <a:off x="1445741" y="365125"/>
            <a:ext cx="10003579" cy="5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33622" y="84367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Лигнин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ын тілі"/>
              </a:rPr>
              <a:t>лат.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лимер"/>
              </a:rPr>
              <a:t>полимерлі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жасушаның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инкрустациялайтын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Клетка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Лигнин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ағаштануына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беріктігін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жоғарылатады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Лигнин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— 30%,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қылқан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50%-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балдырларда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мүктерден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анықталмаған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8875" t="21259" r="8361" b="19763"/>
          <a:stretch/>
        </p:blipFill>
        <p:spPr>
          <a:xfrm>
            <a:off x="838200" y="1545465"/>
            <a:ext cx="4262908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57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200" y="1421665"/>
            <a:ext cx="10070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Транспирацияға әсер етуші факторлар</a:t>
            </a:r>
          </a:p>
          <a:p>
            <a:pPr lvl="0" algn="ctr">
              <a:spcAft>
                <a:spcPts val="0"/>
              </a:spcAft>
            </a:pP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Ауа-райы (Температура, жел, жарық, ауа ылғалдылығы, т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опырақтағы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судың қолжетімділігі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 ( негізінен күндізгі уақыт қолайлы)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Жасымықшалар саны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 </a:t>
            </a:r>
            <a:r>
              <a:rPr lang="kk-KZ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 ауданы</a:t>
            </a:r>
            <a:endParaRPr lang="kk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5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348" t="34639" r="51418" b="18002"/>
          <a:stretch/>
        </p:blipFill>
        <p:spPr>
          <a:xfrm>
            <a:off x="1700011" y="1729140"/>
            <a:ext cx="2112136" cy="3464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80339" y="1144291"/>
            <a:ext cx="5396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жұмыс №1 «Транспирация үдерісі кезіндегі сыртқы факторларды (температура, ылғалдылық пен су буының қысымы, ауа қозғалысын) зерттеу».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759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1216" y="1283316"/>
            <a:ext cx="109985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жұмыс.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 арқылы жапырақтардың көлденең кесіндісін қарастырыңыз және белгіленген суреттерді қолдану арқылы жасушалардың түрлерін анықтаңыз. Оқушылар әрбір түр жасушалары үлгілерін салыңыз.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№2 жұмыс.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целлофанмен қапталған өсімдік орнатылым ұсынылады. Оқушылардан пакет ішіндегі су қалай пайда болғанын түсіндіріңіз.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 жұмыс.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маш немесе қыша көшеттерін беріңіз. Оқушылар тамыр түктерін микроскоп арқылы зерттейді. Маш немесе қыша орнына бидайдың немесе асбұршақтың көктеген дәндерін пайдалануға болады.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Оқушылар тамыр түктерінің жасушаларын салуы және осмос үдерісінде су жасушаларға қалай түсетінін жазбаша түсіндіріңіз.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7"/>
            <a:ext cx="12192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244325" y="999893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403" y="1745234"/>
            <a:ext cx="11329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9.1.3.2 - өсімдіктердегі транспирация үдерісінің мәнін түсіндіру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4326" y="3186925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5698" y="4080908"/>
            <a:ext cx="11136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өсімдіктердегі транспирация үдерісінің мәнін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түсінеді;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68" y="2377088"/>
            <a:ext cx="9247210" cy="41405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65172" y="788660"/>
            <a:ext cx="8641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Жапырақтың құрылысы, буландыру қасиеті туралы не білесіңдер?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475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5793" r="1585" b="10421"/>
          <a:stretch/>
        </p:blipFill>
        <p:spPr>
          <a:xfrm>
            <a:off x="1313644" y="2312938"/>
            <a:ext cx="4310130" cy="298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93824" y="2281921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70%-ды спиртті қолдарына жағыңыз, не сезіндіңіз.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8219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4"/>
          <a:stretch/>
        </p:blipFill>
        <p:spPr>
          <a:xfrm>
            <a:off x="321971" y="1931830"/>
            <a:ext cx="11603866" cy="45977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9364" y="365125"/>
            <a:ext cx="88606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Транспирация - өсімдіктің суды буландыруы; күрделі физиологиялық процесс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53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52" y="2340718"/>
            <a:ext cx="5035640" cy="383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200" y="1446579"/>
            <a:ext cx="5162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Транспирация </a:t>
            </a: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құбылысы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16585" y="365125"/>
            <a:ext cx="48563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Транспирация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булануы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су потенциалы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сорғыш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шоқтар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(ксилема)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өрлеу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сіңіру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Транспирация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Температура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Транспирация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Керісінше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атмосфера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Транспирация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азаяды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838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7747" y="365125"/>
            <a:ext cx="9890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 булану процесі жүретін үш бөлімі: лептесік, кутикула, жасымық.</a:t>
            </a:r>
            <a:endParaRPr lang="ru-RU" sz="2800" b="1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2056110"/>
            <a:ext cx="5151549" cy="32857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15100" y="228827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Лептесік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буланатын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эпидермисіне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саңылау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көлемінің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1%-на </a:t>
            </a:r>
            <a:r>
              <a:rPr lang="ru-RU" sz="24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24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5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556054"/>
            <a:ext cx="10805375" cy="59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2" y="1613789"/>
            <a:ext cx="4303332" cy="44011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0" y="2056110"/>
            <a:ext cx="49025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Кутикула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шектесетін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мүелерін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қаптап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қабықша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Жапырақ эпидермасын, сабақ пен жемістерде 10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-дейін су өткізеді.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0690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344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Сыртқы  және ішкі факторлардың транспирацияға әсері.</dc:title>
  <dc:creator>Жетесова Аякоз Болаткызы</dc:creator>
  <cp:lastModifiedBy>Huawei</cp:lastModifiedBy>
  <cp:revision>37</cp:revision>
  <dcterms:created xsi:type="dcterms:W3CDTF">2018-10-24T04:30:32Z</dcterms:created>
  <dcterms:modified xsi:type="dcterms:W3CDTF">2024-11-02T06:03:01Z</dcterms:modified>
</cp:coreProperties>
</file>