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19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39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51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9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35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02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97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43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11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90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810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EF0BA-83F7-4A99-968C-0F97337648F4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82E60-D418-494B-9E4B-C0EC732436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4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4190" y="1679547"/>
            <a:ext cx="17492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kk-KZ" sz="28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-сынып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418114"/>
            <a:ext cx="85485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Активті және пассивті тасымалдардың ұқсастығы мен айырмашылығы. Жасуша мембранасы арқылы тасымалдану. Белсенді тасымалдану кезіндегі энергияның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жұмсалуы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Google Shape;77;p1"/>
          <p:cNvCxnSpPr>
            <a:cxnSpLocks noChangeShapeType="1"/>
          </p:cNvCxnSpPr>
          <p:nvPr/>
        </p:nvCxnSpPr>
        <p:spPr bwMode="auto">
          <a:xfrm>
            <a:off x="755576" y="6147522"/>
            <a:ext cx="7586490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Google Shape;78;p1"/>
          <p:cNvCxnSpPr>
            <a:cxnSpLocks noChangeShapeType="1"/>
          </p:cNvCxnSpPr>
          <p:nvPr/>
        </p:nvCxnSpPr>
        <p:spPr bwMode="auto">
          <a:xfrm>
            <a:off x="755576" y="6310842"/>
            <a:ext cx="7603528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468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1" y="107706"/>
            <a:ext cx="9144000" cy="6727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2" name="Прямоугольник 1"/>
          <p:cNvSpPr/>
          <p:nvPr/>
        </p:nvSpPr>
        <p:spPr>
          <a:xfrm>
            <a:off x="933244" y="999892"/>
            <a:ext cx="313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мақсаты: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745233"/>
            <a:ext cx="8496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9.1.3.1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активті және пассивті тасымалдарды салыстыру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3244" y="3186925"/>
            <a:ext cx="40028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Бағалау критериі: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773" y="4080908"/>
            <a:ext cx="83525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активті және пассивті тасымалдарды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салыстырады;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0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848872" cy="5886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133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777\Downloads\WhatsApp Image 2020-07-25 at 02.09.3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59"/>
            <a:ext cx="8640960" cy="477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85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777\Downloads\WhatsApp Image 2020-07-25 at 02.09.3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79"/>
            <a:ext cx="8136904" cy="573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971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564904"/>
            <a:ext cx="6914630" cy="385799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12491" y="980728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«Пассивті және белсенді тасымалдаудың ұқсастықтары мен айырмашылықтары» Венн диаграммасын толтырыңыз.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260648"/>
            <a:ext cx="2617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Тапсырма №1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67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58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Huawei</cp:lastModifiedBy>
  <cp:revision>6</cp:revision>
  <dcterms:created xsi:type="dcterms:W3CDTF">2020-07-24T20:11:00Z</dcterms:created>
  <dcterms:modified xsi:type="dcterms:W3CDTF">2024-11-02T06:02:28Z</dcterms:modified>
</cp:coreProperties>
</file>