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7" r:id="rId4"/>
    <p:sldId id="268" r:id="rId5"/>
    <p:sldId id="26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52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1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98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6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31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98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01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0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31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1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4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B744A-E171-4AF5-ADD9-C40E0F897A09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F763-EE9C-44B2-A06D-F5E2262279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12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42445" y="1700808"/>
            <a:ext cx="17492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algn="ctr"/>
            <a:r>
              <a:rPr lang="kk-KZ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9-сынып</a:t>
            </a:r>
            <a:endParaRPr 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418114"/>
            <a:ext cx="85485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Өттің әсерінен майлардың эмульгациясы. Зертханалық жұмыс «Өттің әсерінен майлардың эмульгациялануын зерттеу».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Google Shape;77;p1"/>
          <p:cNvCxnSpPr>
            <a:cxnSpLocks noChangeShapeType="1"/>
          </p:cNvCxnSpPr>
          <p:nvPr/>
        </p:nvCxnSpPr>
        <p:spPr bwMode="auto">
          <a:xfrm>
            <a:off x="755576" y="6147522"/>
            <a:ext cx="7586490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78;p1"/>
          <p:cNvCxnSpPr>
            <a:cxnSpLocks noChangeShapeType="1"/>
          </p:cNvCxnSpPr>
          <p:nvPr/>
        </p:nvCxnSpPr>
        <p:spPr bwMode="auto">
          <a:xfrm>
            <a:off x="755576" y="6310842"/>
            <a:ext cx="7603528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07000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" y="107706"/>
            <a:ext cx="9144000" cy="6727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933244" y="999892"/>
            <a:ext cx="3134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45233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9.1.2.4 - өттің әсерінен майлардың эмульгациялануы үдерісін зерттеу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3244" y="3186925"/>
            <a:ext cx="40028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критериі: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773" y="4080908"/>
            <a:ext cx="83525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ü"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өттің әсерінен майлардың эмульгациялануы үдерісін зерттейді;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869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655A9BD-A54E-475B-A5C6-31580E3396DA}"/>
              </a:ext>
            </a:extLst>
          </p:cNvPr>
          <p:cNvSpPr txBox="1"/>
          <p:nvPr/>
        </p:nvSpPr>
        <p:spPr>
          <a:xfrm>
            <a:off x="467544" y="620688"/>
            <a:ext cx="770485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Мақсаты :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майларды эмульгациялау үдерісімен эксперименттік жолмен танысу . </a:t>
            </a:r>
            <a:r>
              <a:rPr lang="kk-KZ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Құрал - жабдықтар :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өсімдік майы , өт , 1 % -дық тауық ақуызының ерітіндісі , 1 % -дық сабын ерітіндісі , 1 % -дық сілті ерітіндісі (мысалы , Na , Co натрий карбонаты) , дистилденген су , сынауықтары бар тұрғы , дозатор . Қажет теориялық ақпарат . Эмульгациялау - майдың ірі тамшысын ұсақ тамшыларға бөлу үдерісі . Майлардың сумен тұрақсыз эмульсия түзетіні белгілі . Тұрған кезде тамшылар бірге бетінде жиналатындықтан қабатқа тез бөлініп кетеді . Олай болмау үшін эмульсияға беттік керілуді төменде тіп , майдың бөлшектенген , тамшытәрізді бөлшектерінің жабысуына кедергі келтіретін заттар ( эмульгаторлар ) қосады . Ондай заттарға нәруыздар , сабын , сілті ерітіндісі және т.б. заттар жатады . Ағзада негізінен май эмульгаторына жұқа су - май эмульсиясының түзілуін қамтамасыз ететін өт қышқылы жатады 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2906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8B942A0-8ED6-4D2F-A950-F244DF51608D}"/>
              </a:ext>
            </a:extLst>
          </p:cNvPr>
          <p:cNvSpPr txBox="1"/>
          <p:nvPr/>
        </p:nvSpPr>
        <p:spPr>
          <a:xfrm>
            <a:off x="467544" y="620688"/>
            <a:ext cx="8208912" cy="4671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Жұмыс барысы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 Тұғырға 5 сынауық орнатып , нөмірлейді . 2. Әрбір сынауыққа 2 тамшыдан өсімдік майын тамызып , 1 мл - ден дис тилденген су құяды . 3. Кейін 1 - сынауыққа 5 тамшы өт , екіншісіне 5 тамшы сілті ерітіндісін , үшіншісіне 5 тамшы сабын ерітіндісін , төртіншісіне 5 тамшы нәруыз ерітіндісін , бесіншісіне 5 тамшы дистилденген су қосады . 4. Сынауықты бірдей жиілікпен және қарқындылықпен шамамен 1 минут бойы шайқайды . 5. 1-10 минут бойы эмульсияның тұрақтылығын бақылайды . 6. Егер май бөлініп және судың бетінде жұқа қабық пайда болса , эмуль сия қабатқа бөлінеді деп есептейді . 7. Кестені дәптерге сызып алып толтырыңдар . 8. Қандай эмульгатормен едәуір тұрақты эмульсия түзілгенін кестеге жазыңдар. 9. Қолданылатын реагенттердің эмульгациялау қасиетінің тиімділігі мен асқорытудағы рөлі туралы қорытынды жасаң.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380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04F39BB-22AA-4ABA-8EF4-5B5099DE4E2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200800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577756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322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Huawei</cp:lastModifiedBy>
  <cp:revision>5</cp:revision>
  <dcterms:created xsi:type="dcterms:W3CDTF">2020-07-24T19:47:17Z</dcterms:created>
  <dcterms:modified xsi:type="dcterms:W3CDTF">2024-11-02T06:01:59Z</dcterms:modified>
</cp:coreProperties>
</file>