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FF9F4-1E53-45B0-ACE4-F61D959C13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4109800-38D0-4C5C-BFD1-01F9936665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Ферменттер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8C79227-E2CD-4099-AD85-634C3288CCA8}" type="parTrans" cxnId="{D014F82C-4CF6-4268-A2E6-0242067A9789}">
      <dgm:prSet/>
      <dgm:spPr/>
    </dgm:pt>
    <dgm:pt modelId="{89344929-6287-4D18-98EF-7CAC28210BF2}" type="sibTrans" cxnId="{D014F82C-4CF6-4268-A2E6-0242067A9789}">
      <dgm:prSet/>
      <dgm:spPr/>
    </dgm:pt>
    <dgm:pt modelId="{2D40FD49-59EF-479C-B09C-8D0F53F388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қарапайым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5083068-4DB1-44E6-929F-5402FA9F0AFB}" type="parTrans" cxnId="{B360AD1C-3009-4FB7-B8DE-015D4E446A23}">
      <dgm:prSet/>
      <dgm:spPr/>
    </dgm:pt>
    <dgm:pt modelId="{A1119632-D45E-4FC8-82E6-99B57DEA0F65}" type="sibTrans" cxnId="{B360AD1C-3009-4FB7-B8DE-015D4E446A23}">
      <dgm:prSet/>
      <dgm:spPr/>
    </dgm:pt>
    <dgm:pt modelId="{D92806D3-5285-45BC-B819-7AE6E68ACAA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рибонуклеаза, пепсин,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трипсин, химотрипсин,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папаин, амилаза-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гидролаза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</a:t>
          </a: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классы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36C45AAA-FDC2-4CBA-995F-E26C4C23FA59}" type="parTrans" cxnId="{97C01528-692E-4FDE-AE48-002585985C24}">
      <dgm:prSet/>
      <dgm:spPr/>
    </dgm:pt>
    <dgm:pt modelId="{3570E837-4943-4BF7-A089-74AB79C36B8D}" type="sibTrans" cxnId="{97C01528-692E-4FDE-AE48-002585985C24}">
      <dgm:prSet/>
      <dgm:spPr/>
    </dgm:pt>
    <dgm:pt modelId="{4AA40E5C-1C63-471F-8403-B4E478148D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күрделі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3BBFDB1-45A8-4777-83B8-996FF28CE512}" type="parTrans" cxnId="{2DE068BF-09D1-4B8E-8E71-A1835FBE9112}">
      <dgm:prSet/>
      <dgm:spPr/>
    </dgm:pt>
    <dgm:pt modelId="{BF1DD594-6BC3-423B-9B24-910B31646B73}" type="sibTrans" cxnId="{2DE068BF-09D1-4B8E-8E71-A1835FBE9112}">
      <dgm:prSet/>
      <dgm:spPr/>
    </dgm:pt>
    <dgm:pt modelId="{D971F9DA-82DB-486C-8259-0713699E886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Апофермент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(ақуызды бөлігі)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4FD5963-9D8C-4B78-A4AC-77FB70A9DC71}" type="parTrans" cxnId="{B4773DF9-3616-4A52-87DD-333D07310CD2}">
      <dgm:prSet/>
      <dgm:spPr/>
    </dgm:pt>
    <dgm:pt modelId="{2928B2D7-1AE1-4B2D-AE74-15B2F63D19D7}" type="sibTrans" cxnId="{B4773DF9-3616-4A52-87DD-333D07310CD2}">
      <dgm:prSet/>
      <dgm:spPr/>
    </dgm:pt>
    <dgm:pt modelId="{EC04CC71-81D3-4402-BB32-E3C37C18680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Кофермент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(ақуызсыз бөлігі)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7D10FD9-7354-4D5C-ADE7-CC639C1BDA76}" type="parTrans" cxnId="{8EAE773F-D8B6-458D-888C-B4771EE32E85}">
      <dgm:prSet/>
      <dgm:spPr/>
    </dgm:pt>
    <dgm:pt modelId="{A51F3921-1143-4054-B056-CA6B8095E7EE}" type="sibTrans" cxnId="{8EAE773F-D8B6-458D-888C-B4771EE32E85}">
      <dgm:prSet/>
      <dgm:spPr/>
    </dgm:pt>
    <dgm:pt modelId="{7C7E2165-491D-44FC-92FA-6645C9303C67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Пиридиндік, флавиндік, ТПФ,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кобамидтік, пиридоксиндік,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фолаттық, ацетилдеу (А), </a:t>
          </a:r>
          <a:endParaRPr kumimoji="0" 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липой қышқылы, 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Q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kk-KZ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 коферменттері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074F7D09-7712-4549-BDC7-3F7DD0EE5A34}" type="parTrans" cxnId="{E6140E49-E015-44BC-950B-26D03990FFA8}">
      <dgm:prSet/>
      <dgm:spPr/>
    </dgm:pt>
    <dgm:pt modelId="{0834E47D-E6B9-41AD-BE2D-E8FB352831AA}" type="sibTrans" cxnId="{E6140E49-E015-44BC-950B-26D03990FFA8}">
      <dgm:prSet/>
      <dgm:spPr/>
    </dgm:pt>
    <dgm:pt modelId="{279E7AD4-829B-4851-8B29-230924099C19}" type="pres">
      <dgm:prSet presAssocID="{309FF9F4-1E53-45B0-ACE4-F61D959C13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4CC52C-3073-47E3-A3E3-C5563B25E29B}" type="pres">
      <dgm:prSet presAssocID="{C4109800-38D0-4C5C-BFD1-01F99366655A}" presName="hierRoot1" presStyleCnt="0">
        <dgm:presLayoutVars>
          <dgm:hierBranch/>
        </dgm:presLayoutVars>
      </dgm:prSet>
      <dgm:spPr/>
    </dgm:pt>
    <dgm:pt modelId="{58C264C4-8F09-4A8B-B12C-2B0CE0CCECA9}" type="pres">
      <dgm:prSet presAssocID="{C4109800-38D0-4C5C-BFD1-01F99366655A}" presName="rootComposite1" presStyleCnt="0"/>
      <dgm:spPr/>
    </dgm:pt>
    <dgm:pt modelId="{F87F0D76-8C23-4636-9F6D-F0DB02EB2B4E}" type="pres">
      <dgm:prSet presAssocID="{C4109800-38D0-4C5C-BFD1-01F9936665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CD5D3-336A-4A09-BD64-DD17D2A4AB55}" type="pres">
      <dgm:prSet presAssocID="{C4109800-38D0-4C5C-BFD1-01F99366655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958F5B-2A6B-4C1D-A506-4438517E1CD3}" type="pres">
      <dgm:prSet presAssocID="{C4109800-38D0-4C5C-BFD1-01F99366655A}" presName="hierChild2" presStyleCnt="0"/>
      <dgm:spPr/>
    </dgm:pt>
    <dgm:pt modelId="{B500A1F0-09BE-4E65-B178-E2F2DCA39A3D}" type="pres">
      <dgm:prSet presAssocID="{15083068-4DB1-44E6-929F-5402FA9F0AFB}" presName="Name35" presStyleLbl="parChTrans1D2" presStyleIdx="0" presStyleCnt="2"/>
      <dgm:spPr/>
    </dgm:pt>
    <dgm:pt modelId="{71DF8A85-263A-4731-9FB4-8EB6D42BF7BE}" type="pres">
      <dgm:prSet presAssocID="{2D40FD49-59EF-479C-B09C-8D0F53F388E0}" presName="hierRoot2" presStyleCnt="0">
        <dgm:presLayoutVars>
          <dgm:hierBranch/>
        </dgm:presLayoutVars>
      </dgm:prSet>
      <dgm:spPr/>
    </dgm:pt>
    <dgm:pt modelId="{80609D65-2FFC-4816-ABBC-A1E865DD42F9}" type="pres">
      <dgm:prSet presAssocID="{2D40FD49-59EF-479C-B09C-8D0F53F388E0}" presName="rootComposite" presStyleCnt="0"/>
      <dgm:spPr/>
    </dgm:pt>
    <dgm:pt modelId="{3AC44636-7457-49DB-BD91-E725A09B692E}" type="pres">
      <dgm:prSet presAssocID="{2D40FD49-59EF-479C-B09C-8D0F53F388E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29A0D2-43A1-4480-8D0B-3696FA9BA578}" type="pres">
      <dgm:prSet presAssocID="{2D40FD49-59EF-479C-B09C-8D0F53F388E0}" presName="rootConnector" presStyleLbl="node2" presStyleIdx="0" presStyleCnt="2"/>
      <dgm:spPr/>
      <dgm:t>
        <a:bodyPr/>
        <a:lstStyle/>
        <a:p>
          <a:endParaRPr lang="ru-RU"/>
        </a:p>
      </dgm:t>
    </dgm:pt>
    <dgm:pt modelId="{753CA79A-AA4F-4394-9A25-09D6E87C5998}" type="pres">
      <dgm:prSet presAssocID="{2D40FD49-59EF-479C-B09C-8D0F53F388E0}" presName="hierChild4" presStyleCnt="0"/>
      <dgm:spPr/>
    </dgm:pt>
    <dgm:pt modelId="{89E0703C-B14F-4E2D-AE80-E78C6C854E87}" type="pres">
      <dgm:prSet presAssocID="{36C45AAA-FDC2-4CBA-995F-E26C4C23FA59}" presName="Name35" presStyleLbl="parChTrans1D3" presStyleIdx="0" presStyleCnt="3"/>
      <dgm:spPr/>
    </dgm:pt>
    <dgm:pt modelId="{16C7F926-9A6B-48E5-A6AF-E38AE77C4915}" type="pres">
      <dgm:prSet presAssocID="{D92806D3-5285-45BC-B819-7AE6E68ACAA5}" presName="hierRoot2" presStyleCnt="0">
        <dgm:presLayoutVars>
          <dgm:hierBranch val="r"/>
        </dgm:presLayoutVars>
      </dgm:prSet>
      <dgm:spPr/>
    </dgm:pt>
    <dgm:pt modelId="{CF79C36F-4B40-4C33-A2DA-6121764023C1}" type="pres">
      <dgm:prSet presAssocID="{D92806D3-5285-45BC-B819-7AE6E68ACAA5}" presName="rootComposite" presStyleCnt="0"/>
      <dgm:spPr/>
    </dgm:pt>
    <dgm:pt modelId="{BC0EEAB1-DD1C-4320-B3CD-CCFA68E38AFA}" type="pres">
      <dgm:prSet presAssocID="{D92806D3-5285-45BC-B819-7AE6E68ACAA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D97F7B-B95F-41D0-A88B-F522145FAE53}" type="pres">
      <dgm:prSet presAssocID="{D92806D3-5285-45BC-B819-7AE6E68ACAA5}" presName="rootConnector" presStyleLbl="node3" presStyleIdx="0" presStyleCnt="3"/>
      <dgm:spPr/>
      <dgm:t>
        <a:bodyPr/>
        <a:lstStyle/>
        <a:p>
          <a:endParaRPr lang="ru-RU"/>
        </a:p>
      </dgm:t>
    </dgm:pt>
    <dgm:pt modelId="{09D9D078-BE0A-4EAA-BAF1-F5914BC862C0}" type="pres">
      <dgm:prSet presAssocID="{D92806D3-5285-45BC-B819-7AE6E68ACAA5}" presName="hierChild4" presStyleCnt="0"/>
      <dgm:spPr/>
    </dgm:pt>
    <dgm:pt modelId="{49FAD313-DFFD-4EA2-AF0A-FAE6C825265F}" type="pres">
      <dgm:prSet presAssocID="{D92806D3-5285-45BC-B819-7AE6E68ACAA5}" presName="hierChild5" presStyleCnt="0"/>
      <dgm:spPr/>
    </dgm:pt>
    <dgm:pt modelId="{EC316D6C-C531-48FF-AC04-ACE9C38460B4}" type="pres">
      <dgm:prSet presAssocID="{2D40FD49-59EF-479C-B09C-8D0F53F388E0}" presName="hierChild5" presStyleCnt="0"/>
      <dgm:spPr/>
    </dgm:pt>
    <dgm:pt modelId="{C97052F9-75EB-4578-8713-666D0BB105D6}" type="pres">
      <dgm:prSet presAssocID="{A3BBFDB1-45A8-4777-83B8-996FF28CE512}" presName="Name35" presStyleLbl="parChTrans1D2" presStyleIdx="1" presStyleCnt="2"/>
      <dgm:spPr/>
    </dgm:pt>
    <dgm:pt modelId="{A295D40C-7D9B-4A0D-9D6A-E499FB2C3A77}" type="pres">
      <dgm:prSet presAssocID="{4AA40E5C-1C63-471F-8403-B4E478148DDF}" presName="hierRoot2" presStyleCnt="0">
        <dgm:presLayoutVars>
          <dgm:hierBranch/>
        </dgm:presLayoutVars>
      </dgm:prSet>
      <dgm:spPr/>
    </dgm:pt>
    <dgm:pt modelId="{98E00F4D-5624-4066-BF9E-2175AB91BC70}" type="pres">
      <dgm:prSet presAssocID="{4AA40E5C-1C63-471F-8403-B4E478148DDF}" presName="rootComposite" presStyleCnt="0"/>
      <dgm:spPr/>
    </dgm:pt>
    <dgm:pt modelId="{FCC98AC8-1A76-484B-8ECF-1AB44A6DBAF3}" type="pres">
      <dgm:prSet presAssocID="{4AA40E5C-1C63-471F-8403-B4E478148DD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433F1-42A2-4216-B43E-14A7D3CB1CE6}" type="pres">
      <dgm:prSet presAssocID="{4AA40E5C-1C63-471F-8403-B4E478148DDF}" presName="rootConnector" presStyleLbl="node2" presStyleIdx="1" presStyleCnt="2"/>
      <dgm:spPr/>
      <dgm:t>
        <a:bodyPr/>
        <a:lstStyle/>
        <a:p>
          <a:endParaRPr lang="ru-RU"/>
        </a:p>
      </dgm:t>
    </dgm:pt>
    <dgm:pt modelId="{D0EBC03D-729E-4DCC-A0C8-65B708936E20}" type="pres">
      <dgm:prSet presAssocID="{4AA40E5C-1C63-471F-8403-B4E478148DDF}" presName="hierChild4" presStyleCnt="0"/>
      <dgm:spPr/>
    </dgm:pt>
    <dgm:pt modelId="{BF4AF6B7-BAFB-4946-9750-A2684D1C1F42}" type="pres">
      <dgm:prSet presAssocID="{44FD5963-9D8C-4B78-A4AC-77FB70A9DC71}" presName="Name35" presStyleLbl="parChTrans1D3" presStyleIdx="1" presStyleCnt="3"/>
      <dgm:spPr/>
    </dgm:pt>
    <dgm:pt modelId="{56B0B280-491A-4991-9F39-D45573767120}" type="pres">
      <dgm:prSet presAssocID="{D971F9DA-82DB-486C-8259-0713699E886E}" presName="hierRoot2" presStyleCnt="0">
        <dgm:presLayoutVars>
          <dgm:hierBranch val="r"/>
        </dgm:presLayoutVars>
      </dgm:prSet>
      <dgm:spPr/>
    </dgm:pt>
    <dgm:pt modelId="{C95BE754-B6FB-4503-A750-A43DE8DCB437}" type="pres">
      <dgm:prSet presAssocID="{D971F9DA-82DB-486C-8259-0713699E886E}" presName="rootComposite" presStyleCnt="0"/>
      <dgm:spPr/>
    </dgm:pt>
    <dgm:pt modelId="{DA037F62-74E7-4F16-A753-EEC313B67880}" type="pres">
      <dgm:prSet presAssocID="{D971F9DA-82DB-486C-8259-0713699E886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EA0B9-8596-49B2-A0A3-34C6C4336C89}" type="pres">
      <dgm:prSet presAssocID="{D971F9DA-82DB-486C-8259-0713699E886E}" presName="rootConnector" presStyleLbl="node3" presStyleIdx="1" presStyleCnt="3"/>
      <dgm:spPr/>
      <dgm:t>
        <a:bodyPr/>
        <a:lstStyle/>
        <a:p>
          <a:endParaRPr lang="ru-RU"/>
        </a:p>
      </dgm:t>
    </dgm:pt>
    <dgm:pt modelId="{614BB494-7F65-46BF-8ACB-AFD271766BBF}" type="pres">
      <dgm:prSet presAssocID="{D971F9DA-82DB-486C-8259-0713699E886E}" presName="hierChild4" presStyleCnt="0"/>
      <dgm:spPr/>
    </dgm:pt>
    <dgm:pt modelId="{FA4F2150-6FB0-4736-8F2F-4BF5A5ACA0DB}" type="pres">
      <dgm:prSet presAssocID="{D971F9DA-82DB-486C-8259-0713699E886E}" presName="hierChild5" presStyleCnt="0"/>
      <dgm:spPr/>
    </dgm:pt>
    <dgm:pt modelId="{054E0530-C795-4BC3-989E-DF07488B5E88}" type="pres">
      <dgm:prSet presAssocID="{77D10FD9-7354-4D5C-ADE7-CC639C1BDA76}" presName="Name35" presStyleLbl="parChTrans1D3" presStyleIdx="2" presStyleCnt="3"/>
      <dgm:spPr/>
    </dgm:pt>
    <dgm:pt modelId="{CFD4FC53-543B-4420-B93C-54CF74D4F85D}" type="pres">
      <dgm:prSet presAssocID="{EC04CC71-81D3-4402-BB32-E3C37C18680E}" presName="hierRoot2" presStyleCnt="0">
        <dgm:presLayoutVars>
          <dgm:hierBranch/>
        </dgm:presLayoutVars>
      </dgm:prSet>
      <dgm:spPr/>
    </dgm:pt>
    <dgm:pt modelId="{B792AE0E-F931-444A-BA6D-8300F2A15685}" type="pres">
      <dgm:prSet presAssocID="{EC04CC71-81D3-4402-BB32-E3C37C18680E}" presName="rootComposite" presStyleCnt="0"/>
      <dgm:spPr/>
    </dgm:pt>
    <dgm:pt modelId="{57E20589-6287-4A71-82E3-A593277F2241}" type="pres">
      <dgm:prSet presAssocID="{EC04CC71-81D3-4402-BB32-E3C37C18680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60C562-80BC-48EA-8CEA-516105E9DB21}" type="pres">
      <dgm:prSet presAssocID="{EC04CC71-81D3-4402-BB32-E3C37C18680E}" presName="rootConnector" presStyleLbl="node3" presStyleIdx="2" presStyleCnt="3"/>
      <dgm:spPr/>
      <dgm:t>
        <a:bodyPr/>
        <a:lstStyle/>
        <a:p>
          <a:endParaRPr lang="ru-RU"/>
        </a:p>
      </dgm:t>
    </dgm:pt>
    <dgm:pt modelId="{B8F95A1B-0433-44C0-A326-9EB83A1739B5}" type="pres">
      <dgm:prSet presAssocID="{EC04CC71-81D3-4402-BB32-E3C37C18680E}" presName="hierChild4" presStyleCnt="0"/>
      <dgm:spPr/>
    </dgm:pt>
    <dgm:pt modelId="{DFF6289F-AF6F-4F4F-A563-BAF5FB93A85B}" type="pres">
      <dgm:prSet presAssocID="{074F7D09-7712-4549-BDC7-3F7DD0EE5A34}" presName="Name35" presStyleLbl="parChTrans1D4" presStyleIdx="0" presStyleCnt="1"/>
      <dgm:spPr/>
    </dgm:pt>
    <dgm:pt modelId="{07B44BB3-D4DF-4D01-B082-D1564782E797}" type="pres">
      <dgm:prSet presAssocID="{7C7E2165-491D-44FC-92FA-6645C9303C67}" presName="hierRoot2" presStyleCnt="0">
        <dgm:presLayoutVars>
          <dgm:hierBranch val="r"/>
        </dgm:presLayoutVars>
      </dgm:prSet>
      <dgm:spPr/>
    </dgm:pt>
    <dgm:pt modelId="{C223C451-E758-470D-B976-FBEEC9B03CA4}" type="pres">
      <dgm:prSet presAssocID="{7C7E2165-491D-44FC-92FA-6645C9303C67}" presName="rootComposite" presStyleCnt="0"/>
      <dgm:spPr/>
    </dgm:pt>
    <dgm:pt modelId="{F34B5951-B2B1-48A6-9C22-0A4718909F37}" type="pres">
      <dgm:prSet presAssocID="{7C7E2165-491D-44FC-92FA-6645C9303C67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68B5E-2BB5-41F0-8A10-093C548FC6E3}" type="pres">
      <dgm:prSet presAssocID="{7C7E2165-491D-44FC-92FA-6645C9303C67}" presName="rootConnector" presStyleLbl="node4" presStyleIdx="0" presStyleCnt="1"/>
      <dgm:spPr/>
      <dgm:t>
        <a:bodyPr/>
        <a:lstStyle/>
        <a:p>
          <a:endParaRPr lang="ru-RU"/>
        </a:p>
      </dgm:t>
    </dgm:pt>
    <dgm:pt modelId="{6D455AF4-BAB0-4DA1-9F43-ED9F79A444B3}" type="pres">
      <dgm:prSet presAssocID="{7C7E2165-491D-44FC-92FA-6645C9303C67}" presName="hierChild4" presStyleCnt="0"/>
      <dgm:spPr/>
    </dgm:pt>
    <dgm:pt modelId="{B5AB8275-859E-4586-AD45-7C1B455FBCE8}" type="pres">
      <dgm:prSet presAssocID="{7C7E2165-491D-44FC-92FA-6645C9303C67}" presName="hierChild5" presStyleCnt="0"/>
      <dgm:spPr/>
    </dgm:pt>
    <dgm:pt modelId="{F0EA0818-C992-42D5-BE44-B742B9593463}" type="pres">
      <dgm:prSet presAssocID="{EC04CC71-81D3-4402-BB32-E3C37C18680E}" presName="hierChild5" presStyleCnt="0"/>
      <dgm:spPr/>
    </dgm:pt>
    <dgm:pt modelId="{A03059E2-0EB6-4F6B-90BB-79C2B76F7B35}" type="pres">
      <dgm:prSet presAssocID="{4AA40E5C-1C63-471F-8403-B4E478148DDF}" presName="hierChild5" presStyleCnt="0"/>
      <dgm:spPr/>
    </dgm:pt>
    <dgm:pt modelId="{99FC7A5F-F0EC-41C9-AA2E-266F060FB0E1}" type="pres">
      <dgm:prSet presAssocID="{C4109800-38D0-4C5C-BFD1-01F99366655A}" presName="hierChild3" presStyleCnt="0"/>
      <dgm:spPr/>
    </dgm:pt>
  </dgm:ptLst>
  <dgm:cxnLst>
    <dgm:cxn modelId="{D014F82C-4CF6-4268-A2E6-0242067A9789}" srcId="{309FF9F4-1E53-45B0-ACE4-F61D959C1347}" destId="{C4109800-38D0-4C5C-BFD1-01F99366655A}" srcOrd="0" destOrd="0" parTransId="{38C79227-E2CD-4099-AD85-634C3288CCA8}" sibTransId="{89344929-6287-4D18-98EF-7CAC28210BF2}"/>
    <dgm:cxn modelId="{97C01528-692E-4FDE-AE48-002585985C24}" srcId="{2D40FD49-59EF-479C-B09C-8D0F53F388E0}" destId="{D92806D3-5285-45BC-B819-7AE6E68ACAA5}" srcOrd="0" destOrd="0" parTransId="{36C45AAA-FDC2-4CBA-995F-E26C4C23FA59}" sibTransId="{3570E837-4943-4BF7-A089-74AB79C36B8D}"/>
    <dgm:cxn modelId="{976E2A6D-CB8C-43B7-BA6C-9500C8C381E0}" type="presOf" srcId="{7C7E2165-491D-44FC-92FA-6645C9303C67}" destId="{F34B5951-B2B1-48A6-9C22-0A4718909F37}" srcOrd="0" destOrd="0" presId="urn:microsoft.com/office/officeart/2005/8/layout/orgChart1"/>
    <dgm:cxn modelId="{DA8B5FA8-99A5-4BF6-9BD0-D90C7539F054}" type="presOf" srcId="{4AA40E5C-1C63-471F-8403-B4E478148DDF}" destId="{FCC98AC8-1A76-484B-8ECF-1AB44A6DBAF3}" srcOrd="0" destOrd="0" presId="urn:microsoft.com/office/officeart/2005/8/layout/orgChart1"/>
    <dgm:cxn modelId="{3B7BB8C2-6DBE-4A5E-8895-874EB4045C56}" type="presOf" srcId="{4AA40E5C-1C63-471F-8403-B4E478148DDF}" destId="{C6E433F1-42A2-4216-B43E-14A7D3CB1CE6}" srcOrd="1" destOrd="0" presId="urn:microsoft.com/office/officeart/2005/8/layout/orgChart1"/>
    <dgm:cxn modelId="{B4773DF9-3616-4A52-87DD-333D07310CD2}" srcId="{4AA40E5C-1C63-471F-8403-B4E478148DDF}" destId="{D971F9DA-82DB-486C-8259-0713699E886E}" srcOrd="0" destOrd="0" parTransId="{44FD5963-9D8C-4B78-A4AC-77FB70A9DC71}" sibTransId="{2928B2D7-1AE1-4B2D-AE74-15B2F63D19D7}"/>
    <dgm:cxn modelId="{00261317-0259-4DC6-A5E0-0AA0ACAA8512}" type="presOf" srcId="{D92806D3-5285-45BC-B819-7AE6E68ACAA5}" destId="{4FD97F7B-B95F-41D0-A88B-F522145FAE53}" srcOrd="1" destOrd="0" presId="urn:microsoft.com/office/officeart/2005/8/layout/orgChart1"/>
    <dgm:cxn modelId="{3F36F4F0-0C1B-406C-9254-BE0F5CC3BE41}" type="presOf" srcId="{A3BBFDB1-45A8-4777-83B8-996FF28CE512}" destId="{C97052F9-75EB-4578-8713-666D0BB105D6}" srcOrd="0" destOrd="0" presId="urn:microsoft.com/office/officeart/2005/8/layout/orgChart1"/>
    <dgm:cxn modelId="{8EAE773F-D8B6-458D-888C-B4771EE32E85}" srcId="{4AA40E5C-1C63-471F-8403-B4E478148DDF}" destId="{EC04CC71-81D3-4402-BB32-E3C37C18680E}" srcOrd="1" destOrd="0" parTransId="{77D10FD9-7354-4D5C-ADE7-CC639C1BDA76}" sibTransId="{A51F3921-1143-4054-B056-CA6B8095E7EE}"/>
    <dgm:cxn modelId="{1B6B5E22-C566-4AE2-B897-1514964763B6}" type="presOf" srcId="{EC04CC71-81D3-4402-BB32-E3C37C18680E}" destId="{0860C562-80BC-48EA-8CEA-516105E9DB21}" srcOrd="1" destOrd="0" presId="urn:microsoft.com/office/officeart/2005/8/layout/orgChart1"/>
    <dgm:cxn modelId="{7DB07320-F0CB-4878-A9BF-0B00406959C6}" type="presOf" srcId="{77D10FD9-7354-4D5C-ADE7-CC639C1BDA76}" destId="{054E0530-C795-4BC3-989E-DF07488B5E88}" srcOrd="0" destOrd="0" presId="urn:microsoft.com/office/officeart/2005/8/layout/orgChart1"/>
    <dgm:cxn modelId="{E08A4DD7-0572-4B8F-B9F8-1EE034181379}" type="presOf" srcId="{15083068-4DB1-44E6-929F-5402FA9F0AFB}" destId="{B500A1F0-09BE-4E65-B178-E2F2DCA39A3D}" srcOrd="0" destOrd="0" presId="urn:microsoft.com/office/officeart/2005/8/layout/orgChart1"/>
    <dgm:cxn modelId="{52F9704E-6630-4F6B-8344-AB9D02720797}" type="presOf" srcId="{44FD5963-9D8C-4B78-A4AC-77FB70A9DC71}" destId="{BF4AF6B7-BAFB-4946-9750-A2684D1C1F42}" srcOrd="0" destOrd="0" presId="urn:microsoft.com/office/officeart/2005/8/layout/orgChart1"/>
    <dgm:cxn modelId="{B360AD1C-3009-4FB7-B8DE-015D4E446A23}" srcId="{C4109800-38D0-4C5C-BFD1-01F99366655A}" destId="{2D40FD49-59EF-479C-B09C-8D0F53F388E0}" srcOrd="0" destOrd="0" parTransId="{15083068-4DB1-44E6-929F-5402FA9F0AFB}" sibTransId="{A1119632-D45E-4FC8-82E6-99B57DEA0F65}"/>
    <dgm:cxn modelId="{DB9D2F43-745B-449D-A47A-AA856B53DA8F}" type="presOf" srcId="{C4109800-38D0-4C5C-BFD1-01F99366655A}" destId="{F87F0D76-8C23-4636-9F6D-F0DB02EB2B4E}" srcOrd="0" destOrd="0" presId="urn:microsoft.com/office/officeart/2005/8/layout/orgChart1"/>
    <dgm:cxn modelId="{E6140E49-E015-44BC-950B-26D03990FFA8}" srcId="{EC04CC71-81D3-4402-BB32-E3C37C18680E}" destId="{7C7E2165-491D-44FC-92FA-6645C9303C67}" srcOrd="0" destOrd="0" parTransId="{074F7D09-7712-4549-BDC7-3F7DD0EE5A34}" sibTransId="{0834E47D-E6B9-41AD-BE2D-E8FB352831AA}"/>
    <dgm:cxn modelId="{4060F164-4D6E-47BE-A7A4-08780297F9B0}" type="presOf" srcId="{309FF9F4-1E53-45B0-ACE4-F61D959C1347}" destId="{279E7AD4-829B-4851-8B29-230924099C19}" srcOrd="0" destOrd="0" presId="urn:microsoft.com/office/officeart/2005/8/layout/orgChart1"/>
    <dgm:cxn modelId="{43A60162-B5F0-4F2D-B85B-4F35DCE69983}" type="presOf" srcId="{2D40FD49-59EF-479C-B09C-8D0F53F388E0}" destId="{AF29A0D2-43A1-4480-8D0B-3696FA9BA578}" srcOrd="1" destOrd="0" presId="urn:microsoft.com/office/officeart/2005/8/layout/orgChart1"/>
    <dgm:cxn modelId="{B33911A9-C4F2-42FE-9839-289496A29AD4}" type="presOf" srcId="{36C45AAA-FDC2-4CBA-995F-E26C4C23FA59}" destId="{89E0703C-B14F-4E2D-AE80-E78C6C854E87}" srcOrd="0" destOrd="0" presId="urn:microsoft.com/office/officeart/2005/8/layout/orgChart1"/>
    <dgm:cxn modelId="{245C78D1-D7F0-4699-A778-500165117EA8}" type="presOf" srcId="{EC04CC71-81D3-4402-BB32-E3C37C18680E}" destId="{57E20589-6287-4A71-82E3-A593277F2241}" srcOrd="0" destOrd="0" presId="urn:microsoft.com/office/officeart/2005/8/layout/orgChart1"/>
    <dgm:cxn modelId="{31BE504B-B1C6-4D27-A24D-CA968F1794D8}" type="presOf" srcId="{2D40FD49-59EF-479C-B09C-8D0F53F388E0}" destId="{3AC44636-7457-49DB-BD91-E725A09B692E}" srcOrd="0" destOrd="0" presId="urn:microsoft.com/office/officeart/2005/8/layout/orgChart1"/>
    <dgm:cxn modelId="{10A7B69E-9625-47E3-ABF5-293393A325DB}" type="presOf" srcId="{D92806D3-5285-45BC-B819-7AE6E68ACAA5}" destId="{BC0EEAB1-DD1C-4320-B3CD-CCFA68E38AFA}" srcOrd="0" destOrd="0" presId="urn:microsoft.com/office/officeart/2005/8/layout/orgChart1"/>
    <dgm:cxn modelId="{5784FAAD-D71E-43F1-A2E0-1025742DFE24}" type="presOf" srcId="{C4109800-38D0-4C5C-BFD1-01F99366655A}" destId="{5ACCD5D3-336A-4A09-BD64-DD17D2A4AB55}" srcOrd="1" destOrd="0" presId="urn:microsoft.com/office/officeart/2005/8/layout/orgChart1"/>
    <dgm:cxn modelId="{F701C5FB-2639-4240-BA4F-940F5763521D}" type="presOf" srcId="{D971F9DA-82DB-486C-8259-0713699E886E}" destId="{DA037F62-74E7-4F16-A753-EEC313B67880}" srcOrd="0" destOrd="0" presId="urn:microsoft.com/office/officeart/2005/8/layout/orgChart1"/>
    <dgm:cxn modelId="{697D2526-D60A-4A4F-9C91-8A3A278A8C5E}" type="presOf" srcId="{D971F9DA-82DB-486C-8259-0713699E886E}" destId="{D54EA0B9-8596-49B2-A0A3-34C6C4336C89}" srcOrd="1" destOrd="0" presId="urn:microsoft.com/office/officeart/2005/8/layout/orgChart1"/>
    <dgm:cxn modelId="{BA8A39D6-EDDA-467C-94AB-5A600EB57ABC}" type="presOf" srcId="{7C7E2165-491D-44FC-92FA-6645C9303C67}" destId="{29068B5E-2BB5-41F0-8A10-093C548FC6E3}" srcOrd="1" destOrd="0" presId="urn:microsoft.com/office/officeart/2005/8/layout/orgChart1"/>
    <dgm:cxn modelId="{53EBA2D9-FEAA-410C-823E-1DEC9C91227E}" type="presOf" srcId="{074F7D09-7712-4549-BDC7-3F7DD0EE5A34}" destId="{DFF6289F-AF6F-4F4F-A563-BAF5FB93A85B}" srcOrd="0" destOrd="0" presId="urn:microsoft.com/office/officeart/2005/8/layout/orgChart1"/>
    <dgm:cxn modelId="{2DE068BF-09D1-4B8E-8E71-A1835FBE9112}" srcId="{C4109800-38D0-4C5C-BFD1-01F99366655A}" destId="{4AA40E5C-1C63-471F-8403-B4E478148DDF}" srcOrd="1" destOrd="0" parTransId="{A3BBFDB1-45A8-4777-83B8-996FF28CE512}" sibTransId="{BF1DD594-6BC3-423B-9B24-910B31646B73}"/>
    <dgm:cxn modelId="{3E9C92DA-5EAC-49FE-BE19-F84AB824FD5C}" type="presParOf" srcId="{279E7AD4-829B-4851-8B29-230924099C19}" destId="{BB4CC52C-3073-47E3-A3E3-C5563B25E29B}" srcOrd="0" destOrd="0" presId="urn:microsoft.com/office/officeart/2005/8/layout/orgChart1"/>
    <dgm:cxn modelId="{8B4A67F8-1840-4C4B-AE68-31239F966ECF}" type="presParOf" srcId="{BB4CC52C-3073-47E3-A3E3-C5563B25E29B}" destId="{58C264C4-8F09-4A8B-B12C-2B0CE0CCECA9}" srcOrd="0" destOrd="0" presId="urn:microsoft.com/office/officeart/2005/8/layout/orgChart1"/>
    <dgm:cxn modelId="{6FDDD144-066D-4EBC-B64A-347E3E23B716}" type="presParOf" srcId="{58C264C4-8F09-4A8B-B12C-2B0CE0CCECA9}" destId="{F87F0D76-8C23-4636-9F6D-F0DB02EB2B4E}" srcOrd="0" destOrd="0" presId="urn:microsoft.com/office/officeart/2005/8/layout/orgChart1"/>
    <dgm:cxn modelId="{16B65BF5-78B8-4EB4-A9F7-1A6BC092E72F}" type="presParOf" srcId="{58C264C4-8F09-4A8B-B12C-2B0CE0CCECA9}" destId="{5ACCD5D3-336A-4A09-BD64-DD17D2A4AB55}" srcOrd="1" destOrd="0" presId="urn:microsoft.com/office/officeart/2005/8/layout/orgChart1"/>
    <dgm:cxn modelId="{6223283E-9DCE-4B30-8118-0A262003C72C}" type="presParOf" srcId="{BB4CC52C-3073-47E3-A3E3-C5563B25E29B}" destId="{CC958F5B-2A6B-4C1D-A506-4438517E1CD3}" srcOrd="1" destOrd="0" presId="urn:microsoft.com/office/officeart/2005/8/layout/orgChart1"/>
    <dgm:cxn modelId="{1B636C75-127A-4B07-98CD-991E39E574AA}" type="presParOf" srcId="{CC958F5B-2A6B-4C1D-A506-4438517E1CD3}" destId="{B500A1F0-09BE-4E65-B178-E2F2DCA39A3D}" srcOrd="0" destOrd="0" presId="urn:microsoft.com/office/officeart/2005/8/layout/orgChart1"/>
    <dgm:cxn modelId="{8E4E8E30-834E-4C20-9804-7908AEF28BC8}" type="presParOf" srcId="{CC958F5B-2A6B-4C1D-A506-4438517E1CD3}" destId="{71DF8A85-263A-4731-9FB4-8EB6D42BF7BE}" srcOrd="1" destOrd="0" presId="urn:microsoft.com/office/officeart/2005/8/layout/orgChart1"/>
    <dgm:cxn modelId="{32C8D82F-BFF5-4710-BA57-5F9D1B320BE5}" type="presParOf" srcId="{71DF8A85-263A-4731-9FB4-8EB6D42BF7BE}" destId="{80609D65-2FFC-4816-ABBC-A1E865DD42F9}" srcOrd="0" destOrd="0" presId="urn:microsoft.com/office/officeart/2005/8/layout/orgChart1"/>
    <dgm:cxn modelId="{29EEC84D-14CA-4954-BFFC-D8AA4794E99C}" type="presParOf" srcId="{80609D65-2FFC-4816-ABBC-A1E865DD42F9}" destId="{3AC44636-7457-49DB-BD91-E725A09B692E}" srcOrd="0" destOrd="0" presId="urn:microsoft.com/office/officeart/2005/8/layout/orgChart1"/>
    <dgm:cxn modelId="{CE34A7A7-C743-4C14-9976-46A939F6FC67}" type="presParOf" srcId="{80609D65-2FFC-4816-ABBC-A1E865DD42F9}" destId="{AF29A0D2-43A1-4480-8D0B-3696FA9BA578}" srcOrd="1" destOrd="0" presId="urn:microsoft.com/office/officeart/2005/8/layout/orgChart1"/>
    <dgm:cxn modelId="{D12DACDC-0CE0-472A-8390-3E0CF9A252B7}" type="presParOf" srcId="{71DF8A85-263A-4731-9FB4-8EB6D42BF7BE}" destId="{753CA79A-AA4F-4394-9A25-09D6E87C5998}" srcOrd="1" destOrd="0" presId="urn:microsoft.com/office/officeart/2005/8/layout/orgChart1"/>
    <dgm:cxn modelId="{AD8CB639-3EF2-4F80-8113-52FB49F12004}" type="presParOf" srcId="{753CA79A-AA4F-4394-9A25-09D6E87C5998}" destId="{89E0703C-B14F-4E2D-AE80-E78C6C854E87}" srcOrd="0" destOrd="0" presId="urn:microsoft.com/office/officeart/2005/8/layout/orgChart1"/>
    <dgm:cxn modelId="{BDAFA6B7-EA3F-4907-A83F-88B1319F664D}" type="presParOf" srcId="{753CA79A-AA4F-4394-9A25-09D6E87C5998}" destId="{16C7F926-9A6B-48E5-A6AF-E38AE77C4915}" srcOrd="1" destOrd="0" presId="urn:microsoft.com/office/officeart/2005/8/layout/orgChart1"/>
    <dgm:cxn modelId="{EF55D054-EE40-4EB4-823C-85E46D0370DD}" type="presParOf" srcId="{16C7F926-9A6B-48E5-A6AF-E38AE77C4915}" destId="{CF79C36F-4B40-4C33-A2DA-6121764023C1}" srcOrd="0" destOrd="0" presId="urn:microsoft.com/office/officeart/2005/8/layout/orgChart1"/>
    <dgm:cxn modelId="{ED391253-7492-490D-925D-D7F077FC0E15}" type="presParOf" srcId="{CF79C36F-4B40-4C33-A2DA-6121764023C1}" destId="{BC0EEAB1-DD1C-4320-B3CD-CCFA68E38AFA}" srcOrd="0" destOrd="0" presId="urn:microsoft.com/office/officeart/2005/8/layout/orgChart1"/>
    <dgm:cxn modelId="{F945239B-E826-41F6-8FB8-2F4DD3C12B07}" type="presParOf" srcId="{CF79C36F-4B40-4C33-A2DA-6121764023C1}" destId="{4FD97F7B-B95F-41D0-A88B-F522145FAE53}" srcOrd="1" destOrd="0" presId="urn:microsoft.com/office/officeart/2005/8/layout/orgChart1"/>
    <dgm:cxn modelId="{05621498-FDFA-4048-A534-59AC6896424D}" type="presParOf" srcId="{16C7F926-9A6B-48E5-A6AF-E38AE77C4915}" destId="{09D9D078-BE0A-4EAA-BAF1-F5914BC862C0}" srcOrd="1" destOrd="0" presId="urn:microsoft.com/office/officeart/2005/8/layout/orgChart1"/>
    <dgm:cxn modelId="{52D9ED63-99FA-47D0-83B7-774165DD2E82}" type="presParOf" srcId="{16C7F926-9A6B-48E5-A6AF-E38AE77C4915}" destId="{49FAD313-DFFD-4EA2-AF0A-FAE6C825265F}" srcOrd="2" destOrd="0" presId="urn:microsoft.com/office/officeart/2005/8/layout/orgChart1"/>
    <dgm:cxn modelId="{57F67A5A-BE76-4BE8-B3AC-610B31B2BA35}" type="presParOf" srcId="{71DF8A85-263A-4731-9FB4-8EB6D42BF7BE}" destId="{EC316D6C-C531-48FF-AC04-ACE9C38460B4}" srcOrd="2" destOrd="0" presId="urn:microsoft.com/office/officeart/2005/8/layout/orgChart1"/>
    <dgm:cxn modelId="{70FC0C5F-00BF-4962-93E8-212BEBDCE58C}" type="presParOf" srcId="{CC958F5B-2A6B-4C1D-A506-4438517E1CD3}" destId="{C97052F9-75EB-4578-8713-666D0BB105D6}" srcOrd="2" destOrd="0" presId="urn:microsoft.com/office/officeart/2005/8/layout/orgChart1"/>
    <dgm:cxn modelId="{5634304A-D021-4B72-8979-B1DDA4561610}" type="presParOf" srcId="{CC958F5B-2A6B-4C1D-A506-4438517E1CD3}" destId="{A295D40C-7D9B-4A0D-9D6A-E499FB2C3A77}" srcOrd="3" destOrd="0" presId="urn:microsoft.com/office/officeart/2005/8/layout/orgChart1"/>
    <dgm:cxn modelId="{6202FDD5-9497-436D-83B2-310070AA690E}" type="presParOf" srcId="{A295D40C-7D9B-4A0D-9D6A-E499FB2C3A77}" destId="{98E00F4D-5624-4066-BF9E-2175AB91BC70}" srcOrd="0" destOrd="0" presId="urn:microsoft.com/office/officeart/2005/8/layout/orgChart1"/>
    <dgm:cxn modelId="{94782104-B8A4-45C1-9C9A-5D1CE43F7292}" type="presParOf" srcId="{98E00F4D-5624-4066-BF9E-2175AB91BC70}" destId="{FCC98AC8-1A76-484B-8ECF-1AB44A6DBAF3}" srcOrd="0" destOrd="0" presId="urn:microsoft.com/office/officeart/2005/8/layout/orgChart1"/>
    <dgm:cxn modelId="{24954B5A-07D3-491E-8607-9AC32290E68C}" type="presParOf" srcId="{98E00F4D-5624-4066-BF9E-2175AB91BC70}" destId="{C6E433F1-42A2-4216-B43E-14A7D3CB1CE6}" srcOrd="1" destOrd="0" presId="urn:microsoft.com/office/officeart/2005/8/layout/orgChart1"/>
    <dgm:cxn modelId="{117BB57C-614A-4136-9183-69209A438044}" type="presParOf" srcId="{A295D40C-7D9B-4A0D-9D6A-E499FB2C3A77}" destId="{D0EBC03D-729E-4DCC-A0C8-65B708936E20}" srcOrd="1" destOrd="0" presId="urn:microsoft.com/office/officeart/2005/8/layout/orgChart1"/>
    <dgm:cxn modelId="{226A8F2E-680C-4A4C-A785-1AE02D593A20}" type="presParOf" srcId="{D0EBC03D-729E-4DCC-A0C8-65B708936E20}" destId="{BF4AF6B7-BAFB-4946-9750-A2684D1C1F42}" srcOrd="0" destOrd="0" presId="urn:microsoft.com/office/officeart/2005/8/layout/orgChart1"/>
    <dgm:cxn modelId="{D996D6E3-5DD5-45A0-9243-22D71864F64F}" type="presParOf" srcId="{D0EBC03D-729E-4DCC-A0C8-65B708936E20}" destId="{56B0B280-491A-4991-9F39-D45573767120}" srcOrd="1" destOrd="0" presId="urn:microsoft.com/office/officeart/2005/8/layout/orgChart1"/>
    <dgm:cxn modelId="{31031F07-42CC-480C-BD55-DEB4EB56ECF1}" type="presParOf" srcId="{56B0B280-491A-4991-9F39-D45573767120}" destId="{C95BE754-B6FB-4503-A750-A43DE8DCB437}" srcOrd="0" destOrd="0" presId="urn:microsoft.com/office/officeart/2005/8/layout/orgChart1"/>
    <dgm:cxn modelId="{0D140F76-B96C-4B2C-8AB7-22547A1EA1E5}" type="presParOf" srcId="{C95BE754-B6FB-4503-A750-A43DE8DCB437}" destId="{DA037F62-74E7-4F16-A753-EEC313B67880}" srcOrd="0" destOrd="0" presId="urn:microsoft.com/office/officeart/2005/8/layout/orgChart1"/>
    <dgm:cxn modelId="{256FEBF4-16BB-4307-9983-68A6DD097B7E}" type="presParOf" srcId="{C95BE754-B6FB-4503-A750-A43DE8DCB437}" destId="{D54EA0B9-8596-49B2-A0A3-34C6C4336C89}" srcOrd="1" destOrd="0" presId="urn:microsoft.com/office/officeart/2005/8/layout/orgChart1"/>
    <dgm:cxn modelId="{A63DF50F-1B11-4AC2-9750-E6AEBD08E1C0}" type="presParOf" srcId="{56B0B280-491A-4991-9F39-D45573767120}" destId="{614BB494-7F65-46BF-8ACB-AFD271766BBF}" srcOrd="1" destOrd="0" presId="urn:microsoft.com/office/officeart/2005/8/layout/orgChart1"/>
    <dgm:cxn modelId="{9662728D-7990-4C29-98EB-C4F71EDD45A2}" type="presParOf" srcId="{56B0B280-491A-4991-9F39-D45573767120}" destId="{FA4F2150-6FB0-4736-8F2F-4BF5A5ACA0DB}" srcOrd="2" destOrd="0" presId="urn:microsoft.com/office/officeart/2005/8/layout/orgChart1"/>
    <dgm:cxn modelId="{24B37CB5-05D0-46FF-9AAF-C17C2F7B465D}" type="presParOf" srcId="{D0EBC03D-729E-4DCC-A0C8-65B708936E20}" destId="{054E0530-C795-4BC3-989E-DF07488B5E88}" srcOrd="2" destOrd="0" presId="urn:microsoft.com/office/officeart/2005/8/layout/orgChart1"/>
    <dgm:cxn modelId="{47A91EE2-D077-4F02-9EB2-533B871D6182}" type="presParOf" srcId="{D0EBC03D-729E-4DCC-A0C8-65B708936E20}" destId="{CFD4FC53-543B-4420-B93C-54CF74D4F85D}" srcOrd="3" destOrd="0" presId="urn:microsoft.com/office/officeart/2005/8/layout/orgChart1"/>
    <dgm:cxn modelId="{81290368-DEC9-4F5E-8970-03AFB63F04A2}" type="presParOf" srcId="{CFD4FC53-543B-4420-B93C-54CF74D4F85D}" destId="{B792AE0E-F931-444A-BA6D-8300F2A15685}" srcOrd="0" destOrd="0" presId="urn:microsoft.com/office/officeart/2005/8/layout/orgChart1"/>
    <dgm:cxn modelId="{8A51F244-91D4-4071-8109-E1283EB0691D}" type="presParOf" srcId="{B792AE0E-F931-444A-BA6D-8300F2A15685}" destId="{57E20589-6287-4A71-82E3-A593277F2241}" srcOrd="0" destOrd="0" presId="urn:microsoft.com/office/officeart/2005/8/layout/orgChart1"/>
    <dgm:cxn modelId="{543A7E31-8FFA-4718-BBD7-52A5F5AF461E}" type="presParOf" srcId="{B792AE0E-F931-444A-BA6D-8300F2A15685}" destId="{0860C562-80BC-48EA-8CEA-516105E9DB21}" srcOrd="1" destOrd="0" presId="urn:microsoft.com/office/officeart/2005/8/layout/orgChart1"/>
    <dgm:cxn modelId="{4697458C-7997-4ED0-A2F4-9F08F0131E1D}" type="presParOf" srcId="{CFD4FC53-543B-4420-B93C-54CF74D4F85D}" destId="{B8F95A1B-0433-44C0-A326-9EB83A1739B5}" srcOrd="1" destOrd="0" presId="urn:microsoft.com/office/officeart/2005/8/layout/orgChart1"/>
    <dgm:cxn modelId="{5BDB895E-B983-4B1D-B6A1-2C9C32D99868}" type="presParOf" srcId="{B8F95A1B-0433-44C0-A326-9EB83A1739B5}" destId="{DFF6289F-AF6F-4F4F-A563-BAF5FB93A85B}" srcOrd="0" destOrd="0" presId="urn:microsoft.com/office/officeart/2005/8/layout/orgChart1"/>
    <dgm:cxn modelId="{C22D742A-B309-4439-8377-5E3B0FE48D9F}" type="presParOf" srcId="{B8F95A1B-0433-44C0-A326-9EB83A1739B5}" destId="{07B44BB3-D4DF-4D01-B082-D1564782E797}" srcOrd="1" destOrd="0" presId="urn:microsoft.com/office/officeart/2005/8/layout/orgChart1"/>
    <dgm:cxn modelId="{0F9E078A-A089-4647-B605-101B4D841E3C}" type="presParOf" srcId="{07B44BB3-D4DF-4D01-B082-D1564782E797}" destId="{C223C451-E758-470D-B976-FBEEC9B03CA4}" srcOrd="0" destOrd="0" presId="urn:microsoft.com/office/officeart/2005/8/layout/orgChart1"/>
    <dgm:cxn modelId="{B62DB616-E09E-4D53-ADC2-5448A523B963}" type="presParOf" srcId="{C223C451-E758-470D-B976-FBEEC9B03CA4}" destId="{F34B5951-B2B1-48A6-9C22-0A4718909F37}" srcOrd="0" destOrd="0" presId="urn:microsoft.com/office/officeart/2005/8/layout/orgChart1"/>
    <dgm:cxn modelId="{F91E15BD-712B-41E8-A1F4-C7C5B3C22C3A}" type="presParOf" srcId="{C223C451-E758-470D-B976-FBEEC9B03CA4}" destId="{29068B5E-2BB5-41F0-8A10-093C548FC6E3}" srcOrd="1" destOrd="0" presId="urn:microsoft.com/office/officeart/2005/8/layout/orgChart1"/>
    <dgm:cxn modelId="{BBF6D1C7-2BDF-4ECA-BFC7-2F2A61D349A1}" type="presParOf" srcId="{07B44BB3-D4DF-4D01-B082-D1564782E797}" destId="{6D455AF4-BAB0-4DA1-9F43-ED9F79A444B3}" srcOrd="1" destOrd="0" presId="urn:microsoft.com/office/officeart/2005/8/layout/orgChart1"/>
    <dgm:cxn modelId="{95CCB025-0A3F-40A3-9714-AFF787670D37}" type="presParOf" srcId="{07B44BB3-D4DF-4D01-B082-D1564782E797}" destId="{B5AB8275-859E-4586-AD45-7C1B455FBCE8}" srcOrd="2" destOrd="0" presId="urn:microsoft.com/office/officeart/2005/8/layout/orgChart1"/>
    <dgm:cxn modelId="{AFA70E15-ACEA-4D90-9DA0-7D0E6AF13AEC}" type="presParOf" srcId="{CFD4FC53-543B-4420-B93C-54CF74D4F85D}" destId="{F0EA0818-C992-42D5-BE44-B742B9593463}" srcOrd="2" destOrd="0" presId="urn:microsoft.com/office/officeart/2005/8/layout/orgChart1"/>
    <dgm:cxn modelId="{05705A12-B510-4F09-B24A-2ABD273CC3B7}" type="presParOf" srcId="{A295D40C-7D9B-4A0D-9D6A-E499FB2C3A77}" destId="{A03059E2-0EB6-4F6B-90BB-79C2B76F7B35}" srcOrd="2" destOrd="0" presId="urn:microsoft.com/office/officeart/2005/8/layout/orgChart1"/>
    <dgm:cxn modelId="{8CCB08B7-078F-41D1-A1AB-BD4C19962083}" type="presParOf" srcId="{BB4CC52C-3073-47E3-A3E3-C5563B25E29B}" destId="{99FC7A5F-F0EC-41C9-AA2E-266F060FB0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4059F-97D8-4399-B914-E777ADA29663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88AD2-3F7E-4DF4-89F0-26BD1A7EC90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0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88AD2-3F7E-4DF4-89F0-26BD1A7EC90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3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88AD2-3F7E-4DF4-89F0-26BD1A7EC90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14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77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80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8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22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78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3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8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3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BCCD-9E51-4639-B7B2-C6711F27A716}" type="datetimeFigureOut">
              <a:rPr lang="ru-RU" smtClean="0"/>
              <a:t>02.11.2024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6851-9570-4219-B64D-E7298125BEA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8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011" y="1871736"/>
            <a:ext cx="1749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kk-KZ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-сынып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418114"/>
            <a:ext cx="8548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Ферменттердің әсер ету механизмі. Ферменттің белсенді орталығы.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77;p1"/>
          <p:cNvCxnSpPr>
            <a:cxnSpLocks noChangeShapeType="1"/>
          </p:cNvCxnSpPr>
          <p:nvPr/>
        </p:nvCxnSpPr>
        <p:spPr bwMode="auto">
          <a:xfrm>
            <a:off x="755576" y="6147522"/>
            <a:ext cx="758649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78;p1"/>
          <p:cNvCxnSpPr>
            <a:cxnSpLocks noChangeShapeType="1"/>
          </p:cNvCxnSpPr>
          <p:nvPr/>
        </p:nvCxnSpPr>
        <p:spPr bwMode="auto">
          <a:xfrm>
            <a:off x="755576" y="6310842"/>
            <a:ext cx="7603528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542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2914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  №1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36666" r="24802" b="25605"/>
          <a:stretch/>
        </p:blipFill>
        <p:spPr bwMode="auto">
          <a:xfrm>
            <a:off x="514360" y="1484784"/>
            <a:ext cx="6524686" cy="275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962" y="1025625"/>
            <a:ext cx="5601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Сызбада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ферменттер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механизмі берілген.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2" y="4288446"/>
            <a:ext cx="79928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M, N, O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құрылымдарын  анықтаңыз.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 – 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субстрат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–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белсенді орталық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–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фермент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– 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өнім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254" y="1340768"/>
            <a:ext cx="823719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74554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Ферменттік 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механизм кезеңдерін </a:t>
            </a:r>
            <a:r>
              <a:rPr lang="kk-KZ" sz="2800" b="1" i="1" dirty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kk-KZ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013176"/>
            <a:ext cx="62013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1.Ферменттер механизмін таныйды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376" y="260648"/>
            <a:ext cx="2914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1" y="107706"/>
            <a:ext cx="9144000" cy="6727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933244" y="999892"/>
            <a:ext cx="3134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5233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9.4.1.1 - ферменттер механизмін оқып тану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2831" y="2540594"/>
            <a:ext cx="4002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критериі: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0419" y="3437551"/>
            <a:ext cx="835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ферменттер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механизмін біледі;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5832648" cy="2880320"/>
          </a:xfrm>
          <a:prstGeom prst="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Ферменттер жасушаларда синтезделіп, биохимиялық реакцияларға қатысатын ақуыздық табиғаттағы биокатализатор болып табылады. Фермент немесе энзим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ғ. Ван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Гельмонт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ұсынған) алғашқыда ашыту үдерістерінде анықталған зат.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3042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Ð¤ÐµÑÐ¼ÐµÐ½ÑÑÐµÑ â Ð£Ð¸ÐºÐ¸Ð¿ÐµÐ´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Ð¤ÐµÑÐ¼ÐµÐ½ÑÑÐµÑ â Ð£Ð¸ÐºÐ¸Ð¿ÐµÐ´Ð¸Ñ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Ð¤Ð°Ð¹Ð»:HRP-xray.png â ÐÐ¸ÐºÐ¸Ð¿ÐµÐ´Ð¸Ñ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5" y="4259669"/>
            <a:ext cx="3036564" cy="236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63" y="4270995"/>
            <a:ext cx="4138629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53109" y="3890337"/>
            <a:ext cx="2173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 Гельмонт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50078"/>
            <a:ext cx="344491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Ферменттер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8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0718800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1" r="63301" b="-3716"/>
          <a:stretch/>
        </p:blipFill>
        <p:spPr bwMode="auto">
          <a:xfrm>
            <a:off x="323528" y="1844674"/>
            <a:ext cx="3672780" cy="388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84467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Апофермент – ақуыз денесі (белоктық бөлігі)</a:t>
            </a:r>
          </a:p>
          <a:p>
            <a:pPr marL="533400" indent="-533400">
              <a:buFontTx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Каталитикалық орталық</a:t>
            </a:r>
          </a:p>
          <a:p>
            <a:pPr marL="533400" indent="-533400">
              <a:buFontTx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Субстраттық орталық</a:t>
            </a:r>
          </a:p>
          <a:p>
            <a:pPr marL="533400" indent="-533400">
              <a:buFontTx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Ақуыздың активті бөлігі</a:t>
            </a:r>
          </a:p>
          <a:p>
            <a:pPr marL="533400" indent="-533400">
              <a:buFontTx/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Аллостериялық (реттегіш) орталық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2787" y="548680"/>
            <a:ext cx="586429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Ферменттің құрылысы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348880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79387" y="0"/>
          <a:ext cx="8964613" cy="669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9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209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Ферменттің активті орталығы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052736"/>
            <a:ext cx="806489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kk-KZ" sz="2800" dirty="0" smtClean="0">
                <a:latin typeface="Times New Roman" pitchFamily="18" charset="0"/>
              </a:rPr>
              <a:t>Фермент молекуласының субстратпен тікелей тиісіп жанасатын бөлігін </a:t>
            </a:r>
            <a:r>
              <a:rPr lang="kk-KZ" sz="2800" i="1" dirty="0" smtClean="0">
                <a:latin typeface="Times New Roman" pitchFamily="18" charset="0"/>
              </a:rPr>
              <a:t>ферменттің активті орталығы </a:t>
            </a:r>
            <a:r>
              <a:rPr lang="kk-KZ" sz="2800" dirty="0" smtClean="0">
                <a:latin typeface="Times New Roman" pitchFamily="18" charset="0"/>
              </a:rPr>
              <a:t>деп аталады;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kk-KZ" sz="2800" dirty="0" smtClean="0">
                <a:latin typeface="Times New Roman" pitchFamily="18" charset="0"/>
              </a:rPr>
              <a:t>Активті орталық бүйір радикалында функционалды тобы бар амин қышқылдарының қалдықтарынан түзіледі. </a:t>
            </a:r>
          </a:p>
          <a:p>
            <a:pPr marL="457200" indent="-45720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kk-KZ" sz="2800" dirty="0" smtClean="0">
                <a:latin typeface="Times New Roman" pitchFamily="18" charset="0"/>
              </a:rPr>
              <a:t>Күрделі ферменттерде активті орталыққа металл иондары мен коферменттер де кіреді.</a:t>
            </a:r>
            <a:endParaRPr lang="kk-KZ" sz="2800" dirty="0"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t="24167" r="16604" b="23992"/>
          <a:stretch/>
        </p:blipFill>
        <p:spPr bwMode="auto">
          <a:xfrm>
            <a:off x="1652563" y="3933056"/>
            <a:ext cx="579975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24" y="121357"/>
            <a:ext cx="341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latin typeface="Times New Roman" pitchFamily="18" charset="0"/>
              </a:rPr>
              <a:t>Ферменттер әсерінің теориясы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4256" y="50864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kk-KZ" sz="2000" dirty="0" smtClean="0">
                <a:latin typeface="Times New Roman" pitchFamily="18" charset="0"/>
              </a:rPr>
              <a:t>Фермент өзінің субстратын айырып таниды. Э.Фишердің айтуы бойынша “құлыпқа дәл келетін кілт сияқты”, субстрат та активті орталыққа дәл келуі керек</a:t>
            </a:r>
          </a:p>
          <a:p>
            <a:pPr marL="174625" indent="-174625" algn="just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kk-KZ" sz="2000" dirty="0" smtClean="0">
                <a:latin typeface="Times New Roman" pitchFamily="18" charset="0"/>
              </a:rPr>
              <a:t>Қатал іріктеп өзіне ғана тән реакцияны катализдейді.</a:t>
            </a:r>
          </a:p>
          <a:p>
            <a:pPr marL="174625" indent="-174625" algn="just">
              <a:lnSpc>
                <a:spcPct val="90000"/>
              </a:lnSpc>
            </a:pPr>
            <a:r>
              <a:rPr lang="kk-KZ" sz="2000" dirty="0" smtClean="0">
                <a:latin typeface="Times New Roman" pitchFamily="18" charset="0"/>
              </a:rPr>
              <a:t>Теория бойынша фермент әсері екі сатыдан тұрады: </a:t>
            </a:r>
          </a:p>
          <a:p>
            <a:pPr marL="174625" indent="-174625" algn="just">
              <a:lnSpc>
                <a:spcPct val="90000"/>
              </a:lnSpc>
              <a:buFontTx/>
              <a:buNone/>
            </a:pPr>
            <a:r>
              <a:rPr lang="kk-KZ" sz="2000" dirty="0" smtClean="0">
                <a:latin typeface="Times New Roman" pitchFamily="18" charset="0"/>
              </a:rPr>
              <a:t>1)фермент пен субстрат арасында комплекс – фермент-субстрат түзіледі</a:t>
            </a:r>
          </a:p>
          <a:p>
            <a:pPr marL="174625" indent="-174625" algn="just">
              <a:lnSpc>
                <a:spcPct val="90000"/>
              </a:lnSpc>
              <a:buFontTx/>
              <a:buNone/>
            </a:pPr>
            <a:r>
              <a:rPr lang="kk-KZ" sz="2000" dirty="0" smtClean="0">
                <a:latin typeface="Times New Roman" pitchFamily="18" charset="0"/>
              </a:rPr>
              <a:t>2)фермент-субстрат комплексі ыдырайды да, реакцияның соңғы өнімдері түзіледі, ал фермент босап шығады.</a:t>
            </a:r>
            <a:endParaRPr lang="kk-KZ" sz="2000" dirty="0">
              <a:latin typeface="Times New Roman" pitchFamily="18" charset="0"/>
            </a:endParaRPr>
          </a:p>
        </p:txBody>
      </p:sp>
      <p:pic>
        <p:nvPicPr>
          <p:cNvPr id="4" name="Picture 8" descr="107188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8" b="-307"/>
          <a:stretch>
            <a:fillRect/>
          </a:stretch>
        </p:blipFill>
        <p:spPr bwMode="auto">
          <a:xfrm>
            <a:off x="5580112" y="2132856"/>
            <a:ext cx="33480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96336" y="2276872"/>
            <a:ext cx="15476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Субстрат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молекуласы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18080" y="3068960"/>
            <a:ext cx="15476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ермент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молекуласы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80485" y="4135078"/>
            <a:ext cx="15476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Фермент-субстрат 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54130" y="5157192"/>
            <a:ext cx="15476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Реакция өнімі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34964" y="6137300"/>
            <a:ext cx="15476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Өзгеріссіз фермент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молекуласы</a:t>
            </a:r>
          </a:p>
        </p:txBody>
      </p:sp>
      <p:pic>
        <p:nvPicPr>
          <p:cNvPr id="10" name="Picture 5" descr="fisher-em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0"/>
            <a:ext cx="1944687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0718800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79"/>
          <a:stretch>
            <a:fillRect/>
          </a:stretch>
        </p:blipFill>
        <p:spPr bwMode="auto">
          <a:xfrm>
            <a:off x="5436097" y="116633"/>
            <a:ext cx="1763216" cy="196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5" y="4755963"/>
            <a:ext cx="4947147" cy="188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3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476672"/>
            <a:ext cx="489654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lnSpc>
                <a:spcPct val="90000"/>
              </a:lnSpc>
            </a:pPr>
            <a:r>
              <a:rPr lang="kk-KZ" sz="2400" i="1" dirty="0" smtClean="0">
                <a:latin typeface="Times New Roman" pitchFamily="18" charset="0"/>
              </a:rPr>
              <a:t>Ферменттік реакциялар кинетикасы</a:t>
            </a:r>
            <a:r>
              <a:rPr lang="kk-KZ" sz="2400" dirty="0" smtClean="0">
                <a:latin typeface="Times New Roman" pitchFamily="18" charset="0"/>
              </a:rPr>
              <a:t> деп реакция жүру жылдамдығын айтады.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kk-KZ" sz="2400" dirty="0" smtClean="0">
                <a:latin typeface="Times New Roman" pitchFamily="18" charset="0"/>
              </a:rPr>
              <a:t>Реакция жылдамдығын белгілі бір уақыт өлшемінде фермент әсерімен түзілген өнім бойынша (немесе субстраттың жойылу мөлшері бойынша) есептейді.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kk-KZ" sz="2400" dirty="0" smtClean="0">
                <a:latin typeface="Times New Roman" pitchFamily="18" charset="0"/>
              </a:rPr>
              <a:t> Л.Михаэлис пен М.Ментен бойынша: фермент концентрациясы тұрақты кезде реакция жылдамдығы субстрат концентрациясына байланысты.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kk-KZ" sz="2400" dirty="0" smtClean="0">
                <a:latin typeface="Times New Roman" pitchFamily="18" charset="0"/>
              </a:rPr>
              <a:t>Реакция жылдамдығы субстрат концентрациясына пропорционал болмайды.</a:t>
            </a:r>
            <a:endParaRPr lang="ru-RU" sz="2400" dirty="0"/>
          </a:p>
        </p:txBody>
      </p:sp>
      <p:pic>
        <p:nvPicPr>
          <p:cNvPr id="3" name="Picture 6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81" r="49583" b="2591"/>
          <a:stretch>
            <a:fillRect/>
          </a:stretch>
        </p:blipFill>
        <p:spPr bwMode="auto">
          <a:xfrm>
            <a:off x="497742" y="1057792"/>
            <a:ext cx="335417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3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2914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  №1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36666" r="24802" b="25605"/>
          <a:stretch/>
        </p:blipFill>
        <p:spPr bwMode="auto">
          <a:xfrm>
            <a:off x="514360" y="1484784"/>
            <a:ext cx="6524686" cy="275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962" y="1025625"/>
            <a:ext cx="739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Сызбада ферменттік реакцияның төрт кезеңі берілген.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962" y="4288446"/>
            <a:ext cx="7992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M, N, O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құрылымдарын анықтаңыз.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Сызбаны пайдаланып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M, N, O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құрылымдарын анықтайды.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373</Words>
  <Application>Microsoft Office PowerPoint</Application>
  <PresentationFormat>Экран (4:3)</PresentationFormat>
  <Paragraphs>75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Huawei</cp:lastModifiedBy>
  <cp:revision>22</cp:revision>
  <dcterms:created xsi:type="dcterms:W3CDTF">2020-07-24T12:01:59Z</dcterms:created>
  <dcterms:modified xsi:type="dcterms:W3CDTF">2024-11-02T06:00:56Z</dcterms:modified>
</cp:coreProperties>
</file>