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78" r:id="rId2"/>
    <p:sldId id="259" r:id="rId3"/>
    <p:sldId id="314" r:id="rId4"/>
    <p:sldId id="317" r:id="rId5"/>
    <p:sldId id="320" r:id="rId6"/>
    <p:sldId id="315" r:id="rId7"/>
    <p:sldId id="312" r:id="rId8"/>
    <p:sldId id="316" r:id="rId9"/>
    <p:sldId id="319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7.wmf"/><Relationship Id="rId16" Type="http://schemas.openxmlformats.org/officeDocument/2006/relationships/image" Target="../media/image41.wmf"/><Relationship Id="rId1" Type="http://schemas.openxmlformats.org/officeDocument/2006/relationships/image" Target="../media/image20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5" Type="http://schemas.openxmlformats.org/officeDocument/2006/relationships/image" Target="../media/image4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7762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7.em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3.wmf"/><Relationship Id="rId5" Type="http://schemas.openxmlformats.org/officeDocument/2006/relationships/image" Target="../media/image26.gi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20.wmf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3.wmf"/><Relationship Id="rId26" Type="http://schemas.openxmlformats.org/officeDocument/2006/relationships/image" Target="../media/image37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34" Type="http://schemas.openxmlformats.org/officeDocument/2006/relationships/image" Target="../media/image41.wmf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3.bin"/><Relationship Id="rId3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oleObject" Target="../embeddings/oleObject35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36.wmf"/><Relationship Id="rId32" Type="http://schemas.openxmlformats.org/officeDocument/2006/relationships/image" Target="../media/image40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28" Type="http://schemas.openxmlformats.org/officeDocument/2006/relationships/image" Target="../media/image38.wmf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0.bin"/><Relationship Id="rId31" Type="http://schemas.openxmlformats.org/officeDocument/2006/relationships/oleObject" Target="../embeddings/oleObject36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oleObject" Target="../embeddings/oleObject34.bin"/><Relationship Id="rId30" Type="http://schemas.openxmlformats.org/officeDocument/2006/relationships/image" Target="../media/image3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447357" y="1293132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76690" y="2551176"/>
            <a:ext cx="8585200" cy="19476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 сабақта тригонометриялық функциялардың көбейтіндісін </a:t>
            </a: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қосынды немесе айырымға түрлендіру </a:t>
            </a: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формулаларын меңгердік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866" y="1058334"/>
            <a:ext cx="8585200" cy="97366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тақырыбы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067" y="2225544"/>
            <a:ext cx="8898466" cy="932523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 формулалары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87" y="1861477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41866" y="4394200"/>
            <a:ext cx="8585200" cy="9736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функциялардың көбейтіндісін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қосынды немесе айырымға түрлендіру </a:t>
            </a:r>
          </a:p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формулаларын қолданып есептер шығарамыз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619291"/>
              </p:ext>
            </p:extLst>
          </p:nvPr>
        </p:nvGraphicFramePr>
        <p:xfrm>
          <a:off x="2624667" y="1938866"/>
          <a:ext cx="5901267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2425700" imgH="393700" progId="Equation.3">
                  <p:embed/>
                </p:oleObj>
              </mc:Choice>
              <mc:Fallback>
                <p:oleObj name="Формула" r:id="rId3" imgW="24257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667" y="1938866"/>
                        <a:ext cx="5901267" cy="96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125793"/>
              </p:ext>
            </p:extLst>
          </p:nvPr>
        </p:nvGraphicFramePr>
        <p:xfrm>
          <a:off x="2683934" y="2954868"/>
          <a:ext cx="5782734" cy="880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5" imgW="2425700" imgH="393700" progId="Equation.3">
                  <p:embed/>
                </p:oleObj>
              </mc:Choice>
              <mc:Fallback>
                <p:oleObj name="Формула" r:id="rId5" imgW="24257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934" y="2954868"/>
                        <a:ext cx="5782734" cy="880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295472"/>
              </p:ext>
            </p:extLst>
          </p:nvPr>
        </p:nvGraphicFramePr>
        <p:xfrm>
          <a:off x="2760135" y="4089399"/>
          <a:ext cx="5579532" cy="888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7" imgW="2489200" imgH="393700" progId="Equation.3">
                  <p:embed/>
                </p:oleObj>
              </mc:Choice>
              <mc:Fallback>
                <p:oleObj name="Формула" r:id="rId7" imgW="24892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135" y="4089399"/>
                        <a:ext cx="5579532" cy="888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025198"/>
              </p:ext>
            </p:extLst>
          </p:nvPr>
        </p:nvGraphicFramePr>
        <p:xfrm>
          <a:off x="2827865" y="5156199"/>
          <a:ext cx="5435601" cy="884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9" imgW="2438400" imgH="393700" progId="Equation.3">
                  <p:embed/>
                </p:oleObj>
              </mc:Choice>
              <mc:Fallback>
                <p:oleObj name="Формула" r:id="rId9" imgW="24384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865" y="5156199"/>
                        <a:ext cx="5435601" cy="8847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функциялардың көбейтіндісін </a:t>
            </a: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қосынды немесе айырымға түрлендіру </a:t>
            </a: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формулалары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6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3436" y="1717041"/>
            <a:ext cx="100035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Өрнектерді тригонометриялық функциялардың қосындысы түрінде жазыңдар: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0714" y="873781"/>
            <a:ext cx="147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Мысал:</a:t>
            </a:r>
            <a:endParaRPr lang="ru-RU" sz="2800" dirty="0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32" b="50000"/>
          <a:stretch/>
        </p:blipFill>
        <p:spPr bwMode="auto">
          <a:xfrm>
            <a:off x="690714" y="2280370"/>
            <a:ext cx="9500684" cy="110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71" r="12575"/>
          <a:stretch/>
        </p:blipFill>
        <p:spPr bwMode="auto">
          <a:xfrm>
            <a:off x="603436" y="3877054"/>
            <a:ext cx="10571687" cy="139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545666" y="3235463"/>
            <a:ext cx="1625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Жауабы: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01698" y="5168413"/>
            <a:ext cx="1625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Жауабы:</a:t>
            </a:r>
            <a:endParaRPr lang="ru-RU" sz="2800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11434"/>
              </p:ext>
            </p:extLst>
          </p:nvPr>
        </p:nvGraphicFramePr>
        <p:xfrm>
          <a:off x="9171624" y="3298635"/>
          <a:ext cx="1718880" cy="596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4" imgW="1143000" imgH="393700" progId="Equation.3">
                  <p:embed/>
                </p:oleObj>
              </mc:Choice>
              <mc:Fallback>
                <p:oleObj name="Формула" r:id="rId4" imgW="11430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1624" y="3298635"/>
                        <a:ext cx="1718880" cy="5968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980953"/>
              </p:ext>
            </p:extLst>
          </p:nvPr>
        </p:nvGraphicFramePr>
        <p:xfrm>
          <a:off x="9427656" y="5231585"/>
          <a:ext cx="1837752" cy="503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6" imgW="1447172" imgH="393529" progId="Equation.3">
                  <p:embed/>
                </p:oleObj>
              </mc:Choice>
              <mc:Fallback>
                <p:oleObj name="Формула" r:id="rId6" imgW="1447172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7656" y="5231585"/>
                        <a:ext cx="1837752" cy="5037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495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0714" y="873781"/>
            <a:ext cx="147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3077" y="1510283"/>
            <a:ext cx="1767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Есептеңдер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633295"/>
              </p:ext>
            </p:extLst>
          </p:nvPr>
        </p:nvGraphicFramePr>
        <p:xfrm>
          <a:off x="690714" y="2103120"/>
          <a:ext cx="10909802" cy="694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3" imgW="6718300" imgH="431800" progId="Equation.3">
                  <p:embed/>
                </p:oleObj>
              </mc:Choice>
              <mc:Fallback>
                <p:oleObj name="Формула" r:id="rId3" imgW="67183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714" y="2103120"/>
                        <a:ext cx="10909802" cy="6949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063570" y="2973853"/>
            <a:ext cx="1625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Жауабы: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214479"/>
              </p:ext>
            </p:extLst>
          </p:nvPr>
        </p:nvGraphicFramePr>
        <p:xfrm>
          <a:off x="10689528" y="2973853"/>
          <a:ext cx="749616" cy="539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5" imgW="596900" imgH="431800" progId="Equation.3">
                  <p:embed/>
                </p:oleObj>
              </mc:Choice>
              <mc:Fallback>
                <p:oleObj name="Формула" r:id="rId5" imgW="5969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9528" y="2973853"/>
                        <a:ext cx="749616" cy="5393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18005"/>
              </p:ext>
            </p:extLst>
          </p:nvPr>
        </p:nvGraphicFramePr>
        <p:xfrm>
          <a:off x="822960" y="3895344"/>
          <a:ext cx="9171432" cy="818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7" imgW="5727700" imgH="508000" progId="Equation.3">
                  <p:embed/>
                </p:oleObj>
              </mc:Choice>
              <mc:Fallback>
                <p:oleObj name="Формула" r:id="rId7" imgW="5727700" imgH="508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" y="3895344"/>
                        <a:ext cx="9171432" cy="818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4144" y="2293358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8190" y="4085582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15970" y="4827037"/>
            <a:ext cx="1625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Жауабы:</a:t>
            </a:r>
            <a:endParaRPr lang="ru-RU" sz="2800" dirty="0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965739"/>
              </p:ext>
            </p:extLst>
          </p:nvPr>
        </p:nvGraphicFramePr>
        <p:xfrm>
          <a:off x="10841928" y="4746012"/>
          <a:ext cx="853248" cy="60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9" imgW="609336" imgH="431613" progId="Equation.3">
                  <p:embed/>
                </p:oleObj>
              </mc:Choice>
              <mc:Fallback>
                <p:oleObj name="Формула" r:id="rId9" imgW="609336" imgH="4316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1928" y="4746012"/>
                        <a:ext cx="853248" cy="6088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82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0714" y="873781"/>
            <a:ext cx="147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0714" y="1899506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Шешуі:</a:t>
            </a:r>
            <a:endParaRPr lang="ru-RU" sz="28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092" y="1437214"/>
            <a:ext cx="12150493" cy="723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32093" y="2422726"/>
            <a:ext cx="61418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Алғашқы екі көбейткішке (4) формуланы қолданамыз: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861457"/>
              </p:ext>
            </p:extLst>
          </p:nvPr>
        </p:nvGraphicFramePr>
        <p:xfrm>
          <a:off x="932093" y="2916433"/>
          <a:ext cx="10363200" cy="129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Формула" r:id="rId4" imgW="5715000" imgH="787400" progId="Equation.3">
                  <p:embed/>
                </p:oleObj>
              </mc:Choice>
              <mc:Fallback>
                <p:oleObj name="Формула" r:id="rId4" imgW="5715000" imgH="787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093" y="2916433"/>
                        <a:ext cx="10363200" cy="1293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32092" y="4302670"/>
            <a:ext cx="3801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Енді (3) формуланы қолданамыз: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946898"/>
              </p:ext>
            </p:extLst>
          </p:nvPr>
        </p:nvGraphicFramePr>
        <p:xfrm>
          <a:off x="4733774" y="4179082"/>
          <a:ext cx="6327453" cy="647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Формула" r:id="rId6" imgW="3987800" imgH="431800" progId="Equation.3">
                  <p:embed/>
                </p:oleObj>
              </mc:Choice>
              <mc:Fallback>
                <p:oleObj name="Формула" r:id="rId6" imgW="39878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774" y="4179082"/>
                        <a:ext cx="6327453" cy="6472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66591" y="5051513"/>
            <a:ext cx="23278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>
                <a:latin typeface="Times New Roman"/>
                <a:ea typeface="Calibri"/>
              </a:rPr>
              <a:t>Жақшаны ашамыз: </a:t>
            </a:r>
            <a:endParaRPr lang="ru-RU" sz="2000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233741"/>
              </p:ext>
            </p:extLst>
          </p:nvPr>
        </p:nvGraphicFramePr>
        <p:xfrm>
          <a:off x="3294471" y="5051513"/>
          <a:ext cx="3283249" cy="578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Формула" r:id="rId8" imgW="2019300" imgH="393700" progId="Equation.3">
                  <p:embed/>
                </p:oleObj>
              </mc:Choice>
              <mc:Fallback>
                <p:oleObj name="Формула" r:id="rId8" imgW="20193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4471" y="5051513"/>
                        <a:ext cx="3283249" cy="5788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913714" y="5743373"/>
            <a:ext cx="1625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Жауабы:</a:t>
            </a:r>
            <a:endParaRPr lang="ru-RU" sz="2800" dirty="0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075240"/>
              </p:ext>
            </p:extLst>
          </p:nvPr>
        </p:nvGraphicFramePr>
        <p:xfrm>
          <a:off x="8720665" y="5806545"/>
          <a:ext cx="2548467" cy="500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10" imgW="2019300" imgH="393700" progId="Equation.3">
                  <p:embed/>
                </p:oleObj>
              </mc:Choice>
              <mc:Fallback>
                <p:oleObj name="Формула" r:id="rId10" imgW="2019300" imgH="393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0665" y="5806545"/>
                        <a:ext cx="2548467" cy="5008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658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2262" y="1135391"/>
            <a:ext cx="147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Мысал:</a:t>
            </a:r>
            <a:endParaRPr lang="ru-RU" sz="2800" dirty="0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67" y="1658611"/>
            <a:ext cx="12893785" cy="118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286630"/>
              </p:ext>
            </p:extLst>
          </p:nvPr>
        </p:nvGraphicFramePr>
        <p:xfrm>
          <a:off x="937627" y="3803134"/>
          <a:ext cx="9764240" cy="176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Формула" r:id="rId4" imgW="4686300" imgH="914400" progId="Equation.3">
                  <p:embed/>
                </p:oleObj>
              </mc:Choice>
              <mc:Fallback>
                <p:oleObj name="Формула" r:id="rId4" imgW="468630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627" y="3803134"/>
                        <a:ext cx="9764240" cy="17610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22261" y="3031925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Шешуі: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571995" y="5564201"/>
            <a:ext cx="1340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Жауабы:  </a:t>
            </a:r>
            <a:r>
              <a:rPr lang="kk-KZ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94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59000" y="534964"/>
            <a:ext cx="7681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Деңгейлік тапсырмалар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69029" y="1480669"/>
            <a:ext cx="14203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- деңгейі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3888317" y="1196975"/>
            <a:ext cx="0" cy="518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7535333" y="1196975"/>
            <a:ext cx="0" cy="518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8496300" y="1412875"/>
            <a:ext cx="14203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- деңгейі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4721516" y="1522520"/>
            <a:ext cx="21865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- деңгейі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15619" y="2060576"/>
            <a:ext cx="29272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Көбейтіндіні қосындыға </a:t>
            </a:r>
          </a:p>
          <a:p>
            <a:pPr algn="ctr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түрлендіріңдер: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6019800" y="3321050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321050"/>
                        <a:ext cx="152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581151" cy="1366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692151" y="34496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6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564805"/>
              </p:ext>
            </p:extLst>
          </p:nvPr>
        </p:nvGraphicFramePr>
        <p:xfrm>
          <a:off x="317219" y="3015154"/>
          <a:ext cx="326601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Формула" r:id="rId6" imgW="965160" imgH="203040" progId="Equation.3">
                  <p:embed/>
                </p:oleObj>
              </mc:Choice>
              <mc:Fallback>
                <p:oleObj name="Формула" r:id="rId6" imgW="965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219" y="3015154"/>
                        <a:ext cx="326601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124264" y="4555789"/>
            <a:ext cx="1109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501651" y="45291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6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918984"/>
              </p:ext>
            </p:extLst>
          </p:nvPr>
        </p:nvGraphicFramePr>
        <p:xfrm>
          <a:off x="1113015" y="5066731"/>
          <a:ext cx="1132417" cy="824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Формула" r:id="rId8" imgW="444240" imgH="431640" progId="Equation.3">
                  <p:embed/>
                </p:oleObj>
              </mc:Choice>
              <mc:Fallback>
                <p:oleObj name="Формула" r:id="rId8" imgW="444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015" y="5066731"/>
                        <a:ext cx="1132417" cy="8243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4271434" y="2060576"/>
            <a:ext cx="289983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Көбейтіндіні қосындыға </a:t>
            </a:r>
          </a:p>
          <a:p>
            <a:pPr algn="ctr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түрлендіріңдер: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4629151" y="33051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694" name="Object 22"/>
          <p:cNvGraphicFramePr>
            <a:graphicFrameLocks noChangeAspect="1"/>
          </p:cNvGraphicFramePr>
          <p:nvPr/>
        </p:nvGraphicFramePr>
        <p:xfrm>
          <a:off x="4176185" y="3068639"/>
          <a:ext cx="3168649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Формула" r:id="rId10" imgW="914400" imgH="393480" progId="Equation.3">
                  <p:embed/>
                </p:oleObj>
              </mc:Choice>
              <mc:Fallback>
                <p:oleObj name="Формула" r:id="rId10" imgW="91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185" y="3068639"/>
                        <a:ext cx="3168649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5033434" y="4566334"/>
            <a:ext cx="12149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</a:p>
          <a:p>
            <a:endParaRPr lang="ru-RU" dirty="0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629151" y="48895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69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733993"/>
              </p:ext>
            </p:extLst>
          </p:nvPr>
        </p:nvGraphicFramePr>
        <p:xfrm>
          <a:off x="5072084" y="5074166"/>
          <a:ext cx="1137665" cy="73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Формула" r:id="rId12" imgW="444240" imgH="431640" progId="Equation.3">
                  <p:embed/>
                </p:oleObj>
              </mc:Choice>
              <mc:Fallback>
                <p:oleObj name="Формула" r:id="rId12" imgW="444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84" y="5074166"/>
                        <a:ext cx="1137665" cy="73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7848600" y="2182814"/>
            <a:ext cx="33951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Тепе – теңдікті дәлелдеңдер: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8661400" y="316071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70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441712"/>
              </p:ext>
            </p:extLst>
          </p:nvPr>
        </p:nvGraphicFramePr>
        <p:xfrm>
          <a:off x="7958667" y="3068639"/>
          <a:ext cx="3898900" cy="1842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14" imgW="1409400" imgH="888840" progId="Equation.3">
                  <p:embed/>
                </p:oleObj>
              </mc:Choice>
              <mc:Fallback>
                <p:oleObj name="Формула" r:id="rId14" imgW="1409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8667" y="3068639"/>
                        <a:ext cx="3898900" cy="1842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573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16718" y="496888"/>
            <a:ext cx="57869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6900" y="128905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6019800" y="3321050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321050"/>
                        <a:ext cx="152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555751" y="11445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555751" y="150495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97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86082"/>
              </p:ext>
            </p:extLst>
          </p:nvPr>
        </p:nvGraphicFramePr>
        <p:xfrm>
          <a:off x="1102785" y="1196976"/>
          <a:ext cx="3194896" cy="540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Формула" r:id="rId5" imgW="1015920" imgH="228600" progId="Equation.3">
                  <p:embed/>
                </p:oleObj>
              </mc:Choice>
              <mc:Fallback>
                <p:oleObj name="Формула" r:id="rId5" imgW="1015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785" y="1196976"/>
                        <a:ext cx="3194896" cy="5403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917534" y="1865313"/>
            <a:ext cx="466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1390651" y="1773239"/>
          <a:ext cx="1729316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Формула" r:id="rId7" imgW="965160" imgH="431640" progId="Equation.3">
                  <p:embed/>
                </p:oleObj>
              </mc:Choice>
              <mc:Fallback>
                <p:oleObj name="Формула" r:id="rId7" imgW="965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1" y="1773239"/>
                        <a:ext cx="1729316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10412894" y="306954"/>
            <a:ext cx="1487352" cy="1370405"/>
            <a:chOff x="3518" y="758"/>
            <a:chExt cx="1823" cy="1933"/>
          </a:xfrm>
        </p:grpSpPr>
        <p:sp>
          <p:nvSpPr>
            <p:cNvPr id="29713" name="Freeform 17"/>
            <p:cNvSpPr>
              <a:spLocks noEditPoints="1"/>
            </p:cNvSpPr>
            <p:nvPr/>
          </p:nvSpPr>
          <p:spPr bwMode="auto">
            <a:xfrm>
              <a:off x="3518" y="758"/>
              <a:ext cx="1823" cy="1933"/>
            </a:xfrm>
            <a:custGeom>
              <a:avLst/>
              <a:gdLst>
                <a:gd name="T0" fmla="*/ 177 w 362"/>
                <a:gd name="T1" fmla="*/ 384 h 384"/>
                <a:gd name="T2" fmla="*/ 31 w 362"/>
                <a:gd name="T3" fmla="*/ 378 h 384"/>
                <a:gd name="T4" fmla="*/ 4 w 362"/>
                <a:gd name="T5" fmla="*/ 375 h 384"/>
                <a:gd name="T6" fmla="*/ 2 w 362"/>
                <a:gd name="T7" fmla="*/ 355 h 384"/>
                <a:gd name="T8" fmla="*/ 17 w 362"/>
                <a:gd name="T9" fmla="*/ 315 h 384"/>
                <a:gd name="T10" fmla="*/ 23 w 362"/>
                <a:gd name="T11" fmla="*/ 301 h 384"/>
                <a:gd name="T12" fmla="*/ 26 w 362"/>
                <a:gd name="T13" fmla="*/ 292 h 384"/>
                <a:gd name="T14" fmla="*/ 37 w 362"/>
                <a:gd name="T15" fmla="*/ 267 h 384"/>
                <a:gd name="T16" fmla="*/ 11 w 362"/>
                <a:gd name="T17" fmla="*/ 253 h 384"/>
                <a:gd name="T18" fmla="*/ 14 w 362"/>
                <a:gd name="T19" fmla="*/ 246 h 384"/>
                <a:gd name="T20" fmla="*/ 46 w 362"/>
                <a:gd name="T21" fmla="*/ 200 h 384"/>
                <a:gd name="T22" fmla="*/ 91 w 362"/>
                <a:gd name="T23" fmla="*/ 159 h 384"/>
                <a:gd name="T24" fmla="*/ 134 w 362"/>
                <a:gd name="T25" fmla="*/ 158 h 384"/>
                <a:gd name="T26" fmla="*/ 143 w 362"/>
                <a:gd name="T27" fmla="*/ 148 h 384"/>
                <a:gd name="T28" fmla="*/ 125 w 362"/>
                <a:gd name="T29" fmla="*/ 94 h 384"/>
                <a:gd name="T30" fmla="*/ 120 w 362"/>
                <a:gd name="T31" fmla="*/ 86 h 384"/>
                <a:gd name="T32" fmla="*/ 119 w 362"/>
                <a:gd name="T33" fmla="*/ 66 h 384"/>
                <a:gd name="T34" fmla="*/ 122 w 362"/>
                <a:gd name="T35" fmla="*/ 45 h 384"/>
                <a:gd name="T36" fmla="*/ 133 w 362"/>
                <a:gd name="T37" fmla="*/ 22 h 384"/>
                <a:gd name="T38" fmla="*/ 133 w 362"/>
                <a:gd name="T39" fmla="*/ 21 h 384"/>
                <a:gd name="T40" fmla="*/ 132 w 362"/>
                <a:gd name="T41" fmla="*/ 21 h 384"/>
                <a:gd name="T42" fmla="*/ 132 w 362"/>
                <a:gd name="T43" fmla="*/ 19 h 384"/>
                <a:gd name="T44" fmla="*/ 145 w 362"/>
                <a:gd name="T45" fmla="*/ 10 h 384"/>
                <a:gd name="T46" fmla="*/ 148 w 362"/>
                <a:gd name="T47" fmla="*/ 8 h 384"/>
                <a:gd name="T48" fmla="*/ 186 w 362"/>
                <a:gd name="T49" fmla="*/ 8 h 384"/>
                <a:gd name="T50" fmla="*/ 196 w 362"/>
                <a:gd name="T51" fmla="*/ 15 h 384"/>
                <a:gd name="T52" fmla="*/ 224 w 362"/>
                <a:gd name="T53" fmla="*/ 11 h 384"/>
                <a:gd name="T54" fmla="*/ 237 w 362"/>
                <a:gd name="T55" fmla="*/ 19 h 384"/>
                <a:gd name="T56" fmla="*/ 259 w 362"/>
                <a:gd name="T57" fmla="*/ 41 h 384"/>
                <a:gd name="T58" fmla="*/ 256 w 362"/>
                <a:gd name="T59" fmla="*/ 45 h 384"/>
                <a:gd name="T60" fmla="*/ 256 w 362"/>
                <a:gd name="T61" fmla="*/ 45 h 384"/>
                <a:gd name="T62" fmla="*/ 262 w 362"/>
                <a:gd name="T63" fmla="*/ 79 h 384"/>
                <a:gd name="T64" fmla="*/ 259 w 362"/>
                <a:gd name="T65" fmla="*/ 101 h 384"/>
                <a:gd name="T66" fmla="*/ 257 w 362"/>
                <a:gd name="T67" fmla="*/ 102 h 384"/>
                <a:gd name="T68" fmla="*/ 246 w 362"/>
                <a:gd name="T69" fmla="*/ 116 h 384"/>
                <a:gd name="T70" fmla="*/ 232 w 362"/>
                <a:gd name="T71" fmla="*/ 125 h 384"/>
                <a:gd name="T72" fmla="*/ 226 w 362"/>
                <a:gd name="T73" fmla="*/ 127 h 384"/>
                <a:gd name="T74" fmla="*/ 200 w 362"/>
                <a:gd name="T75" fmla="*/ 152 h 384"/>
                <a:gd name="T76" fmla="*/ 218 w 362"/>
                <a:gd name="T77" fmla="*/ 164 h 384"/>
                <a:gd name="T78" fmla="*/ 268 w 362"/>
                <a:gd name="T79" fmla="*/ 185 h 384"/>
                <a:gd name="T80" fmla="*/ 334 w 362"/>
                <a:gd name="T81" fmla="*/ 230 h 384"/>
                <a:gd name="T82" fmla="*/ 301 w 362"/>
                <a:gd name="T83" fmla="*/ 260 h 384"/>
                <a:gd name="T84" fmla="*/ 301 w 362"/>
                <a:gd name="T85" fmla="*/ 261 h 384"/>
                <a:gd name="T86" fmla="*/ 318 w 362"/>
                <a:gd name="T87" fmla="*/ 286 h 384"/>
                <a:gd name="T88" fmla="*/ 355 w 362"/>
                <a:gd name="T89" fmla="*/ 350 h 384"/>
                <a:gd name="T90" fmla="*/ 360 w 362"/>
                <a:gd name="T91" fmla="*/ 368 h 384"/>
                <a:gd name="T92" fmla="*/ 352 w 362"/>
                <a:gd name="T93" fmla="*/ 380 h 384"/>
                <a:gd name="T94" fmla="*/ 177 w 362"/>
                <a:gd name="T95" fmla="*/ 384 h 384"/>
                <a:gd name="T96" fmla="*/ 177 w 362"/>
                <a:gd name="T97" fmla="*/ 384 h 384"/>
                <a:gd name="T98" fmla="*/ 177 w 362"/>
                <a:gd name="T99" fmla="*/ 384 h 384"/>
                <a:gd name="T100" fmla="*/ 240 w 362"/>
                <a:gd name="T101" fmla="*/ 226 h 384"/>
                <a:gd name="T102" fmla="*/ 243 w 362"/>
                <a:gd name="T103" fmla="*/ 226 h 384"/>
                <a:gd name="T104" fmla="*/ 240 w 362"/>
                <a:gd name="T105" fmla="*/ 222 h 384"/>
                <a:gd name="T106" fmla="*/ 240 w 362"/>
                <a:gd name="T107" fmla="*/ 226 h 384"/>
                <a:gd name="T108" fmla="*/ 240 w 362"/>
                <a:gd name="T109" fmla="*/ 226 h 384"/>
                <a:gd name="T110" fmla="*/ 240 w 362"/>
                <a:gd name="T111" fmla="*/ 226 h 384"/>
                <a:gd name="T112" fmla="*/ 90 w 362"/>
                <a:gd name="T113" fmla="*/ 226 h 384"/>
                <a:gd name="T114" fmla="*/ 91 w 362"/>
                <a:gd name="T115" fmla="*/ 226 h 384"/>
                <a:gd name="T116" fmla="*/ 91 w 362"/>
                <a:gd name="T117" fmla="*/ 224 h 384"/>
                <a:gd name="T118" fmla="*/ 91 w 362"/>
                <a:gd name="T119" fmla="*/ 224 h 384"/>
                <a:gd name="T120" fmla="*/ 90 w 362"/>
                <a:gd name="T121" fmla="*/ 226 h 384"/>
                <a:gd name="T122" fmla="*/ 90 w 362"/>
                <a:gd name="T123" fmla="*/ 226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62" h="384">
                  <a:moveTo>
                    <a:pt x="177" y="384"/>
                  </a:moveTo>
                  <a:cubicBezTo>
                    <a:pt x="129" y="383"/>
                    <a:pt x="80" y="379"/>
                    <a:pt x="31" y="378"/>
                  </a:cubicBezTo>
                  <a:cubicBezTo>
                    <a:pt x="19" y="377"/>
                    <a:pt x="6" y="376"/>
                    <a:pt x="4" y="375"/>
                  </a:cubicBezTo>
                  <a:cubicBezTo>
                    <a:pt x="2" y="374"/>
                    <a:pt x="0" y="357"/>
                    <a:pt x="2" y="355"/>
                  </a:cubicBezTo>
                  <a:cubicBezTo>
                    <a:pt x="8" y="344"/>
                    <a:pt x="13" y="327"/>
                    <a:pt x="17" y="315"/>
                  </a:cubicBezTo>
                  <a:cubicBezTo>
                    <a:pt x="20" y="311"/>
                    <a:pt x="20" y="304"/>
                    <a:pt x="23" y="301"/>
                  </a:cubicBezTo>
                  <a:cubicBezTo>
                    <a:pt x="23" y="300"/>
                    <a:pt x="24" y="299"/>
                    <a:pt x="26" y="292"/>
                  </a:cubicBezTo>
                  <a:cubicBezTo>
                    <a:pt x="29" y="287"/>
                    <a:pt x="37" y="271"/>
                    <a:pt x="37" y="267"/>
                  </a:cubicBezTo>
                  <a:cubicBezTo>
                    <a:pt x="28" y="265"/>
                    <a:pt x="11" y="264"/>
                    <a:pt x="11" y="253"/>
                  </a:cubicBezTo>
                  <a:cubicBezTo>
                    <a:pt x="12" y="249"/>
                    <a:pt x="12" y="249"/>
                    <a:pt x="14" y="246"/>
                  </a:cubicBezTo>
                  <a:cubicBezTo>
                    <a:pt x="23" y="230"/>
                    <a:pt x="34" y="215"/>
                    <a:pt x="46" y="200"/>
                  </a:cubicBezTo>
                  <a:cubicBezTo>
                    <a:pt x="59" y="184"/>
                    <a:pt x="72" y="170"/>
                    <a:pt x="91" y="159"/>
                  </a:cubicBezTo>
                  <a:cubicBezTo>
                    <a:pt x="104" y="155"/>
                    <a:pt x="119" y="157"/>
                    <a:pt x="134" y="158"/>
                  </a:cubicBezTo>
                  <a:cubicBezTo>
                    <a:pt x="139" y="157"/>
                    <a:pt x="143" y="154"/>
                    <a:pt x="143" y="148"/>
                  </a:cubicBezTo>
                  <a:cubicBezTo>
                    <a:pt x="124" y="134"/>
                    <a:pt x="120" y="117"/>
                    <a:pt x="125" y="94"/>
                  </a:cubicBezTo>
                  <a:cubicBezTo>
                    <a:pt x="122" y="94"/>
                    <a:pt x="121" y="89"/>
                    <a:pt x="120" y="86"/>
                  </a:cubicBezTo>
                  <a:cubicBezTo>
                    <a:pt x="113" y="80"/>
                    <a:pt x="117" y="73"/>
                    <a:pt x="119" y="66"/>
                  </a:cubicBezTo>
                  <a:cubicBezTo>
                    <a:pt x="114" y="61"/>
                    <a:pt x="121" y="51"/>
                    <a:pt x="122" y="45"/>
                  </a:cubicBezTo>
                  <a:cubicBezTo>
                    <a:pt x="116" y="37"/>
                    <a:pt x="128" y="26"/>
                    <a:pt x="133" y="22"/>
                  </a:cubicBezTo>
                  <a:cubicBezTo>
                    <a:pt x="133" y="21"/>
                    <a:pt x="133" y="21"/>
                    <a:pt x="133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20"/>
                    <a:pt x="132" y="20"/>
                    <a:pt x="132" y="19"/>
                  </a:cubicBezTo>
                  <a:cubicBezTo>
                    <a:pt x="136" y="16"/>
                    <a:pt x="140" y="13"/>
                    <a:pt x="145" y="10"/>
                  </a:cubicBezTo>
                  <a:cubicBezTo>
                    <a:pt x="147" y="10"/>
                    <a:pt x="148" y="10"/>
                    <a:pt x="148" y="8"/>
                  </a:cubicBezTo>
                  <a:cubicBezTo>
                    <a:pt x="158" y="0"/>
                    <a:pt x="175" y="2"/>
                    <a:pt x="186" y="8"/>
                  </a:cubicBezTo>
                  <a:cubicBezTo>
                    <a:pt x="189" y="10"/>
                    <a:pt x="194" y="12"/>
                    <a:pt x="196" y="15"/>
                  </a:cubicBezTo>
                  <a:cubicBezTo>
                    <a:pt x="201" y="15"/>
                    <a:pt x="220" y="2"/>
                    <a:pt x="224" y="11"/>
                  </a:cubicBezTo>
                  <a:cubicBezTo>
                    <a:pt x="229" y="12"/>
                    <a:pt x="237" y="13"/>
                    <a:pt x="237" y="19"/>
                  </a:cubicBezTo>
                  <a:cubicBezTo>
                    <a:pt x="248" y="24"/>
                    <a:pt x="255" y="30"/>
                    <a:pt x="259" y="41"/>
                  </a:cubicBezTo>
                  <a:cubicBezTo>
                    <a:pt x="259" y="43"/>
                    <a:pt x="258" y="44"/>
                    <a:pt x="256" y="45"/>
                  </a:cubicBezTo>
                  <a:cubicBezTo>
                    <a:pt x="256" y="45"/>
                    <a:pt x="256" y="45"/>
                    <a:pt x="256" y="45"/>
                  </a:cubicBezTo>
                  <a:cubicBezTo>
                    <a:pt x="259" y="50"/>
                    <a:pt x="267" y="73"/>
                    <a:pt x="262" y="79"/>
                  </a:cubicBezTo>
                  <a:cubicBezTo>
                    <a:pt x="262" y="86"/>
                    <a:pt x="264" y="95"/>
                    <a:pt x="259" y="101"/>
                  </a:cubicBezTo>
                  <a:cubicBezTo>
                    <a:pt x="259" y="102"/>
                    <a:pt x="257" y="102"/>
                    <a:pt x="257" y="102"/>
                  </a:cubicBezTo>
                  <a:cubicBezTo>
                    <a:pt x="254" y="106"/>
                    <a:pt x="251" y="114"/>
                    <a:pt x="246" y="116"/>
                  </a:cubicBezTo>
                  <a:cubicBezTo>
                    <a:pt x="241" y="121"/>
                    <a:pt x="239" y="125"/>
                    <a:pt x="232" y="125"/>
                  </a:cubicBezTo>
                  <a:cubicBezTo>
                    <a:pt x="230" y="126"/>
                    <a:pt x="229" y="127"/>
                    <a:pt x="226" y="127"/>
                  </a:cubicBezTo>
                  <a:cubicBezTo>
                    <a:pt x="219" y="138"/>
                    <a:pt x="211" y="145"/>
                    <a:pt x="200" y="152"/>
                  </a:cubicBezTo>
                  <a:cubicBezTo>
                    <a:pt x="200" y="164"/>
                    <a:pt x="205" y="161"/>
                    <a:pt x="218" y="164"/>
                  </a:cubicBezTo>
                  <a:cubicBezTo>
                    <a:pt x="236" y="165"/>
                    <a:pt x="251" y="176"/>
                    <a:pt x="268" y="185"/>
                  </a:cubicBezTo>
                  <a:cubicBezTo>
                    <a:pt x="291" y="198"/>
                    <a:pt x="314" y="211"/>
                    <a:pt x="334" y="230"/>
                  </a:cubicBezTo>
                  <a:cubicBezTo>
                    <a:pt x="354" y="255"/>
                    <a:pt x="319" y="259"/>
                    <a:pt x="301" y="260"/>
                  </a:cubicBezTo>
                  <a:cubicBezTo>
                    <a:pt x="301" y="261"/>
                    <a:pt x="301" y="261"/>
                    <a:pt x="301" y="261"/>
                  </a:cubicBezTo>
                  <a:cubicBezTo>
                    <a:pt x="307" y="269"/>
                    <a:pt x="312" y="278"/>
                    <a:pt x="318" y="286"/>
                  </a:cubicBezTo>
                  <a:cubicBezTo>
                    <a:pt x="331" y="307"/>
                    <a:pt x="343" y="328"/>
                    <a:pt x="355" y="350"/>
                  </a:cubicBezTo>
                  <a:cubicBezTo>
                    <a:pt x="360" y="357"/>
                    <a:pt x="358" y="359"/>
                    <a:pt x="360" y="368"/>
                  </a:cubicBezTo>
                  <a:cubicBezTo>
                    <a:pt x="360" y="379"/>
                    <a:pt x="362" y="380"/>
                    <a:pt x="352" y="380"/>
                  </a:cubicBezTo>
                  <a:cubicBezTo>
                    <a:pt x="294" y="381"/>
                    <a:pt x="235" y="384"/>
                    <a:pt x="177" y="384"/>
                  </a:cubicBezTo>
                  <a:lnTo>
                    <a:pt x="177" y="384"/>
                  </a:lnTo>
                  <a:lnTo>
                    <a:pt x="177" y="384"/>
                  </a:lnTo>
                  <a:close/>
                  <a:moveTo>
                    <a:pt x="240" y="226"/>
                  </a:moveTo>
                  <a:cubicBezTo>
                    <a:pt x="241" y="226"/>
                    <a:pt x="242" y="226"/>
                    <a:pt x="243" y="226"/>
                  </a:cubicBezTo>
                  <a:cubicBezTo>
                    <a:pt x="242" y="224"/>
                    <a:pt x="241" y="222"/>
                    <a:pt x="240" y="222"/>
                  </a:cubicBezTo>
                  <a:cubicBezTo>
                    <a:pt x="240" y="226"/>
                    <a:pt x="240" y="226"/>
                    <a:pt x="240" y="226"/>
                  </a:cubicBezTo>
                  <a:lnTo>
                    <a:pt x="240" y="226"/>
                  </a:lnTo>
                  <a:lnTo>
                    <a:pt x="240" y="226"/>
                  </a:lnTo>
                  <a:close/>
                  <a:moveTo>
                    <a:pt x="90" y="226"/>
                  </a:moveTo>
                  <a:cubicBezTo>
                    <a:pt x="90" y="226"/>
                    <a:pt x="90" y="226"/>
                    <a:pt x="91" y="226"/>
                  </a:cubicBezTo>
                  <a:cubicBezTo>
                    <a:pt x="91" y="226"/>
                    <a:pt x="91" y="225"/>
                    <a:pt x="91" y="224"/>
                  </a:cubicBezTo>
                  <a:cubicBezTo>
                    <a:pt x="91" y="224"/>
                    <a:pt x="91" y="224"/>
                    <a:pt x="91" y="224"/>
                  </a:cubicBezTo>
                  <a:cubicBezTo>
                    <a:pt x="90" y="225"/>
                    <a:pt x="90" y="226"/>
                    <a:pt x="90" y="226"/>
                  </a:cubicBezTo>
                  <a:lnTo>
                    <a:pt x="90" y="226"/>
                  </a:lnTo>
                  <a:close/>
                </a:path>
              </a:pathLst>
            </a:custGeom>
            <a:solidFill>
              <a:srgbClr val="242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9714" name="Group 18"/>
            <p:cNvGrpSpPr>
              <a:grpSpLocks/>
            </p:cNvGrpSpPr>
            <p:nvPr/>
          </p:nvGrpSpPr>
          <p:grpSpPr bwMode="auto">
            <a:xfrm>
              <a:off x="3533" y="773"/>
              <a:ext cx="1788" cy="1908"/>
              <a:chOff x="3533" y="773"/>
              <a:chExt cx="1788" cy="1908"/>
            </a:xfrm>
          </p:grpSpPr>
          <p:sp>
            <p:nvSpPr>
              <p:cNvPr id="29715" name="Freeform 19"/>
              <p:cNvSpPr>
                <a:spLocks/>
              </p:cNvSpPr>
              <p:nvPr/>
            </p:nvSpPr>
            <p:spPr bwMode="auto">
              <a:xfrm>
                <a:off x="3533" y="2560"/>
                <a:ext cx="1788" cy="121"/>
              </a:xfrm>
              <a:custGeom>
                <a:avLst/>
                <a:gdLst>
                  <a:gd name="T0" fmla="*/ 177 w 355"/>
                  <a:gd name="T1" fmla="*/ 24 h 24"/>
                  <a:gd name="T2" fmla="*/ 83 w 355"/>
                  <a:gd name="T3" fmla="*/ 19 h 24"/>
                  <a:gd name="T4" fmla="*/ 22 w 355"/>
                  <a:gd name="T5" fmla="*/ 18 h 24"/>
                  <a:gd name="T6" fmla="*/ 3 w 355"/>
                  <a:gd name="T7" fmla="*/ 15 h 24"/>
                  <a:gd name="T8" fmla="*/ 2 w 355"/>
                  <a:gd name="T9" fmla="*/ 1 h 24"/>
                  <a:gd name="T10" fmla="*/ 63 w 355"/>
                  <a:gd name="T11" fmla="*/ 2 h 24"/>
                  <a:gd name="T12" fmla="*/ 228 w 355"/>
                  <a:gd name="T13" fmla="*/ 10 h 24"/>
                  <a:gd name="T14" fmla="*/ 252 w 355"/>
                  <a:gd name="T15" fmla="*/ 8 h 24"/>
                  <a:gd name="T16" fmla="*/ 353 w 355"/>
                  <a:gd name="T17" fmla="*/ 0 h 24"/>
                  <a:gd name="T18" fmla="*/ 354 w 355"/>
                  <a:gd name="T19" fmla="*/ 19 h 24"/>
                  <a:gd name="T20" fmla="*/ 350 w 355"/>
                  <a:gd name="T21" fmla="*/ 20 h 24"/>
                  <a:gd name="T22" fmla="*/ 177 w 355"/>
                  <a:gd name="T23" fmla="*/ 24 h 24"/>
                  <a:gd name="T24" fmla="*/ 177 w 355"/>
                  <a:gd name="T2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5" h="24">
                    <a:moveTo>
                      <a:pt x="177" y="24"/>
                    </a:moveTo>
                    <a:cubicBezTo>
                      <a:pt x="146" y="23"/>
                      <a:pt x="114" y="22"/>
                      <a:pt x="83" y="19"/>
                    </a:cubicBezTo>
                    <a:cubicBezTo>
                      <a:pt x="55" y="18"/>
                      <a:pt x="29" y="18"/>
                      <a:pt x="22" y="18"/>
                    </a:cubicBezTo>
                    <a:cubicBezTo>
                      <a:pt x="4" y="16"/>
                      <a:pt x="4" y="16"/>
                      <a:pt x="3" y="15"/>
                    </a:cubicBezTo>
                    <a:cubicBezTo>
                      <a:pt x="2" y="11"/>
                      <a:pt x="0" y="5"/>
                      <a:pt x="2" y="1"/>
                    </a:cubicBezTo>
                    <a:cubicBezTo>
                      <a:pt x="22" y="1"/>
                      <a:pt x="43" y="2"/>
                      <a:pt x="63" y="2"/>
                    </a:cubicBezTo>
                    <a:cubicBezTo>
                      <a:pt x="118" y="8"/>
                      <a:pt x="173" y="10"/>
                      <a:pt x="228" y="10"/>
                    </a:cubicBezTo>
                    <a:cubicBezTo>
                      <a:pt x="230" y="9"/>
                      <a:pt x="230" y="9"/>
                      <a:pt x="252" y="8"/>
                    </a:cubicBezTo>
                    <a:cubicBezTo>
                      <a:pt x="286" y="6"/>
                      <a:pt x="319" y="3"/>
                      <a:pt x="353" y="0"/>
                    </a:cubicBezTo>
                    <a:cubicBezTo>
                      <a:pt x="353" y="2"/>
                      <a:pt x="355" y="15"/>
                      <a:pt x="354" y="19"/>
                    </a:cubicBezTo>
                    <a:cubicBezTo>
                      <a:pt x="353" y="19"/>
                      <a:pt x="353" y="19"/>
                      <a:pt x="350" y="20"/>
                    </a:cubicBezTo>
                    <a:cubicBezTo>
                      <a:pt x="292" y="21"/>
                      <a:pt x="234" y="24"/>
                      <a:pt x="177" y="24"/>
                    </a:cubicBezTo>
                    <a:lnTo>
                      <a:pt x="177" y="24"/>
                    </a:lnTo>
                    <a:close/>
                  </a:path>
                </a:pathLst>
              </a:custGeom>
              <a:solidFill>
                <a:srgbClr val="A591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6" name="Freeform 20"/>
              <p:cNvSpPr>
                <a:spLocks/>
              </p:cNvSpPr>
              <p:nvPr/>
            </p:nvSpPr>
            <p:spPr bwMode="auto">
              <a:xfrm>
                <a:off x="3543" y="2082"/>
                <a:ext cx="1138" cy="519"/>
              </a:xfrm>
              <a:custGeom>
                <a:avLst/>
                <a:gdLst>
                  <a:gd name="T0" fmla="*/ 196 w 226"/>
                  <a:gd name="T1" fmla="*/ 103 h 103"/>
                  <a:gd name="T2" fmla="*/ 84 w 226"/>
                  <a:gd name="T3" fmla="*/ 98 h 103"/>
                  <a:gd name="T4" fmla="*/ 1 w 226"/>
                  <a:gd name="T5" fmla="*/ 94 h 103"/>
                  <a:gd name="T6" fmla="*/ 10 w 226"/>
                  <a:gd name="T7" fmla="*/ 65 h 103"/>
                  <a:gd name="T8" fmla="*/ 31 w 226"/>
                  <a:gd name="T9" fmla="*/ 13 h 103"/>
                  <a:gd name="T10" fmla="*/ 35 w 226"/>
                  <a:gd name="T11" fmla="*/ 4 h 103"/>
                  <a:gd name="T12" fmla="*/ 85 w 226"/>
                  <a:gd name="T13" fmla="*/ 1 h 103"/>
                  <a:gd name="T14" fmla="*/ 89 w 226"/>
                  <a:gd name="T15" fmla="*/ 0 h 103"/>
                  <a:gd name="T16" fmla="*/ 64 w 226"/>
                  <a:gd name="T17" fmla="*/ 16 h 103"/>
                  <a:gd name="T18" fmla="*/ 44 w 226"/>
                  <a:gd name="T19" fmla="*/ 21 h 103"/>
                  <a:gd name="T20" fmla="*/ 50 w 226"/>
                  <a:gd name="T21" fmla="*/ 39 h 103"/>
                  <a:gd name="T22" fmla="*/ 56 w 226"/>
                  <a:gd name="T23" fmla="*/ 52 h 103"/>
                  <a:gd name="T24" fmla="*/ 57 w 226"/>
                  <a:gd name="T25" fmla="*/ 61 h 103"/>
                  <a:gd name="T26" fmla="*/ 95 w 226"/>
                  <a:gd name="T27" fmla="*/ 45 h 103"/>
                  <a:gd name="T28" fmla="*/ 129 w 226"/>
                  <a:gd name="T29" fmla="*/ 31 h 103"/>
                  <a:gd name="T30" fmla="*/ 143 w 226"/>
                  <a:gd name="T31" fmla="*/ 33 h 103"/>
                  <a:gd name="T32" fmla="*/ 180 w 226"/>
                  <a:gd name="T33" fmla="*/ 26 h 103"/>
                  <a:gd name="T34" fmla="*/ 226 w 226"/>
                  <a:gd name="T35" fmla="*/ 37 h 103"/>
                  <a:gd name="T36" fmla="*/ 200 w 226"/>
                  <a:gd name="T37" fmla="*/ 43 h 103"/>
                  <a:gd name="T38" fmla="*/ 169 w 226"/>
                  <a:gd name="T39" fmla="*/ 49 h 103"/>
                  <a:gd name="T40" fmla="*/ 168 w 226"/>
                  <a:gd name="T41" fmla="*/ 51 h 103"/>
                  <a:gd name="T42" fmla="*/ 160 w 226"/>
                  <a:gd name="T43" fmla="*/ 63 h 103"/>
                  <a:gd name="T44" fmla="*/ 162 w 226"/>
                  <a:gd name="T45" fmla="*/ 67 h 103"/>
                  <a:gd name="T46" fmla="*/ 161 w 226"/>
                  <a:gd name="T47" fmla="*/ 89 h 103"/>
                  <a:gd name="T48" fmla="*/ 202 w 226"/>
                  <a:gd name="T49" fmla="*/ 102 h 103"/>
                  <a:gd name="T50" fmla="*/ 196 w 226"/>
                  <a:gd name="T51" fmla="*/ 103 h 103"/>
                  <a:gd name="T52" fmla="*/ 196 w 226"/>
                  <a:gd name="T53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6" h="103">
                    <a:moveTo>
                      <a:pt x="196" y="103"/>
                    </a:moveTo>
                    <a:cubicBezTo>
                      <a:pt x="159" y="102"/>
                      <a:pt x="121" y="101"/>
                      <a:pt x="84" y="98"/>
                    </a:cubicBezTo>
                    <a:cubicBezTo>
                      <a:pt x="56" y="94"/>
                      <a:pt x="28" y="95"/>
                      <a:pt x="1" y="94"/>
                    </a:cubicBezTo>
                    <a:cubicBezTo>
                      <a:pt x="0" y="93"/>
                      <a:pt x="9" y="70"/>
                      <a:pt x="10" y="65"/>
                    </a:cubicBezTo>
                    <a:cubicBezTo>
                      <a:pt x="14" y="48"/>
                      <a:pt x="25" y="30"/>
                      <a:pt x="31" y="13"/>
                    </a:cubicBezTo>
                    <a:cubicBezTo>
                      <a:pt x="32" y="10"/>
                      <a:pt x="34" y="7"/>
                      <a:pt x="35" y="4"/>
                    </a:cubicBezTo>
                    <a:cubicBezTo>
                      <a:pt x="51" y="5"/>
                      <a:pt x="69" y="5"/>
                      <a:pt x="85" y="1"/>
                    </a:cubicBezTo>
                    <a:cubicBezTo>
                      <a:pt x="86" y="0"/>
                      <a:pt x="88" y="0"/>
                      <a:pt x="89" y="0"/>
                    </a:cubicBezTo>
                    <a:cubicBezTo>
                      <a:pt x="80" y="5"/>
                      <a:pt x="72" y="11"/>
                      <a:pt x="64" y="16"/>
                    </a:cubicBezTo>
                    <a:cubicBezTo>
                      <a:pt x="58" y="19"/>
                      <a:pt x="51" y="21"/>
                      <a:pt x="44" y="21"/>
                    </a:cubicBezTo>
                    <a:cubicBezTo>
                      <a:pt x="41" y="22"/>
                      <a:pt x="49" y="35"/>
                      <a:pt x="50" y="39"/>
                    </a:cubicBezTo>
                    <a:cubicBezTo>
                      <a:pt x="52" y="44"/>
                      <a:pt x="52" y="48"/>
                      <a:pt x="56" y="52"/>
                    </a:cubicBezTo>
                    <a:cubicBezTo>
                      <a:pt x="56" y="55"/>
                      <a:pt x="55" y="59"/>
                      <a:pt x="57" y="61"/>
                    </a:cubicBezTo>
                    <a:cubicBezTo>
                      <a:pt x="71" y="61"/>
                      <a:pt x="85" y="55"/>
                      <a:pt x="95" y="45"/>
                    </a:cubicBezTo>
                    <a:cubicBezTo>
                      <a:pt x="107" y="34"/>
                      <a:pt x="112" y="31"/>
                      <a:pt x="129" y="31"/>
                    </a:cubicBezTo>
                    <a:cubicBezTo>
                      <a:pt x="132" y="31"/>
                      <a:pt x="140" y="34"/>
                      <a:pt x="143" y="33"/>
                    </a:cubicBezTo>
                    <a:cubicBezTo>
                      <a:pt x="153" y="25"/>
                      <a:pt x="167" y="23"/>
                      <a:pt x="180" y="26"/>
                    </a:cubicBezTo>
                    <a:cubicBezTo>
                      <a:pt x="195" y="32"/>
                      <a:pt x="209" y="37"/>
                      <a:pt x="226" y="37"/>
                    </a:cubicBezTo>
                    <a:cubicBezTo>
                      <a:pt x="221" y="40"/>
                      <a:pt x="207" y="42"/>
                      <a:pt x="200" y="43"/>
                    </a:cubicBezTo>
                    <a:cubicBezTo>
                      <a:pt x="189" y="45"/>
                      <a:pt x="179" y="48"/>
                      <a:pt x="169" y="49"/>
                    </a:cubicBezTo>
                    <a:cubicBezTo>
                      <a:pt x="168" y="50"/>
                      <a:pt x="168" y="51"/>
                      <a:pt x="168" y="51"/>
                    </a:cubicBezTo>
                    <a:cubicBezTo>
                      <a:pt x="162" y="55"/>
                      <a:pt x="160" y="56"/>
                      <a:pt x="160" y="63"/>
                    </a:cubicBezTo>
                    <a:cubicBezTo>
                      <a:pt x="160" y="65"/>
                      <a:pt x="160" y="66"/>
                      <a:pt x="162" y="67"/>
                    </a:cubicBezTo>
                    <a:cubicBezTo>
                      <a:pt x="158" y="74"/>
                      <a:pt x="154" y="81"/>
                      <a:pt x="161" y="89"/>
                    </a:cubicBezTo>
                    <a:cubicBezTo>
                      <a:pt x="174" y="93"/>
                      <a:pt x="188" y="98"/>
                      <a:pt x="202" y="102"/>
                    </a:cubicBezTo>
                    <a:cubicBezTo>
                      <a:pt x="201" y="103"/>
                      <a:pt x="198" y="103"/>
                      <a:pt x="196" y="103"/>
                    </a:cubicBezTo>
                    <a:lnTo>
                      <a:pt x="196" y="103"/>
                    </a:lnTo>
                    <a:close/>
                  </a:path>
                </a:pathLst>
              </a:custGeom>
              <a:solidFill>
                <a:srgbClr val="B69F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7" name="Freeform 21"/>
              <p:cNvSpPr>
                <a:spLocks/>
              </p:cNvSpPr>
              <p:nvPr/>
            </p:nvSpPr>
            <p:spPr bwMode="auto">
              <a:xfrm>
                <a:off x="4651" y="2067"/>
                <a:ext cx="650" cy="534"/>
              </a:xfrm>
              <a:custGeom>
                <a:avLst/>
                <a:gdLst>
                  <a:gd name="T0" fmla="*/ 1 w 129"/>
                  <a:gd name="T1" fmla="*/ 106 h 106"/>
                  <a:gd name="T2" fmla="*/ 0 w 129"/>
                  <a:gd name="T3" fmla="*/ 105 h 106"/>
                  <a:gd name="T4" fmla="*/ 14 w 129"/>
                  <a:gd name="T5" fmla="*/ 101 h 106"/>
                  <a:gd name="T6" fmla="*/ 65 w 129"/>
                  <a:gd name="T7" fmla="*/ 87 h 106"/>
                  <a:gd name="T8" fmla="*/ 70 w 129"/>
                  <a:gd name="T9" fmla="*/ 79 h 106"/>
                  <a:gd name="T10" fmla="*/ 71 w 129"/>
                  <a:gd name="T11" fmla="*/ 68 h 106"/>
                  <a:gd name="T12" fmla="*/ 73 w 129"/>
                  <a:gd name="T13" fmla="*/ 55 h 106"/>
                  <a:gd name="T14" fmla="*/ 72 w 129"/>
                  <a:gd name="T15" fmla="*/ 52 h 106"/>
                  <a:gd name="T16" fmla="*/ 31 w 129"/>
                  <a:gd name="T17" fmla="*/ 34 h 106"/>
                  <a:gd name="T18" fmla="*/ 9 w 129"/>
                  <a:gd name="T19" fmla="*/ 40 h 106"/>
                  <a:gd name="T20" fmla="*/ 16 w 129"/>
                  <a:gd name="T21" fmla="*/ 36 h 106"/>
                  <a:gd name="T22" fmla="*/ 16 w 129"/>
                  <a:gd name="T23" fmla="*/ 22 h 106"/>
                  <a:gd name="T24" fmla="*/ 16 w 129"/>
                  <a:gd name="T25" fmla="*/ 5 h 106"/>
                  <a:gd name="T26" fmla="*/ 16 w 129"/>
                  <a:gd name="T27" fmla="*/ 0 h 106"/>
                  <a:gd name="T28" fmla="*/ 72 w 129"/>
                  <a:gd name="T29" fmla="*/ 1 h 106"/>
                  <a:gd name="T30" fmla="*/ 87 w 129"/>
                  <a:gd name="T31" fmla="*/ 22 h 106"/>
                  <a:gd name="T32" fmla="*/ 118 w 129"/>
                  <a:gd name="T33" fmla="*/ 72 h 106"/>
                  <a:gd name="T34" fmla="*/ 126 w 129"/>
                  <a:gd name="T35" fmla="*/ 88 h 106"/>
                  <a:gd name="T36" fmla="*/ 129 w 129"/>
                  <a:gd name="T37" fmla="*/ 96 h 106"/>
                  <a:gd name="T38" fmla="*/ 1 w 129"/>
                  <a:gd name="T39" fmla="*/ 106 h 106"/>
                  <a:gd name="T40" fmla="*/ 1 w 129"/>
                  <a:gd name="T41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9" h="106">
                    <a:moveTo>
                      <a:pt x="1" y="106"/>
                    </a:moveTo>
                    <a:cubicBezTo>
                      <a:pt x="1" y="105"/>
                      <a:pt x="0" y="105"/>
                      <a:pt x="0" y="105"/>
                    </a:cubicBezTo>
                    <a:cubicBezTo>
                      <a:pt x="5" y="104"/>
                      <a:pt x="5" y="104"/>
                      <a:pt x="14" y="101"/>
                    </a:cubicBezTo>
                    <a:cubicBezTo>
                      <a:pt x="31" y="97"/>
                      <a:pt x="48" y="92"/>
                      <a:pt x="65" y="87"/>
                    </a:cubicBezTo>
                    <a:cubicBezTo>
                      <a:pt x="71" y="83"/>
                      <a:pt x="71" y="86"/>
                      <a:pt x="70" y="79"/>
                    </a:cubicBezTo>
                    <a:cubicBezTo>
                      <a:pt x="70" y="75"/>
                      <a:pt x="69" y="71"/>
                      <a:pt x="71" y="68"/>
                    </a:cubicBezTo>
                    <a:cubicBezTo>
                      <a:pt x="71" y="64"/>
                      <a:pt x="70" y="58"/>
                      <a:pt x="73" y="55"/>
                    </a:cubicBezTo>
                    <a:cubicBezTo>
                      <a:pt x="73" y="53"/>
                      <a:pt x="73" y="53"/>
                      <a:pt x="72" y="52"/>
                    </a:cubicBezTo>
                    <a:cubicBezTo>
                      <a:pt x="59" y="46"/>
                      <a:pt x="42" y="42"/>
                      <a:pt x="31" y="34"/>
                    </a:cubicBezTo>
                    <a:cubicBezTo>
                      <a:pt x="27" y="34"/>
                      <a:pt x="11" y="42"/>
                      <a:pt x="9" y="40"/>
                    </a:cubicBezTo>
                    <a:cubicBezTo>
                      <a:pt x="11" y="38"/>
                      <a:pt x="14" y="38"/>
                      <a:pt x="16" y="36"/>
                    </a:cubicBezTo>
                    <a:cubicBezTo>
                      <a:pt x="16" y="33"/>
                      <a:pt x="19" y="23"/>
                      <a:pt x="16" y="22"/>
                    </a:cubicBezTo>
                    <a:cubicBezTo>
                      <a:pt x="16" y="17"/>
                      <a:pt x="15" y="9"/>
                      <a:pt x="16" y="5"/>
                    </a:cubicBezTo>
                    <a:cubicBezTo>
                      <a:pt x="16" y="3"/>
                      <a:pt x="17" y="2"/>
                      <a:pt x="16" y="0"/>
                    </a:cubicBezTo>
                    <a:cubicBezTo>
                      <a:pt x="35" y="1"/>
                      <a:pt x="53" y="1"/>
                      <a:pt x="72" y="1"/>
                    </a:cubicBezTo>
                    <a:cubicBezTo>
                      <a:pt x="76" y="1"/>
                      <a:pt x="84" y="17"/>
                      <a:pt x="87" y="22"/>
                    </a:cubicBezTo>
                    <a:cubicBezTo>
                      <a:pt x="98" y="38"/>
                      <a:pt x="108" y="54"/>
                      <a:pt x="118" y="72"/>
                    </a:cubicBezTo>
                    <a:cubicBezTo>
                      <a:pt x="120" y="76"/>
                      <a:pt x="124" y="82"/>
                      <a:pt x="126" y="88"/>
                    </a:cubicBezTo>
                    <a:cubicBezTo>
                      <a:pt x="126" y="89"/>
                      <a:pt x="129" y="93"/>
                      <a:pt x="129" y="96"/>
                    </a:cubicBezTo>
                    <a:cubicBezTo>
                      <a:pt x="86" y="100"/>
                      <a:pt x="43" y="104"/>
                      <a:pt x="1" y="106"/>
                    </a:cubicBezTo>
                    <a:lnTo>
                      <a:pt x="1" y="106"/>
                    </a:lnTo>
                    <a:close/>
                  </a:path>
                </a:pathLst>
              </a:custGeom>
              <a:solidFill>
                <a:srgbClr val="B69F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8" name="Freeform 22"/>
              <p:cNvSpPr>
                <a:spLocks/>
              </p:cNvSpPr>
              <p:nvPr/>
            </p:nvSpPr>
            <p:spPr bwMode="auto">
              <a:xfrm>
                <a:off x="4580" y="2414"/>
                <a:ext cx="413" cy="182"/>
              </a:xfrm>
              <a:custGeom>
                <a:avLst/>
                <a:gdLst>
                  <a:gd name="T0" fmla="*/ 4 w 82"/>
                  <a:gd name="T1" fmla="*/ 36 h 36"/>
                  <a:gd name="T2" fmla="*/ 6 w 82"/>
                  <a:gd name="T3" fmla="*/ 22 h 36"/>
                  <a:gd name="T4" fmla="*/ 39 w 82"/>
                  <a:gd name="T5" fmla="*/ 11 h 36"/>
                  <a:gd name="T6" fmla="*/ 82 w 82"/>
                  <a:gd name="T7" fmla="*/ 0 h 36"/>
                  <a:gd name="T8" fmla="*/ 82 w 82"/>
                  <a:gd name="T9" fmla="*/ 14 h 36"/>
                  <a:gd name="T10" fmla="*/ 16 w 82"/>
                  <a:gd name="T11" fmla="*/ 34 h 36"/>
                  <a:gd name="T12" fmla="*/ 4 w 82"/>
                  <a:gd name="T13" fmla="*/ 36 h 36"/>
                  <a:gd name="T14" fmla="*/ 4 w 82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36">
                    <a:moveTo>
                      <a:pt x="4" y="36"/>
                    </a:moveTo>
                    <a:cubicBezTo>
                      <a:pt x="0" y="34"/>
                      <a:pt x="3" y="24"/>
                      <a:pt x="6" y="22"/>
                    </a:cubicBezTo>
                    <a:cubicBezTo>
                      <a:pt x="7" y="14"/>
                      <a:pt x="33" y="14"/>
                      <a:pt x="39" y="11"/>
                    </a:cubicBezTo>
                    <a:cubicBezTo>
                      <a:pt x="53" y="7"/>
                      <a:pt x="68" y="3"/>
                      <a:pt x="82" y="0"/>
                    </a:cubicBezTo>
                    <a:cubicBezTo>
                      <a:pt x="81" y="5"/>
                      <a:pt x="82" y="9"/>
                      <a:pt x="82" y="14"/>
                    </a:cubicBezTo>
                    <a:cubicBezTo>
                      <a:pt x="61" y="24"/>
                      <a:pt x="37" y="27"/>
                      <a:pt x="16" y="34"/>
                    </a:cubicBezTo>
                    <a:cubicBezTo>
                      <a:pt x="5" y="36"/>
                      <a:pt x="5" y="36"/>
                      <a:pt x="4" y="36"/>
                    </a:cubicBezTo>
                    <a:lnTo>
                      <a:pt x="4" y="36"/>
                    </a:lnTo>
                    <a:close/>
                  </a:path>
                </a:pathLst>
              </a:custGeom>
              <a:solidFill>
                <a:srgbClr val="E1D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9" name="Freeform 23"/>
              <p:cNvSpPr>
                <a:spLocks/>
              </p:cNvSpPr>
              <p:nvPr/>
            </p:nvSpPr>
            <p:spPr bwMode="auto">
              <a:xfrm>
                <a:off x="4359" y="2414"/>
                <a:ext cx="242" cy="177"/>
              </a:xfrm>
              <a:custGeom>
                <a:avLst/>
                <a:gdLst>
                  <a:gd name="T0" fmla="*/ 43 w 48"/>
                  <a:gd name="T1" fmla="*/ 35 h 35"/>
                  <a:gd name="T2" fmla="*/ 2 w 48"/>
                  <a:gd name="T3" fmla="*/ 21 h 35"/>
                  <a:gd name="T4" fmla="*/ 0 w 48"/>
                  <a:gd name="T5" fmla="*/ 11 h 35"/>
                  <a:gd name="T6" fmla="*/ 17 w 48"/>
                  <a:gd name="T7" fmla="*/ 7 h 35"/>
                  <a:gd name="T8" fmla="*/ 40 w 48"/>
                  <a:gd name="T9" fmla="*/ 16 h 35"/>
                  <a:gd name="T10" fmla="*/ 48 w 48"/>
                  <a:gd name="T11" fmla="*/ 20 h 35"/>
                  <a:gd name="T12" fmla="*/ 44 w 48"/>
                  <a:gd name="T13" fmla="*/ 35 h 35"/>
                  <a:gd name="T14" fmla="*/ 43 w 48"/>
                  <a:gd name="T15" fmla="*/ 35 h 35"/>
                  <a:gd name="T16" fmla="*/ 43 w 48"/>
                  <a:gd name="T17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35">
                    <a:moveTo>
                      <a:pt x="43" y="35"/>
                    </a:moveTo>
                    <a:cubicBezTo>
                      <a:pt x="29" y="31"/>
                      <a:pt x="14" y="27"/>
                      <a:pt x="2" y="21"/>
                    </a:cubicBezTo>
                    <a:cubicBezTo>
                      <a:pt x="2" y="17"/>
                      <a:pt x="0" y="16"/>
                      <a:pt x="0" y="11"/>
                    </a:cubicBezTo>
                    <a:cubicBezTo>
                      <a:pt x="3" y="0"/>
                      <a:pt x="8" y="3"/>
                      <a:pt x="17" y="7"/>
                    </a:cubicBezTo>
                    <a:cubicBezTo>
                      <a:pt x="25" y="10"/>
                      <a:pt x="32" y="14"/>
                      <a:pt x="40" y="16"/>
                    </a:cubicBezTo>
                    <a:cubicBezTo>
                      <a:pt x="43" y="18"/>
                      <a:pt x="45" y="19"/>
                      <a:pt x="48" y="20"/>
                    </a:cubicBezTo>
                    <a:cubicBezTo>
                      <a:pt x="45" y="25"/>
                      <a:pt x="43" y="27"/>
                      <a:pt x="44" y="35"/>
                    </a:cubicBezTo>
                    <a:cubicBezTo>
                      <a:pt x="43" y="35"/>
                      <a:pt x="43" y="35"/>
                      <a:pt x="43" y="35"/>
                    </a:cubicBezTo>
                    <a:lnTo>
                      <a:pt x="43" y="35"/>
                    </a:lnTo>
                    <a:close/>
                  </a:path>
                </a:pathLst>
              </a:custGeom>
              <a:solidFill>
                <a:srgbClr val="E1D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0" name="Freeform 24"/>
              <p:cNvSpPr>
                <a:spLocks/>
              </p:cNvSpPr>
              <p:nvPr/>
            </p:nvSpPr>
            <p:spPr bwMode="auto">
              <a:xfrm>
                <a:off x="4520" y="2545"/>
                <a:ext cx="30" cy="15"/>
              </a:xfrm>
              <a:custGeom>
                <a:avLst/>
                <a:gdLst>
                  <a:gd name="T0" fmla="*/ 3 w 6"/>
                  <a:gd name="T1" fmla="*/ 3 h 3"/>
                  <a:gd name="T2" fmla="*/ 0 w 6"/>
                  <a:gd name="T3" fmla="*/ 2 h 3"/>
                  <a:gd name="T4" fmla="*/ 0 w 6"/>
                  <a:gd name="T5" fmla="*/ 0 h 3"/>
                  <a:gd name="T6" fmla="*/ 6 w 6"/>
                  <a:gd name="T7" fmla="*/ 2 h 3"/>
                  <a:gd name="T8" fmla="*/ 3 w 6"/>
                  <a:gd name="T9" fmla="*/ 3 h 3"/>
                  <a:gd name="T10" fmla="*/ 3 w 6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cubicBezTo>
                      <a:pt x="2" y="3"/>
                      <a:pt x="1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1"/>
                      <a:pt x="4" y="1"/>
                      <a:pt x="6" y="2"/>
                    </a:cubicBezTo>
                    <a:cubicBezTo>
                      <a:pt x="5" y="3"/>
                      <a:pt x="4" y="3"/>
                      <a:pt x="3" y="3"/>
                    </a:cubicBez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1" name="Freeform 25"/>
              <p:cNvSpPr>
                <a:spLocks/>
              </p:cNvSpPr>
              <p:nvPr/>
            </p:nvSpPr>
            <p:spPr bwMode="auto">
              <a:xfrm>
                <a:off x="4636" y="2470"/>
                <a:ext cx="287" cy="80"/>
              </a:xfrm>
              <a:custGeom>
                <a:avLst/>
                <a:gdLst>
                  <a:gd name="T0" fmla="*/ 0 w 57"/>
                  <a:gd name="T1" fmla="*/ 16 h 16"/>
                  <a:gd name="T2" fmla="*/ 42 w 57"/>
                  <a:gd name="T3" fmla="*/ 5 h 16"/>
                  <a:gd name="T4" fmla="*/ 57 w 57"/>
                  <a:gd name="T5" fmla="*/ 0 h 16"/>
                  <a:gd name="T6" fmla="*/ 46 w 57"/>
                  <a:gd name="T7" fmla="*/ 5 h 16"/>
                  <a:gd name="T8" fmla="*/ 14 w 57"/>
                  <a:gd name="T9" fmla="*/ 12 h 16"/>
                  <a:gd name="T10" fmla="*/ 0 w 57"/>
                  <a:gd name="T11" fmla="*/ 16 h 16"/>
                  <a:gd name="T12" fmla="*/ 0 w 57"/>
                  <a:gd name="T1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16">
                    <a:moveTo>
                      <a:pt x="0" y="16"/>
                    </a:moveTo>
                    <a:cubicBezTo>
                      <a:pt x="0" y="13"/>
                      <a:pt x="40" y="5"/>
                      <a:pt x="42" y="5"/>
                    </a:cubicBezTo>
                    <a:cubicBezTo>
                      <a:pt x="46" y="4"/>
                      <a:pt x="52" y="1"/>
                      <a:pt x="57" y="0"/>
                    </a:cubicBezTo>
                    <a:cubicBezTo>
                      <a:pt x="55" y="3"/>
                      <a:pt x="48" y="4"/>
                      <a:pt x="46" y="5"/>
                    </a:cubicBezTo>
                    <a:cubicBezTo>
                      <a:pt x="35" y="7"/>
                      <a:pt x="24" y="9"/>
                      <a:pt x="14" y="12"/>
                    </a:cubicBezTo>
                    <a:cubicBezTo>
                      <a:pt x="9" y="13"/>
                      <a:pt x="4" y="16"/>
                      <a:pt x="0" y="1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2" name="Freeform 26"/>
              <p:cNvSpPr>
                <a:spLocks/>
              </p:cNvSpPr>
              <p:nvPr/>
            </p:nvSpPr>
            <p:spPr bwMode="auto">
              <a:xfrm>
                <a:off x="4389" y="2505"/>
                <a:ext cx="101" cy="40"/>
              </a:xfrm>
              <a:custGeom>
                <a:avLst/>
                <a:gdLst>
                  <a:gd name="T0" fmla="*/ 18 w 20"/>
                  <a:gd name="T1" fmla="*/ 8 h 8"/>
                  <a:gd name="T2" fmla="*/ 2 w 20"/>
                  <a:gd name="T3" fmla="*/ 0 h 8"/>
                  <a:gd name="T4" fmla="*/ 20 w 20"/>
                  <a:gd name="T5" fmla="*/ 7 h 8"/>
                  <a:gd name="T6" fmla="*/ 20 w 20"/>
                  <a:gd name="T7" fmla="*/ 8 h 8"/>
                  <a:gd name="T8" fmla="*/ 18 w 20"/>
                  <a:gd name="T9" fmla="*/ 8 h 8"/>
                  <a:gd name="T10" fmla="*/ 18 w 20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8">
                    <a:moveTo>
                      <a:pt x="18" y="8"/>
                    </a:moveTo>
                    <a:cubicBezTo>
                      <a:pt x="16" y="7"/>
                      <a:pt x="0" y="3"/>
                      <a:pt x="2" y="0"/>
                    </a:cubicBezTo>
                    <a:cubicBezTo>
                      <a:pt x="5" y="0"/>
                      <a:pt x="16" y="6"/>
                      <a:pt x="20" y="7"/>
                    </a:cubicBezTo>
                    <a:cubicBezTo>
                      <a:pt x="20" y="7"/>
                      <a:pt x="20" y="8"/>
                      <a:pt x="20" y="8"/>
                    </a:cubicBezTo>
                    <a:cubicBezTo>
                      <a:pt x="20" y="8"/>
                      <a:pt x="19" y="8"/>
                      <a:pt x="18" y="8"/>
                    </a:cubicBez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3" name="Freeform 27"/>
              <p:cNvSpPr>
                <a:spLocks/>
              </p:cNvSpPr>
              <p:nvPr/>
            </p:nvSpPr>
            <p:spPr bwMode="auto">
              <a:xfrm>
                <a:off x="4646" y="2505"/>
                <a:ext cx="101" cy="25"/>
              </a:xfrm>
              <a:custGeom>
                <a:avLst/>
                <a:gdLst>
                  <a:gd name="T0" fmla="*/ 0 w 20"/>
                  <a:gd name="T1" fmla="*/ 5 h 5"/>
                  <a:gd name="T2" fmla="*/ 0 w 20"/>
                  <a:gd name="T3" fmla="*/ 5 h 5"/>
                  <a:gd name="T4" fmla="*/ 20 w 20"/>
                  <a:gd name="T5" fmla="*/ 0 h 5"/>
                  <a:gd name="T6" fmla="*/ 0 w 20"/>
                  <a:gd name="T7" fmla="*/ 5 h 5"/>
                  <a:gd name="T8" fmla="*/ 0 w 20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3" y="2"/>
                      <a:pt x="15" y="0"/>
                      <a:pt x="20" y="0"/>
                    </a:cubicBezTo>
                    <a:cubicBezTo>
                      <a:pt x="19" y="1"/>
                      <a:pt x="1" y="5"/>
                      <a:pt x="0" y="5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4" name="Freeform 28"/>
              <p:cNvSpPr>
                <a:spLocks/>
              </p:cNvSpPr>
              <p:nvPr/>
            </p:nvSpPr>
            <p:spPr bwMode="auto">
              <a:xfrm>
                <a:off x="4389" y="2475"/>
                <a:ext cx="151" cy="50"/>
              </a:xfrm>
              <a:custGeom>
                <a:avLst/>
                <a:gdLst>
                  <a:gd name="T0" fmla="*/ 28 w 30"/>
                  <a:gd name="T1" fmla="*/ 10 h 10"/>
                  <a:gd name="T2" fmla="*/ 0 w 30"/>
                  <a:gd name="T3" fmla="*/ 1 h 10"/>
                  <a:gd name="T4" fmla="*/ 0 w 30"/>
                  <a:gd name="T5" fmla="*/ 0 h 10"/>
                  <a:gd name="T6" fmla="*/ 1 w 30"/>
                  <a:gd name="T7" fmla="*/ 0 h 10"/>
                  <a:gd name="T8" fmla="*/ 30 w 30"/>
                  <a:gd name="T9" fmla="*/ 10 h 10"/>
                  <a:gd name="T10" fmla="*/ 28 w 30"/>
                  <a:gd name="T11" fmla="*/ 10 h 10"/>
                  <a:gd name="T12" fmla="*/ 28 w 30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0">
                    <a:moveTo>
                      <a:pt x="28" y="10"/>
                    </a:moveTo>
                    <a:cubicBezTo>
                      <a:pt x="18" y="7"/>
                      <a:pt x="9" y="4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0" y="3"/>
                      <a:pt x="20" y="6"/>
                      <a:pt x="30" y="10"/>
                    </a:cubicBezTo>
                    <a:cubicBezTo>
                      <a:pt x="29" y="10"/>
                      <a:pt x="29" y="10"/>
                      <a:pt x="28" y="10"/>
                    </a:cubicBezTo>
                    <a:lnTo>
                      <a:pt x="28" y="10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5" name="Freeform 29"/>
              <p:cNvSpPr>
                <a:spLocks/>
              </p:cNvSpPr>
              <p:nvPr/>
            </p:nvSpPr>
            <p:spPr bwMode="auto">
              <a:xfrm>
                <a:off x="4596" y="2344"/>
                <a:ext cx="407" cy="156"/>
              </a:xfrm>
              <a:custGeom>
                <a:avLst/>
                <a:gdLst>
                  <a:gd name="T0" fmla="*/ 2 w 81"/>
                  <a:gd name="T1" fmla="*/ 31 h 31"/>
                  <a:gd name="T2" fmla="*/ 3 w 81"/>
                  <a:gd name="T3" fmla="*/ 20 h 31"/>
                  <a:gd name="T4" fmla="*/ 5 w 81"/>
                  <a:gd name="T5" fmla="*/ 19 h 31"/>
                  <a:gd name="T6" fmla="*/ 78 w 81"/>
                  <a:gd name="T7" fmla="*/ 0 h 31"/>
                  <a:gd name="T8" fmla="*/ 81 w 81"/>
                  <a:gd name="T9" fmla="*/ 0 h 31"/>
                  <a:gd name="T10" fmla="*/ 79 w 81"/>
                  <a:gd name="T11" fmla="*/ 11 h 31"/>
                  <a:gd name="T12" fmla="*/ 41 w 81"/>
                  <a:gd name="T13" fmla="*/ 21 h 31"/>
                  <a:gd name="T14" fmla="*/ 14 w 81"/>
                  <a:gd name="T15" fmla="*/ 28 h 31"/>
                  <a:gd name="T16" fmla="*/ 2 w 81"/>
                  <a:gd name="T17" fmla="*/ 31 h 31"/>
                  <a:gd name="T18" fmla="*/ 2 w 81"/>
                  <a:gd name="T19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" h="31">
                    <a:moveTo>
                      <a:pt x="2" y="31"/>
                    </a:moveTo>
                    <a:cubicBezTo>
                      <a:pt x="0" y="29"/>
                      <a:pt x="1" y="22"/>
                      <a:pt x="3" y="20"/>
                    </a:cubicBezTo>
                    <a:cubicBezTo>
                      <a:pt x="4" y="20"/>
                      <a:pt x="4" y="19"/>
                      <a:pt x="5" y="19"/>
                    </a:cubicBezTo>
                    <a:cubicBezTo>
                      <a:pt x="29" y="11"/>
                      <a:pt x="54" y="7"/>
                      <a:pt x="78" y="0"/>
                    </a:cubicBezTo>
                    <a:cubicBezTo>
                      <a:pt x="79" y="0"/>
                      <a:pt x="80" y="0"/>
                      <a:pt x="81" y="0"/>
                    </a:cubicBezTo>
                    <a:cubicBezTo>
                      <a:pt x="80" y="2"/>
                      <a:pt x="80" y="10"/>
                      <a:pt x="79" y="11"/>
                    </a:cubicBezTo>
                    <a:cubicBezTo>
                      <a:pt x="66" y="16"/>
                      <a:pt x="53" y="17"/>
                      <a:pt x="41" y="21"/>
                    </a:cubicBezTo>
                    <a:cubicBezTo>
                      <a:pt x="32" y="24"/>
                      <a:pt x="23" y="26"/>
                      <a:pt x="14" y="28"/>
                    </a:cubicBezTo>
                    <a:cubicBezTo>
                      <a:pt x="10" y="29"/>
                      <a:pt x="5" y="31"/>
                      <a:pt x="2" y="31"/>
                    </a:cubicBezTo>
                    <a:lnTo>
                      <a:pt x="2" y="31"/>
                    </a:lnTo>
                    <a:close/>
                  </a:path>
                </a:pathLst>
              </a:custGeom>
              <a:solidFill>
                <a:srgbClr val="E1D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6" name="Freeform 30"/>
              <p:cNvSpPr>
                <a:spLocks/>
              </p:cNvSpPr>
              <p:nvPr/>
            </p:nvSpPr>
            <p:spPr bwMode="auto">
              <a:xfrm>
                <a:off x="4354" y="2349"/>
                <a:ext cx="242" cy="146"/>
              </a:xfrm>
              <a:custGeom>
                <a:avLst/>
                <a:gdLst>
                  <a:gd name="T0" fmla="*/ 46 w 48"/>
                  <a:gd name="T1" fmla="*/ 29 h 29"/>
                  <a:gd name="T2" fmla="*/ 17 w 48"/>
                  <a:gd name="T3" fmla="*/ 17 h 29"/>
                  <a:gd name="T4" fmla="*/ 1 w 48"/>
                  <a:gd name="T5" fmla="*/ 11 h 29"/>
                  <a:gd name="T6" fmla="*/ 10 w 48"/>
                  <a:gd name="T7" fmla="*/ 1 h 29"/>
                  <a:gd name="T8" fmla="*/ 16 w 48"/>
                  <a:gd name="T9" fmla="*/ 4 h 29"/>
                  <a:gd name="T10" fmla="*/ 37 w 48"/>
                  <a:gd name="T11" fmla="*/ 13 h 29"/>
                  <a:gd name="T12" fmla="*/ 48 w 48"/>
                  <a:gd name="T13" fmla="*/ 19 h 29"/>
                  <a:gd name="T14" fmla="*/ 46 w 48"/>
                  <a:gd name="T15" fmla="*/ 29 h 29"/>
                  <a:gd name="T16" fmla="*/ 46 w 48"/>
                  <a:gd name="T1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29">
                    <a:moveTo>
                      <a:pt x="46" y="29"/>
                    </a:moveTo>
                    <a:cubicBezTo>
                      <a:pt x="37" y="24"/>
                      <a:pt x="26" y="21"/>
                      <a:pt x="17" y="17"/>
                    </a:cubicBezTo>
                    <a:cubicBezTo>
                      <a:pt x="12" y="15"/>
                      <a:pt x="6" y="14"/>
                      <a:pt x="1" y="11"/>
                    </a:cubicBezTo>
                    <a:cubicBezTo>
                      <a:pt x="0" y="5"/>
                      <a:pt x="4" y="0"/>
                      <a:pt x="10" y="1"/>
                    </a:cubicBezTo>
                    <a:cubicBezTo>
                      <a:pt x="11" y="1"/>
                      <a:pt x="14" y="2"/>
                      <a:pt x="16" y="4"/>
                    </a:cubicBezTo>
                    <a:cubicBezTo>
                      <a:pt x="17" y="4"/>
                      <a:pt x="28" y="9"/>
                      <a:pt x="37" y="13"/>
                    </a:cubicBezTo>
                    <a:cubicBezTo>
                      <a:pt x="40" y="15"/>
                      <a:pt x="46" y="16"/>
                      <a:pt x="48" y="19"/>
                    </a:cubicBezTo>
                    <a:cubicBezTo>
                      <a:pt x="47" y="21"/>
                      <a:pt x="47" y="29"/>
                      <a:pt x="46" y="29"/>
                    </a:cubicBezTo>
                    <a:lnTo>
                      <a:pt x="46" y="29"/>
                    </a:lnTo>
                    <a:close/>
                  </a:path>
                </a:pathLst>
              </a:custGeom>
              <a:solidFill>
                <a:srgbClr val="E1D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7" name="Freeform 31"/>
              <p:cNvSpPr>
                <a:spLocks/>
              </p:cNvSpPr>
              <p:nvPr/>
            </p:nvSpPr>
            <p:spPr bwMode="auto">
              <a:xfrm>
                <a:off x="4409" y="2460"/>
                <a:ext cx="81" cy="30"/>
              </a:xfrm>
              <a:custGeom>
                <a:avLst/>
                <a:gdLst>
                  <a:gd name="T0" fmla="*/ 14 w 16"/>
                  <a:gd name="T1" fmla="*/ 6 h 6"/>
                  <a:gd name="T2" fmla="*/ 0 w 16"/>
                  <a:gd name="T3" fmla="*/ 0 h 6"/>
                  <a:gd name="T4" fmla="*/ 16 w 16"/>
                  <a:gd name="T5" fmla="*/ 6 h 6"/>
                  <a:gd name="T6" fmla="*/ 14 w 16"/>
                  <a:gd name="T7" fmla="*/ 6 h 6"/>
                  <a:gd name="T8" fmla="*/ 14 w 16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6">
                    <a:moveTo>
                      <a:pt x="14" y="6"/>
                    </a:moveTo>
                    <a:cubicBezTo>
                      <a:pt x="11" y="5"/>
                      <a:pt x="0" y="3"/>
                      <a:pt x="0" y="0"/>
                    </a:cubicBezTo>
                    <a:cubicBezTo>
                      <a:pt x="3" y="0"/>
                      <a:pt x="12" y="4"/>
                      <a:pt x="16" y="6"/>
                    </a:cubicBezTo>
                    <a:cubicBezTo>
                      <a:pt x="15" y="6"/>
                      <a:pt x="14" y="6"/>
                      <a:pt x="14" y="6"/>
                    </a:cubicBez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8" name="Freeform 32"/>
              <p:cNvSpPr>
                <a:spLocks/>
              </p:cNvSpPr>
              <p:nvPr/>
            </p:nvSpPr>
            <p:spPr bwMode="auto">
              <a:xfrm>
                <a:off x="4651" y="2425"/>
                <a:ext cx="222" cy="45"/>
              </a:xfrm>
              <a:custGeom>
                <a:avLst/>
                <a:gdLst>
                  <a:gd name="T0" fmla="*/ 1 w 44"/>
                  <a:gd name="T1" fmla="*/ 9 h 9"/>
                  <a:gd name="T2" fmla="*/ 1 w 44"/>
                  <a:gd name="T3" fmla="*/ 8 h 9"/>
                  <a:gd name="T4" fmla="*/ 44 w 44"/>
                  <a:gd name="T5" fmla="*/ 0 h 9"/>
                  <a:gd name="T6" fmla="*/ 44 w 44"/>
                  <a:gd name="T7" fmla="*/ 0 h 9"/>
                  <a:gd name="T8" fmla="*/ 1 w 44"/>
                  <a:gd name="T9" fmla="*/ 9 h 9"/>
                  <a:gd name="T10" fmla="*/ 1 w 44"/>
                  <a:gd name="T1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9">
                    <a:moveTo>
                      <a:pt x="1" y="9"/>
                    </a:moveTo>
                    <a:cubicBezTo>
                      <a:pt x="0" y="9"/>
                      <a:pt x="0" y="9"/>
                      <a:pt x="1" y="8"/>
                    </a:cubicBezTo>
                    <a:cubicBezTo>
                      <a:pt x="14" y="5"/>
                      <a:pt x="30" y="1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1" y="5"/>
                      <a:pt x="14" y="6"/>
                      <a:pt x="1" y="9"/>
                    </a:cubicBez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9" name="Freeform 33"/>
              <p:cNvSpPr>
                <a:spLocks/>
              </p:cNvSpPr>
              <p:nvPr/>
            </p:nvSpPr>
            <p:spPr bwMode="auto">
              <a:xfrm>
                <a:off x="4369" y="2379"/>
                <a:ext cx="196" cy="81"/>
              </a:xfrm>
              <a:custGeom>
                <a:avLst/>
                <a:gdLst>
                  <a:gd name="T0" fmla="*/ 38 w 39"/>
                  <a:gd name="T1" fmla="*/ 16 h 16"/>
                  <a:gd name="T2" fmla="*/ 0 w 39"/>
                  <a:gd name="T3" fmla="*/ 3 h 16"/>
                  <a:gd name="T4" fmla="*/ 0 w 39"/>
                  <a:gd name="T5" fmla="*/ 2 h 16"/>
                  <a:gd name="T6" fmla="*/ 29 w 39"/>
                  <a:gd name="T7" fmla="*/ 13 h 16"/>
                  <a:gd name="T8" fmla="*/ 39 w 39"/>
                  <a:gd name="T9" fmla="*/ 15 h 16"/>
                  <a:gd name="T10" fmla="*/ 38 w 39"/>
                  <a:gd name="T11" fmla="*/ 16 h 16"/>
                  <a:gd name="T12" fmla="*/ 38 w 39"/>
                  <a:gd name="T1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16">
                    <a:moveTo>
                      <a:pt x="38" y="16"/>
                    </a:moveTo>
                    <a:cubicBezTo>
                      <a:pt x="24" y="13"/>
                      <a:pt x="12" y="6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0"/>
                      <a:pt x="24" y="11"/>
                      <a:pt x="29" y="13"/>
                    </a:cubicBezTo>
                    <a:cubicBezTo>
                      <a:pt x="37" y="14"/>
                      <a:pt x="39" y="14"/>
                      <a:pt x="39" y="15"/>
                    </a:cubicBezTo>
                    <a:cubicBezTo>
                      <a:pt x="39" y="16"/>
                      <a:pt x="39" y="16"/>
                      <a:pt x="38" y="16"/>
                    </a:cubicBezTo>
                    <a:lnTo>
                      <a:pt x="38" y="16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0" name="Freeform 34"/>
              <p:cNvSpPr>
                <a:spLocks/>
              </p:cNvSpPr>
              <p:nvPr/>
            </p:nvSpPr>
            <p:spPr bwMode="auto">
              <a:xfrm>
                <a:off x="4636" y="2430"/>
                <a:ext cx="126" cy="30"/>
              </a:xfrm>
              <a:custGeom>
                <a:avLst/>
                <a:gdLst>
                  <a:gd name="T0" fmla="*/ 0 w 25"/>
                  <a:gd name="T1" fmla="*/ 6 h 6"/>
                  <a:gd name="T2" fmla="*/ 0 w 25"/>
                  <a:gd name="T3" fmla="*/ 5 h 6"/>
                  <a:gd name="T4" fmla="*/ 25 w 25"/>
                  <a:gd name="T5" fmla="*/ 2 h 6"/>
                  <a:gd name="T6" fmla="*/ 25 w 25"/>
                  <a:gd name="T7" fmla="*/ 2 h 6"/>
                  <a:gd name="T8" fmla="*/ 0 w 25"/>
                  <a:gd name="T9" fmla="*/ 6 h 6"/>
                  <a:gd name="T10" fmla="*/ 0 w 25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6">
                    <a:moveTo>
                      <a:pt x="0" y="6"/>
                    </a:moveTo>
                    <a:cubicBezTo>
                      <a:pt x="0" y="6"/>
                      <a:pt x="0" y="6"/>
                      <a:pt x="0" y="5"/>
                    </a:cubicBezTo>
                    <a:cubicBezTo>
                      <a:pt x="5" y="4"/>
                      <a:pt x="19" y="0"/>
                      <a:pt x="25" y="2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16" y="2"/>
                      <a:pt x="8" y="5"/>
                      <a:pt x="0" y="6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1" name="Freeform 35"/>
              <p:cNvSpPr>
                <a:spLocks/>
              </p:cNvSpPr>
              <p:nvPr/>
            </p:nvSpPr>
            <p:spPr bwMode="auto">
              <a:xfrm>
                <a:off x="4384" y="2374"/>
                <a:ext cx="156" cy="71"/>
              </a:xfrm>
              <a:custGeom>
                <a:avLst/>
                <a:gdLst>
                  <a:gd name="T0" fmla="*/ 29 w 31"/>
                  <a:gd name="T1" fmla="*/ 13 h 14"/>
                  <a:gd name="T2" fmla="*/ 13 w 31"/>
                  <a:gd name="T3" fmla="*/ 5 h 14"/>
                  <a:gd name="T4" fmla="*/ 0 w 31"/>
                  <a:gd name="T5" fmla="*/ 1 h 14"/>
                  <a:gd name="T6" fmla="*/ 14 w 31"/>
                  <a:gd name="T7" fmla="*/ 5 h 14"/>
                  <a:gd name="T8" fmla="*/ 15 w 31"/>
                  <a:gd name="T9" fmla="*/ 5 h 14"/>
                  <a:gd name="T10" fmla="*/ 31 w 31"/>
                  <a:gd name="T11" fmla="*/ 13 h 14"/>
                  <a:gd name="T12" fmla="*/ 29 w 31"/>
                  <a:gd name="T13" fmla="*/ 13 h 14"/>
                  <a:gd name="T14" fmla="*/ 29 w 31"/>
                  <a:gd name="T15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" h="14">
                    <a:moveTo>
                      <a:pt x="29" y="13"/>
                    </a:moveTo>
                    <a:cubicBezTo>
                      <a:pt x="27" y="12"/>
                      <a:pt x="13" y="10"/>
                      <a:pt x="13" y="5"/>
                    </a:cubicBezTo>
                    <a:cubicBezTo>
                      <a:pt x="10" y="4"/>
                      <a:pt x="2" y="3"/>
                      <a:pt x="0" y="1"/>
                    </a:cubicBezTo>
                    <a:cubicBezTo>
                      <a:pt x="1" y="0"/>
                      <a:pt x="14" y="4"/>
                      <a:pt x="14" y="5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8" y="9"/>
                      <a:pt x="26" y="11"/>
                      <a:pt x="31" y="13"/>
                    </a:cubicBezTo>
                    <a:cubicBezTo>
                      <a:pt x="31" y="14"/>
                      <a:pt x="30" y="13"/>
                      <a:pt x="29" y="13"/>
                    </a:cubicBezTo>
                    <a:lnTo>
                      <a:pt x="29" y="13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2" name="Freeform 36"/>
              <p:cNvSpPr>
                <a:spLocks/>
              </p:cNvSpPr>
              <p:nvPr/>
            </p:nvSpPr>
            <p:spPr bwMode="auto">
              <a:xfrm>
                <a:off x="4409" y="2253"/>
                <a:ext cx="584" cy="177"/>
              </a:xfrm>
              <a:custGeom>
                <a:avLst/>
                <a:gdLst>
                  <a:gd name="T0" fmla="*/ 39 w 116"/>
                  <a:gd name="T1" fmla="*/ 35 h 35"/>
                  <a:gd name="T2" fmla="*/ 21 w 116"/>
                  <a:gd name="T3" fmla="*/ 28 h 35"/>
                  <a:gd name="T4" fmla="*/ 0 w 116"/>
                  <a:gd name="T5" fmla="*/ 17 h 35"/>
                  <a:gd name="T6" fmla="*/ 0 w 116"/>
                  <a:gd name="T7" fmla="*/ 17 h 35"/>
                  <a:gd name="T8" fmla="*/ 16 w 116"/>
                  <a:gd name="T9" fmla="*/ 18 h 35"/>
                  <a:gd name="T10" fmla="*/ 23 w 116"/>
                  <a:gd name="T11" fmla="*/ 15 h 35"/>
                  <a:gd name="T12" fmla="*/ 23 w 116"/>
                  <a:gd name="T13" fmla="*/ 12 h 35"/>
                  <a:gd name="T14" fmla="*/ 79 w 116"/>
                  <a:gd name="T15" fmla="*/ 0 h 35"/>
                  <a:gd name="T16" fmla="*/ 91 w 116"/>
                  <a:gd name="T17" fmla="*/ 5 h 35"/>
                  <a:gd name="T18" fmla="*/ 103 w 116"/>
                  <a:gd name="T19" fmla="*/ 11 h 35"/>
                  <a:gd name="T20" fmla="*/ 116 w 116"/>
                  <a:gd name="T21" fmla="*/ 16 h 35"/>
                  <a:gd name="T22" fmla="*/ 116 w 116"/>
                  <a:gd name="T23" fmla="*/ 16 h 35"/>
                  <a:gd name="T24" fmla="*/ 80 w 116"/>
                  <a:gd name="T25" fmla="*/ 25 h 35"/>
                  <a:gd name="T26" fmla="*/ 44 w 116"/>
                  <a:gd name="T27" fmla="*/ 34 h 35"/>
                  <a:gd name="T28" fmla="*/ 39 w 116"/>
                  <a:gd name="T29" fmla="*/ 35 h 35"/>
                  <a:gd name="T30" fmla="*/ 39 w 116"/>
                  <a:gd name="T31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6" h="35">
                    <a:moveTo>
                      <a:pt x="39" y="35"/>
                    </a:moveTo>
                    <a:cubicBezTo>
                      <a:pt x="33" y="34"/>
                      <a:pt x="26" y="30"/>
                      <a:pt x="21" y="28"/>
                    </a:cubicBezTo>
                    <a:cubicBezTo>
                      <a:pt x="14" y="24"/>
                      <a:pt x="7" y="20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7" y="13"/>
                      <a:pt x="11" y="18"/>
                      <a:pt x="16" y="18"/>
                    </a:cubicBezTo>
                    <a:cubicBezTo>
                      <a:pt x="18" y="16"/>
                      <a:pt x="20" y="16"/>
                      <a:pt x="23" y="15"/>
                    </a:cubicBezTo>
                    <a:cubicBezTo>
                      <a:pt x="23" y="14"/>
                      <a:pt x="23" y="13"/>
                      <a:pt x="23" y="12"/>
                    </a:cubicBezTo>
                    <a:cubicBezTo>
                      <a:pt x="42" y="10"/>
                      <a:pt x="61" y="2"/>
                      <a:pt x="79" y="0"/>
                    </a:cubicBezTo>
                    <a:cubicBezTo>
                      <a:pt x="83" y="1"/>
                      <a:pt x="87" y="4"/>
                      <a:pt x="91" y="5"/>
                    </a:cubicBezTo>
                    <a:cubicBezTo>
                      <a:pt x="96" y="8"/>
                      <a:pt x="96" y="8"/>
                      <a:pt x="103" y="11"/>
                    </a:cubicBezTo>
                    <a:cubicBezTo>
                      <a:pt x="115" y="15"/>
                      <a:pt x="115" y="15"/>
                      <a:pt x="116" y="16"/>
                    </a:cubicBezTo>
                    <a:cubicBezTo>
                      <a:pt x="116" y="16"/>
                      <a:pt x="116" y="16"/>
                      <a:pt x="116" y="16"/>
                    </a:cubicBezTo>
                    <a:cubicBezTo>
                      <a:pt x="104" y="19"/>
                      <a:pt x="92" y="22"/>
                      <a:pt x="80" y="25"/>
                    </a:cubicBezTo>
                    <a:cubicBezTo>
                      <a:pt x="68" y="28"/>
                      <a:pt x="56" y="31"/>
                      <a:pt x="44" y="34"/>
                    </a:cubicBezTo>
                    <a:cubicBezTo>
                      <a:pt x="42" y="35"/>
                      <a:pt x="40" y="35"/>
                      <a:pt x="39" y="35"/>
                    </a:cubicBezTo>
                    <a:lnTo>
                      <a:pt x="39" y="35"/>
                    </a:lnTo>
                    <a:close/>
                  </a:path>
                </a:pathLst>
              </a:custGeom>
              <a:solidFill>
                <a:srgbClr val="CF93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3" name="Freeform 37"/>
              <p:cNvSpPr>
                <a:spLocks/>
              </p:cNvSpPr>
              <p:nvPr/>
            </p:nvSpPr>
            <p:spPr bwMode="auto">
              <a:xfrm>
                <a:off x="4777" y="2374"/>
                <a:ext cx="166" cy="40"/>
              </a:xfrm>
              <a:custGeom>
                <a:avLst/>
                <a:gdLst>
                  <a:gd name="T0" fmla="*/ 1 w 33"/>
                  <a:gd name="T1" fmla="*/ 8 h 8"/>
                  <a:gd name="T2" fmla="*/ 0 w 33"/>
                  <a:gd name="T3" fmla="*/ 8 h 8"/>
                  <a:gd name="T4" fmla="*/ 0 w 33"/>
                  <a:gd name="T5" fmla="*/ 8 h 8"/>
                  <a:gd name="T6" fmla="*/ 25 w 33"/>
                  <a:gd name="T7" fmla="*/ 2 h 8"/>
                  <a:gd name="T8" fmla="*/ 33 w 33"/>
                  <a:gd name="T9" fmla="*/ 1 h 8"/>
                  <a:gd name="T10" fmla="*/ 1 w 33"/>
                  <a:gd name="T11" fmla="*/ 8 h 8"/>
                  <a:gd name="T12" fmla="*/ 1 w 33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8">
                    <a:moveTo>
                      <a:pt x="1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6" y="5"/>
                      <a:pt x="18" y="4"/>
                      <a:pt x="25" y="2"/>
                    </a:cubicBezTo>
                    <a:cubicBezTo>
                      <a:pt x="27" y="2"/>
                      <a:pt x="31" y="0"/>
                      <a:pt x="33" y="1"/>
                    </a:cubicBezTo>
                    <a:cubicBezTo>
                      <a:pt x="26" y="5"/>
                      <a:pt x="7" y="8"/>
                      <a:pt x="1" y="8"/>
                    </a:cubicBez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4" name="Freeform 38"/>
              <p:cNvSpPr>
                <a:spLocks/>
              </p:cNvSpPr>
              <p:nvPr/>
            </p:nvSpPr>
            <p:spPr bwMode="auto">
              <a:xfrm>
                <a:off x="4857" y="2389"/>
                <a:ext cx="121" cy="25"/>
              </a:xfrm>
              <a:custGeom>
                <a:avLst/>
                <a:gdLst>
                  <a:gd name="T0" fmla="*/ 1 w 24"/>
                  <a:gd name="T1" fmla="*/ 5 h 5"/>
                  <a:gd name="T2" fmla="*/ 0 w 24"/>
                  <a:gd name="T3" fmla="*/ 4 h 5"/>
                  <a:gd name="T4" fmla="*/ 1 w 24"/>
                  <a:gd name="T5" fmla="*/ 3 h 5"/>
                  <a:gd name="T6" fmla="*/ 24 w 24"/>
                  <a:gd name="T7" fmla="*/ 0 h 5"/>
                  <a:gd name="T8" fmla="*/ 24 w 24"/>
                  <a:gd name="T9" fmla="*/ 0 h 5"/>
                  <a:gd name="T10" fmla="*/ 1 w 24"/>
                  <a:gd name="T11" fmla="*/ 5 h 5"/>
                  <a:gd name="T12" fmla="*/ 1 w 24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5">
                    <a:moveTo>
                      <a:pt x="1" y="5"/>
                    </a:moveTo>
                    <a:cubicBezTo>
                      <a:pt x="1" y="5"/>
                      <a:pt x="1" y="4"/>
                      <a:pt x="0" y="4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8" y="2"/>
                      <a:pt x="16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7" y="2"/>
                      <a:pt x="8" y="4"/>
                      <a:pt x="1" y="5"/>
                    </a:cubicBez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5" name="Freeform 39"/>
              <p:cNvSpPr>
                <a:spLocks/>
              </p:cNvSpPr>
              <p:nvPr/>
            </p:nvSpPr>
            <p:spPr bwMode="auto">
              <a:xfrm>
                <a:off x="3835" y="2138"/>
                <a:ext cx="413" cy="241"/>
              </a:xfrm>
              <a:custGeom>
                <a:avLst/>
                <a:gdLst>
                  <a:gd name="T0" fmla="*/ 2 w 82"/>
                  <a:gd name="T1" fmla="*/ 48 h 48"/>
                  <a:gd name="T2" fmla="*/ 0 w 82"/>
                  <a:gd name="T3" fmla="*/ 40 h 48"/>
                  <a:gd name="T4" fmla="*/ 27 w 82"/>
                  <a:gd name="T5" fmla="*/ 28 h 48"/>
                  <a:gd name="T6" fmla="*/ 80 w 82"/>
                  <a:gd name="T7" fmla="*/ 13 h 48"/>
                  <a:gd name="T8" fmla="*/ 81 w 82"/>
                  <a:gd name="T9" fmla="*/ 19 h 48"/>
                  <a:gd name="T10" fmla="*/ 57 w 82"/>
                  <a:gd name="T11" fmla="*/ 19 h 48"/>
                  <a:gd name="T12" fmla="*/ 29 w 82"/>
                  <a:gd name="T13" fmla="*/ 39 h 48"/>
                  <a:gd name="T14" fmla="*/ 2 w 82"/>
                  <a:gd name="T15" fmla="*/ 48 h 48"/>
                  <a:gd name="T16" fmla="*/ 2 w 82"/>
                  <a:gd name="T17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48">
                    <a:moveTo>
                      <a:pt x="2" y="48"/>
                    </a:moveTo>
                    <a:cubicBezTo>
                      <a:pt x="0" y="47"/>
                      <a:pt x="0" y="41"/>
                      <a:pt x="0" y="40"/>
                    </a:cubicBezTo>
                    <a:cubicBezTo>
                      <a:pt x="10" y="37"/>
                      <a:pt x="17" y="34"/>
                      <a:pt x="27" y="28"/>
                    </a:cubicBezTo>
                    <a:cubicBezTo>
                      <a:pt x="41" y="17"/>
                      <a:pt x="60" y="0"/>
                      <a:pt x="80" y="13"/>
                    </a:cubicBezTo>
                    <a:cubicBezTo>
                      <a:pt x="81" y="16"/>
                      <a:pt x="82" y="15"/>
                      <a:pt x="81" y="19"/>
                    </a:cubicBezTo>
                    <a:cubicBezTo>
                      <a:pt x="76" y="19"/>
                      <a:pt x="60" y="16"/>
                      <a:pt x="57" y="19"/>
                    </a:cubicBezTo>
                    <a:cubicBezTo>
                      <a:pt x="45" y="21"/>
                      <a:pt x="38" y="31"/>
                      <a:pt x="29" y="39"/>
                    </a:cubicBezTo>
                    <a:cubicBezTo>
                      <a:pt x="21" y="44"/>
                      <a:pt x="11" y="48"/>
                      <a:pt x="2" y="48"/>
                    </a:cubicBezTo>
                    <a:lnTo>
                      <a:pt x="2" y="48"/>
                    </a:lnTo>
                    <a:close/>
                  </a:path>
                </a:pathLst>
              </a:custGeom>
              <a:solidFill>
                <a:srgbClr val="D7D3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6" name="Freeform 40"/>
              <p:cNvSpPr>
                <a:spLocks/>
              </p:cNvSpPr>
              <p:nvPr/>
            </p:nvSpPr>
            <p:spPr bwMode="auto">
              <a:xfrm>
                <a:off x="3840" y="2289"/>
                <a:ext cx="136" cy="65"/>
              </a:xfrm>
              <a:custGeom>
                <a:avLst/>
                <a:gdLst>
                  <a:gd name="T0" fmla="*/ 2 w 27"/>
                  <a:gd name="T1" fmla="*/ 13 h 13"/>
                  <a:gd name="T2" fmla="*/ 0 w 27"/>
                  <a:gd name="T3" fmla="*/ 13 h 13"/>
                  <a:gd name="T4" fmla="*/ 12 w 27"/>
                  <a:gd name="T5" fmla="*/ 9 h 13"/>
                  <a:gd name="T6" fmla="*/ 27 w 27"/>
                  <a:gd name="T7" fmla="*/ 0 h 13"/>
                  <a:gd name="T8" fmla="*/ 27 w 27"/>
                  <a:gd name="T9" fmla="*/ 1 h 13"/>
                  <a:gd name="T10" fmla="*/ 2 w 27"/>
                  <a:gd name="T11" fmla="*/ 13 h 13"/>
                  <a:gd name="T12" fmla="*/ 2 w 27"/>
                  <a:gd name="T1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3">
                    <a:moveTo>
                      <a:pt x="2" y="13"/>
                    </a:moveTo>
                    <a:cubicBezTo>
                      <a:pt x="1" y="13"/>
                      <a:pt x="1" y="13"/>
                      <a:pt x="0" y="13"/>
                    </a:cubicBezTo>
                    <a:cubicBezTo>
                      <a:pt x="2" y="11"/>
                      <a:pt x="10" y="11"/>
                      <a:pt x="12" y="9"/>
                    </a:cubicBezTo>
                    <a:cubicBezTo>
                      <a:pt x="17" y="6"/>
                      <a:pt x="22" y="3"/>
                      <a:pt x="27" y="0"/>
                    </a:cubicBezTo>
                    <a:cubicBezTo>
                      <a:pt x="27" y="0"/>
                      <a:pt x="27" y="0"/>
                      <a:pt x="27" y="1"/>
                    </a:cubicBezTo>
                    <a:cubicBezTo>
                      <a:pt x="23" y="5"/>
                      <a:pt x="7" y="13"/>
                      <a:pt x="2" y="13"/>
                    </a:cubicBez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7" name="Freeform 41"/>
              <p:cNvSpPr>
                <a:spLocks/>
              </p:cNvSpPr>
              <p:nvPr/>
            </p:nvSpPr>
            <p:spPr bwMode="auto">
              <a:xfrm>
                <a:off x="3936" y="2248"/>
                <a:ext cx="116" cy="96"/>
              </a:xfrm>
              <a:custGeom>
                <a:avLst/>
                <a:gdLst>
                  <a:gd name="T0" fmla="*/ 0 w 23"/>
                  <a:gd name="T1" fmla="*/ 18 h 19"/>
                  <a:gd name="T2" fmla="*/ 8 w 23"/>
                  <a:gd name="T3" fmla="*/ 13 h 19"/>
                  <a:gd name="T4" fmla="*/ 23 w 23"/>
                  <a:gd name="T5" fmla="*/ 0 h 19"/>
                  <a:gd name="T6" fmla="*/ 0 w 23"/>
                  <a:gd name="T7" fmla="*/ 18 h 19"/>
                  <a:gd name="T8" fmla="*/ 0 w 23"/>
                  <a:gd name="T9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9">
                    <a:moveTo>
                      <a:pt x="0" y="18"/>
                    </a:moveTo>
                    <a:cubicBezTo>
                      <a:pt x="1" y="16"/>
                      <a:pt x="5" y="15"/>
                      <a:pt x="8" y="13"/>
                    </a:cubicBezTo>
                    <a:cubicBezTo>
                      <a:pt x="10" y="11"/>
                      <a:pt x="22" y="0"/>
                      <a:pt x="23" y="0"/>
                    </a:cubicBezTo>
                    <a:cubicBezTo>
                      <a:pt x="22" y="4"/>
                      <a:pt x="6" y="19"/>
                      <a:pt x="0" y="18"/>
                    </a:cubicBez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8" name="Freeform 42"/>
              <p:cNvSpPr>
                <a:spLocks/>
              </p:cNvSpPr>
              <p:nvPr/>
            </p:nvSpPr>
            <p:spPr bwMode="auto">
              <a:xfrm>
                <a:off x="4470" y="2319"/>
                <a:ext cx="35" cy="15"/>
              </a:xfrm>
              <a:custGeom>
                <a:avLst/>
                <a:gdLst>
                  <a:gd name="T0" fmla="*/ 2 w 7"/>
                  <a:gd name="T1" fmla="*/ 3 h 3"/>
                  <a:gd name="T2" fmla="*/ 0 w 7"/>
                  <a:gd name="T3" fmla="*/ 2 h 3"/>
                  <a:gd name="T4" fmla="*/ 0 w 7"/>
                  <a:gd name="T5" fmla="*/ 1 h 3"/>
                  <a:gd name="T6" fmla="*/ 7 w 7"/>
                  <a:gd name="T7" fmla="*/ 0 h 3"/>
                  <a:gd name="T8" fmla="*/ 2 w 7"/>
                  <a:gd name="T9" fmla="*/ 3 h 3"/>
                  <a:gd name="T10" fmla="*/ 2 w 7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2" y="3"/>
                    </a:moveTo>
                    <a:cubicBezTo>
                      <a:pt x="2" y="2"/>
                      <a:pt x="1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3" y="1"/>
                      <a:pt x="5" y="1"/>
                      <a:pt x="7" y="0"/>
                    </a:cubicBezTo>
                    <a:cubicBezTo>
                      <a:pt x="7" y="1"/>
                      <a:pt x="3" y="3"/>
                      <a:pt x="2" y="3"/>
                    </a:cubicBez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D77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39" name="Freeform 43"/>
              <p:cNvSpPr>
                <a:spLocks/>
              </p:cNvSpPr>
              <p:nvPr/>
            </p:nvSpPr>
            <p:spPr bwMode="auto">
              <a:xfrm>
                <a:off x="3780" y="2012"/>
                <a:ext cx="468" cy="317"/>
              </a:xfrm>
              <a:custGeom>
                <a:avLst/>
                <a:gdLst>
                  <a:gd name="T0" fmla="*/ 10 w 93"/>
                  <a:gd name="T1" fmla="*/ 63 h 63"/>
                  <a:gd name="T2" fmla="*/ 0 w 93"/>
                  <a:gd name="T3" fmla="*/ 37 h 63"/>
                  <a:gd name="T4" fmla="*/ 35 w 93"/>
                  <a:gd name="T5" fmla="*/ 20 h 63"/>
                  <a:gd name="T6" fmla="*/ 91 w 93"/>
                  <a:gd name="T7" fmla="*/ 10 h 63"/>
                  <a:gd name="T8" fmla="*/ 93 w 93"/>
                  <a:gd name="T9" fmla="*/ 36 h 63"/>
                  <a:gd name="T10" fmla="*/ 36 w 93"/>
                  <a:gd name="T11" fmla="*/ 52 h 63"/>
                  <a:gd name="T12" fmla="*/ 10 w 93"/>
                  <a:gd name="T13" fmla="*/ 63 h 63"/>
                  <a:gd name="T14" fmla="*/ 10 w 93"/>
                  <a:gd name="T15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3" h="63">
                    <a:moveTo>
                      <a:pt x="10" y="63"/>
                    </a:moveTo>
                    <a:cubicBezTo>
                      <a:pt x="9" y="62"/>
                      <a:pt x="0" y="38"/>
                      <a:pt x="0" y="37"/>
                    </a:cubicBezTo>
                    <a:cubicBezTo>
                      <a:pt x="15" y="35"/>
                      <a:pt x="22" y="29"/>
                      <a:pt x="35" y="20"/>
                    </a:cubicBezTo>
                    <a:cubicBezTo>
                      <a:pt x="49" y="13"/>
                      <a:pt x="75" y="0"/>
                      <a:pt x="91" y="10"/>
                    </a:cubicBezTo>
                    <a:cubicBezTo>
                      <a:pt x="92" y="14"/>
                      <a:pt x="93" y="35"/>
                      <a:pt x="93" y="36"/>
                    </a:cubicBezTo>
                    <a:cubicBezTo>
                      <a:pt x="69" y="23"/>
                      <a:pt x="54" y="38"/>
                      <a:pt x="36" y="52"/>
                    </a:cubicBezTo>
                    <a:cubicBezTo>
                      <a:pt x="27" y="57"/>
                      <a:pt x="20" y="62"/>
                      <a:pt x="10" y="63"/>
                    </a:cubicBezTo>
                    <a:lnTo>
                      <a:pt x="10" y="63"/>
                    </a:lnTo>
                    <a:close/>
                  </a:path>
                </a:pathLst>
              </a:custGeom>
              <a:solidFill>
                <a:srgbClr val="FFF9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0" name="Freeform 44"/>
              <p:cNvSpPr>
                <a:spLocks/>
              </p:cNvSpPr>
              <p:nvPr/>
            </p:nvSpPr>
            <p:spPr bwMode="auto">
              <a:xfrm>
                <a:off x="4258" y="2168"/>
                <a:ext cx="463" cy="95"/>
              </a:xfrm>
              <a:custGeom>
                <a:avLst/>
                <a:gdLst>
                  <a:gd name="T0" fmla="*/ 77 w 92"/>
                  <a:gd name="T1" fmla="*/ 19 h 19"/>
                  <a:gd name="T2" fmla="*/ 36 w 92"/>
                  <a:gd name="T3" fmla="*/ 6 h 19"/>
                  <a:gd name="T4" fmla="*/ 2 w 92"/>
                  <a:gd name="T5" fmla="*/ 13 h 19"/>
                  <a:gd name="T6" fmla="*/ 0 w 92"/>
                  <a:gd name="T7" fmla="*/ 13 h 19"/>
                  <a:gd name="T8" fmla="*/ 24 w 92"/>
                  <a:gd name="T9" fmla="*/ 0 h 19"/>
                  <a:gd name="T10" fmla="*/ 32 w 92"/>
                  <a:gd name="T11" fmla="*/ 0 h 19"/>
                  <a:gd name="T12" fmla="*/ 92 w 92"/>
                  <a:gd name="T13" fmla="*/ 8 h 19"/>
                  <a:gd name="T14" fmla="*/ 84 w 92"/>
                  <a:gd name="T15" fmla="*/ 18 h 19"/>
                  <a:gd name="T16" fmla="*/ 77 w 92"/>
                  <a:gd name="T17" fmla="*/ 19 h 19"/>
                  <a:gd name="T18" fmla="*/ 77 w 92"/>
                  <a:gd name="T1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19">
                    <a:moveTo>
                      <a:pt x="77" y="19"/>
                    </a:moveTo>
                    <a:cubicBezTo>
                      <a:pt x="62" y="17"/>
                      <a:pt x="49" y="11"/>
                      <a:pt x="36" y="6"/>
                    </a:cubicBezTo>
                    <a:cubicBezTo>
                      <a:pt x="22" y="4"/>
                      <a:pt x="13" y="7"/>
                      <a:pt x="2" y="13"/>
                    </a:cubicBezTo>
                    <a:cubicBezTo>
                      <a:pt x="2" y="13"/>
                      <a:pt x="1" y="13"/>
                      <a:pt x="0" y="13"/>
                    </a:cubicBezTo>
                    <a:cubicBezTo>
                      <a:pt x="0" y="1"/>
                      <a:pt x="15" y="1"/>
                      <a:pt x="24" y="0"/>
                    </a:cubicBezTo>
                    <a:cubicBezTo>
                      <a:pt x="27" y="0"/>
                      <a:pt x="29" y="0"/>
                      <a:pt x="32" y="0"/>
                    </a:cubicBezTo>
                    <a:cubicBezTo>
                      <a:pt x="51" y="1"/>
                      <a:pt x="73" y="15"/>
                      <a:pt x="92" y="8"/>
                    </a:cubicBezTo>
                    <a:cubicBezTo>
                      <a:pt x="91" y="16"/>
                      <a:pt x="92" y="16"/>
                      <a:pt x="84" y="18"/>
                    </a:cubicBezTo>
                    <a:cubicBezTo>
                      <a:pt x="81" y="18"/>
                      <a:pt x="79" y="18"/>
                      <a:pt x="77" y="19"/>
                    </a:cubicBezTo>
                    <a:lnTo>
                      <a:pt x="77" y="19"/>
                    </a:lnTo>
                    <a:close/>
                  </a:path>
                </a:pathLst>
              </a:custGeom>
              <a:solidFill>
                <a:srgbClr val="D7D3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1" name="Freeform 45"/>
              <p:cNvSpPr>
                <a:spLocks/>
              </p:cNvSpPr>
              <p:nvPr/>
            </p:nvSpPr>
            <p:spPr bwMode="auto">
              <a:xfrm>
                <a:off x="4047" y="2208"/>
                <a:ext cx="121" cy="35"/>
              </a:xfrm>
              <a:custGeom>
                <a:avLst/>
                <a:gdLst>
                  <a:gd name="T0" fmla="*/ 0 w 24"/>
                  <a:gd name="T1" fmla="*/ 7 h 7"/>
                  <a:gd name="T2" fmla="*/ 24 w 24"/>
                  <a:gd name="T3" fmla="*/ 1 h 7"/>
                  <a:gd name="T4" fmla="*/ 24 w 24"/>
                  <a:gd name="T5" fmla="*/ 1 h 7"/>
                  <a:gd name="T6" fmla="*/ 9 w 24"/>
                  <a:gd name="T7" fmla="*/ 4 h 7"/>
                  <a:gd name="T8" fmla="*/ 0 w 24"/>
                  <a:gd name="T9" fmla="*/ 7 h 7"/>
                  <a:gd name="T10" fmla="*/ 0 w 24"/>
                  <a:gd name="T11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7">
                    <a:moveTo>
                      <a:pt x="0" y="7"/>
                    </a:moveTo>
                    <a:cubicBezTo>
                      <a:pt x="0" y="4"/>
                      <a:pt x="21" y="0"/>
                      <a:pt x="24" y="1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1" y="3"/>
                      <a:pt x="13" y="3"/>
                      <a:pt x="9" y="4"/>
                    </a:cubicBezTo>
                    <a:cubicBezTo>
                      <a:pt x="6" y="5"/>
                      <a:pt x="2" y="7"/>
                      <a:pt x="0" y="7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2" name="Freeform 46"/>
              <p:cNvSpPr>
                <a:spLocks/>
              </p:cNvSpPr>
              <p:nvPr/>
            </p:nvSpPr>
            <p:spPr bwMode="auto">
              <a:xfrm>
                <a:off x="4621" y="2228"/>
                <a:ext cx="90" cy="15"/>
              </a:xfrm>
              <a:custGeom>
                <a:avLst/>
                <a:gdLst>
                  <a:gd name="T0" fmla="*/ 7 w 18"/>
                  <a:gd name="T1" fmla="*/ 3 h 3"/>
                  <a:gd name="T2" fmla="*/ 1 w 18"/>
                  <a:gd name="T3" fmla="*/ 0 h 3"/>
                  <a:gd name="T4" fmla="*/ 17 w 18"/>
                  <a:gd name="T5" fmla="*/ 1 h 3"/>
                  <a:gd name="T6" fmla="*/ 18 w 18"/>
                  <a:gd name="T7" fmla="*/ 1 h 3"/>
                  <a:gd name="T8" fmla="*/ 7 w 18"/>
                  <a:gd name="T9" fmla="*/ 3 h 3"/>
                  <a:gd name="T10" fmla="*/ 7 w 18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3">
                    <a:moveTo>
                      <a:pt x="7" y="3"/>
                    </a:moveTo>
                    <a:cubicBezTo>
                      <a:pt x="5" y="3"/>
                      <a:pt x="0" y="2"/>
                      <a:pt x="1" y="0"/>
                    </a:cubicBezTo>
                    <a:cubicBezTo>
                      <a:pt x="6" y="0"/>
                      <a:pt x="11" y="2"/>
                      <a:pt x="17" y="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6" y="3"/>
                      <a:pt x="8" y="3"/>
                      <a:pt x="7" y="3"/>
                    </a:cubicBez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3" name="Freeform 47"/>
              <p:cNvSpPr>
                <a:spLocks/>
              </p:cNvSpPr>
              <p:nvPr/>
            </p:nvSpPr>
            <p:spPr bwMode="auto">
              <a:xfrm>
                <a:off x="4500" y="2203"/>
                <a:ext cx="121" cy="35"/>
              </a:xfrm>
              <a:custGeom>
                <a:avLst/>
                <a:gdLst>
                  <a:gd name="T0" fmla="*/ 23 w 24"/>
                  <a:gd name="T1" fmla="*/ 7 h 7"/>
                  <a:gd name="T2" fmla="*/ 0 w 24"/>
                  <a:gd name="T3" fmla="*/ 1 h 7"/>
                  <a:gd name="T4" fmla="*/ 0 w 24"/>
                  <a:gd name="T5" fmla="*/ 0 h 7"/>
                  <a:gd name="T6" fmla="*/ 24 w 24"/>
                  <a:gd name="T7" fmla="*/ 7 h 7"/>
                  <a:gd name="T8" fmla="*/ 24 w 24"/>
                  <a:gd name="T9" fmla="*/ 7 h 7"/>
                  <a:gd name="T10" fmla="*/ 23 w 24"/>
                  <a:gd name="T11" fmla="*/ 7 h 7"/>
                  <a:gd name="T12" fmla="*/ 23 w 24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7">
                    <a:moveTo>
                      <a:pt x="23" y="7"/>
                    </a:moveTo>
                    <a:cubicBezTo>
                      <a:pt x="17" y="7"/>
                      <a:pt x="4" y="4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6" y="2"/>
                      <a:pt x="19" y="4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3" y="7"/>
                      <a:pt x="23" y="7"/>
                      <a:pt x="23" y="7"/>
                    </a:cubicBez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4" name="Freeform 48"/>
              <p:cNvSpPr>
                <a:spLocks/>
              </p:cNvSpPr>
              <p:nvPr/>
            </p:nvSpPr>
            <p:spPr bwMode="auto">
              <a:xfrm>
                <a:off x="4107" y="2183"/>
                <a:ext cx="116" cy="35"/>
              </a:xfrm>
              <a:custGeom>
                <a:avLst/>
                <a:gdLst>
                  <a:gd name="T0" fmla="*/ 22 w 23"/>
                  <a:gd name="T1" fmla="*/ 7 h 7"/>
                  <a:gd name="T2" fmla="*/ 18 w 23"/>
                  <a:gd name="T3" fmla="*/ 4 h 7"/>
                  <a:gd name="T4" fmla="*/ 0 w 23"/>
                  <a:gd name="T5" fmla="*/ 4 h 7"/>
                  <a:gd name="T6" fmla="*/ 23 w 23"/>
                  <a:gd name="T7" fmla="*/ 6 h 7"/>
                  <a:gd name="T8" fmla="*/ 23 w 23"/>
                  <a:gd name="T9" fmla="*/ 7 h 7"/>
                  <a:gd name="T10" fmla="*/ 22 w 23"/>
                  <a:gd name="T11" fmla="*/ 7 h 7"/>
                  <a:gd name="T12" fmla="*/ 22 w 23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7">
                    <a:moveTo>
                      <a:pt x="22" y="7"/>
                    </a:moveTo>
                    <a:cubicBezTo>
                      <a:pt x="21" y="6"/>
                      <a:pt x="19" y="5"/>
                      <a:pt x="18" y="4"/>
                    </a:cubicBezTo>
                    <a:cubicBezTo>
                      <a:pt x="11" y="2"/>
                      <a:pt x="7" y="4"/>
                      <a:pt x="0" y="4"/>
                    </a:cubicBezTo>
                    <a:cubicBezTo>
                      <a:pt x="8" y="0"/>
                      <a:pt x="15" y="1"/>
                      <a:pt x="23" y="6"/>
                    </a:cubicBezTo>
                    <a:cubicBezTo>
                      <a:pt x="23" y="6"/>
                      <a:pt x="23" y="6"/>
                      <a:pt x="23" y="7"/>
                    </a:cubicBezTo>
                    <a:cubicBezTo>
                      <a:pt x="23" y="7"/>
                      <a:pt x="23" y="7"/>
                      <a:pt x="22" y="7"/>
                    </a:cubicBezTo>
                    <a:lnTo>
                      <a:pt x="22" y="7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5" name="Freeform 49"/>
              <p:cNvSpPr>
                <a:spLocks/>
              </p:cNvSpPr>
              <p:nvPr/>
            </p:nvSpPr>
            <p:spPr bwMode="auto">
              <a:xfrm>
                <a:off x="4273" y="2168"/>
                <a:ext cx="96" cy="45"/>
              </a:xfrm>
              <a:custGeom>
                <a:avLst/>
                <a:gdLst>
                  <a:gd name="T0" fmla="*/ 0 w 19"/>
                  <a:gd name="T1" fmla="*/ 9 h 9"/>
                  <a:gd name="T2" fmla="*/ 0 w 19"/>
                  <a:gd name="T3" fmla="*/ 8 h 9"/>
                  <a:gd name="T4" fmla="*/ 19 w 19"/>
                  <a:gd name="T5" fmla="*/ 2 h 9"/>
                  <a:gd name="T6" fmla="*/ 8 w 19"/>
                  <a:gd name="T7" fmla="*/ 5 h 9"/>
                  <a:gd name="T8" fmla="*/ 0 w 19"/>
                  <a:gd name="T9" fmla="*/ 9 h 9"/>
                  <a:gd name="T10" fmla="*/ 0 w 19"/>
                  <a:gd name="T1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9">
                    <a:moveTo>
                      <a:pt x="0" y="9"/>
                    </a:moveTo>
                    <a:cubicBezTo>
                      <a:pt x="0" y="9"/>
                      <a:pt x="0" y="8"/>
                      <a:pt x="0" y="8"/>
                    </a:cubicBezTo>
                    <a:cubicBezTo>
                      <a:pt x="2" y="5"/>
                      <a:pt x="17" y="0"/>
                      <a:pt x="19" y="2"/>
                    </a:cubicBezTo>
                    <a:cubicBezTo>
                      <a:pt x="18" y="3"/>
                      <a:pt x="10" y="4"/>
                      <a:pt x="8" y="5"/>
                    </a:cubicBezTo>
                    <a:cubicBezTo>
                      <a:pt x="6" y="6"/>
                      <a:pt x="1" y="9"/>
                      <a:pt x="0" y="9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6" name="Freeform 50"/>
              <p:cNvSpPr>
                <a:spLocks/>
              </p:cNvSpPr>
              <p:nvPr/>
            </p:nvSpPr>
            <p:spPr bwMode="auto">
              <a:xfrm>
                <a:off x="4253" y="2047"/>
                <a:ext cx="468" cy="161"/>
              </a:xfrm>
              <a:custGeom>
                <a:avLst/>
                <a:gdLst>
                  <a:gd name="T0" fmla="*/ 80 w 93"/>
                  <a:gd name="T1" fmla="*/ 32 h 32"/>
                  <a:gd name="T2" fmla="*/ 58 w 93"/>
                  <a:gd name="T3" fmla="*/ 27 h 32"/>
                  <a:gd name="T4" fmla="*/ 2 w 93"/>
                  <a:gd name="T5" fmla="*/ 28 h 32"/>
                  <a:gd name="T6" fmla="*/ 1 w 93"/>
                  <a:gd name="T7" fmla="*/ 28 h 32"/>
                  <a:gd name="T8" fmla="*/ 0 w 93"/>
                  <a:gd name="T9" fmla="*/ 3 h 32"/>
                  <a:gd name="T10" fmla="*/ 8 w 93"/>
                  <a:gd name="T11" fmla="*/ 0 h 32"/>
                  <a:gd name="T12" fmla="*/ 3 w 93"/>
                  <a:gd name="T13" fmla="*/ 10 h 32"/>
                  <a:gd name="T14" fmla="*/ 4 w 93"/>
                  <a:gd name="T15" fmla="*/ 11 h 32"/>
                  <a:gd name="T16" fmla="*/ 15 w 93"/>
                  <a:gd name="T17" fmla="*/ 4 h 32"/>
                  <a:gd name="T18" fmla="*/ 25 w 93"/>
                  <a:gd name="T19" fmla="*/ 17 h 32"/>
                  <a:gd name="T20" fmla="*/ 32 w 93"/>
                  <a:gd name="T21" fmla="*/ 3 h 32"/>
                  <a:gd name="T22" fmla="*/ 54 w 93"/>
                  <a:gd name="T23" fmla="*/ 6 h 32"/>
                  <a:gd name="T24" fmla="*/ 86 w 93"/>
                  <a:gd name="T25" fmla="*/ 7 h 32"/>
                  <a:gd name="T26" fmla="*/ 92 w 93"/>
                  <a:gd name="T27" fmla="*/ 6 h 32"/>
                  <a:gd name="T28" fmla="*/ 93 w 93"/>
                  <a:gd name="T29" fmla="*/ 28 h 32"/>
                  <a:gd name="T30" fmla="*/ 80 w 93"/>
                  <a:gd name="T31" fmla="*/ 32 h 32"/>
                  <a:gd name="T32" fmla="*/ 80 w 93"/>
                  <a:gd name="T3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3" h="32">
                    <a:moveTo>
                      <a:pt x="80" y="32"/>
                    </a:moveTo>
                    <a:cubicBezTo>
                      <a:pt x="72" y="31"/>
                      <a:pt x="65" y="28"/>
                      <a:pt x="58" y="27"/>
                    </a:cubicBezTo>
                    <a:cubicBezTo>
                      <a:pt x="42" y="21"/>
                      <a:pt x="16" y="18"/>
                      <a:pt x="2" y="28"/>
                    </a:cubicBezTo>
                    <a:cubicBezTo>
                      <a:pt x="2" y="28"/>
                      <a:pt x="2" y="28"/>
                      <a:pt x="1" y="28"/>
                    </a:cubicBezTo>
                    <a:cubicBezTo>
                      <a:pt x="0" y="20"/>
                      <a:pt x="0" y="11"/>
                      <a:pt x="0" y="3"/>
                    </a:cubicBezTo>
                    <a:cubicBezTo>
                      <a:pt x="1" y="1"/>
                      <a:pt x="6" y="0"/>
                      <a:pt x="8" y="0"/>
                    </a:cubicBezTo>
                    <a:cubicBezTo>
                      <a:pt x="7" y="3"/>
                      <a:pt x="4" y="7"/>
                      <a:pt x="3" y="10"/>
                    </a:cubicBezTo>
                    <a:cubicBezTo>
                      <a:pt x="4" y="10"/>
                      <a:pt x="4" y="10"/>
                      <a:pt x="4" y="11"/>
                    </a:cubicBezTo>
                    <a:cubicBezTo>
                      <a:pt x="6" y="11"/>
                      <a:pt x="11" y="5"/>
                      <a:pt x="15" y="4"/>
                    </a:cubicBezTo>
                    <a:cubicBezTo>
                      <a:pt x="15" y="7"/>
                      <a:pt x="19" y="23"/>
                      <a:pt x="25" y="17"/>
                    </a:cubicBezTo>
                    <a:cubicBezTo>
                      <a:pt x="29" y="12"/>
                      <a:pt x="27" y="4"/>
                      <a:pt x="32" y="3"/>
                    </a:cubicBezTo>
                    <a:cubicBezTo>
                      <a:pt x="39" y="3"/>
                      <a:pt x="46" y="5"/>
                      <a:pt x="54" y="6"/>
                    </a:cubicBezTo>
                    <a:cubicBezTo>
                      <a:pt x="65" y="5"/>
                      <a:pt x="75" y="7"/>
                      <a:pt x="86" y="7"/>
                    </a:cubicBezTo>
                    <a:cubicBezTo>
                      <a:pt x="91" y="6"/>
                      <a:pt x="91" y="6"/>
                      <a:pt x="92" y="6"/>
                    </a:cubicBezTo>
                    <a:cubicBezTo>
                      <a:pt x="92" y="14"/>
                      <a:pt x="92" y="20"/>
                      <a:pt x="93" y="28"/>
                    </a:cubicBezTo>
                    <a:cubicBezTo>
                      <a:pt x="92" y="32"/>
                      <a:pt x="83" y="32"/>
                      <a:pt x="80" y="32"/>
                    </a:cubicBezTo>
                    <a:lnTo>
                      <a:pt x="80" y="32"/>
                    </a:lnTo>
                    <a:close/>
                  </a:path>
                </a:pathLst>
              </a:custGeom>
              <a:solidFill>
                <a:srgbClr val="FFF9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7" name="Freeform 51"/>
              <p:cNvSpPr>
                <a:spLocks/>
              </p:cNvSpPr>
              <p:nvPr/>
            </p:nvSpPr>
            <p:spPr bwMode="auto">
              <a:xfrm>
                <a:off x="4384" y="2183"/>
                <a:ext cx="156" cy="20"/>
              </a:xfrm>
              <a:custGeom>
                <a:avLst/>
                <a:gdLst>
                  <a:gd name="T0" fmla="*/ 30 w 31"/>
                  <a:gd name="T1" fmla="*/ 4 h 4"/>
                  <a:gd name="T2" fmla="*/ 0 w 31"/>
                  <a:gd name="T3" fmla="*/ 1 h 4"/>
                  <a:gd name="T4" fmla="*/ 0 w 31"/>
                  <a:gd name="T5" fmla="*/ 1 h 4"/>
                  <a:gd name="T6" fmla="*/ 31 w 31"/>
                  <a:gd name="T7" fmla="*/ 4 h 4"/>
                  <a:gd name="T8" fmla="*/ 30 w 31"/>
                  <a:gd name="T9" fmla="*/ 4 h 4"/>
                  <a:gd name="T10" fmla="*/ 30 w 31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" h="4">
                    <a:moveTo>
                      <a:pt x="30" y="4"/>
                    </a:moveTo>
                    <a:cubicBezTo>
                      <a:pt x="20" y="2"/>
                      <a:pt x="1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6" y="0"/>
                      <a:pt x="29" y="0"/>
                      <a:pt x="31" y="4"/>
                    </a:cubicBezTo>
                    <a:cubicBezTo>
                      <a:pt x="31" y="4"/>
                      <a:pt x="31" y="4"/>
                      <a:pt x="30" y="4"/>
                    </a:cubicBezTo>
                    <a:lnTo>
                      <a:pt x="30" y="4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8" name="Freeform 52"/>
              <p:cNvSpPr>
                <a:spLocks/>
              </p:cNvSpPr>
              <p:nvPr/>
            </p:nvSpPr>
            <p:spPr bwMode="auto">
              <a:xfrm>
                <a:off x="4293" y="1851"/>
                <a:ext cx="610" cy="277"/>
              </a:xfrm>
              <a:custGeom>
                <a:avLst/>
                <a:gdLst>
                  <a:gd name="T0" fmla="*/ 14 w 121"/>
                  <a:gd name="T1" fmla="*/ 55 h 55"/>
                  <a:gd name="T2" fmla="*/ 10 w 121"/>
                  <a:gd name="T3" fmla="*/ 42 h 55"/>
                  <a:gd name="T4" fmla="*/ 28 w 121"/>
                  <a:gd name="T5" fmla="*/ 22 h 55"/>
                  <a:gd name="T6" fmla="*/ 25 w 121"/>
                  <a:gd name="T7" fmla="*/ 21 h 55"/>
                  <a:gd name="T8" fmla="*/ 9 w 121"/>
                  <a:gd name="T9" fmla="*/ 37 h 55"/>
                  <a:gd name="T10" fmla="*/ 8 w 121"/>
                  <a:gd name="T11" fmla="*/ 37 h 55"/>
                  <a:gd name="T12" fmla="*/ 23 w 121"/>
                  <a:gd name="T13" fmla="*/ 16 h 55"/>
                  <a:gd name="T14" fmla="*/ 21 w 121"/>
                  <a:gd name="T15" fmla="*/ 15 h 55"/>
                  <a:gd name="T16" fmla="*/ 20 w 121"/>
                  <a:gd name="T17" fmla="*/ 16 h 55"/>
                  <a:gd name="T18" fmla="*/ 6 w 121"/>
                  <a:gd name="T19" fmla="*/ 30 h 55"/>
                  <a:gd name="T20" fmla="*/ 18 w 121"/>
                  <a:gd name="T21" fmla="*/ 10 h 55"/>
                  <a:gd name="T22" fmla="*/ 15 w 121"/>
                  <a:gd name="T23" fmla="*/ 8 h 55"/>
                  <a:gd name="T24" fmla="*/ 4 w 121"/>
                  <a:gd name="T25" fmla="*/ 20 h 55"/>
                  <a:gd name="T26" fmla="*/ 3 w 121"/>
                  <a:gd name="T27" fmla="*/ 20 h 55"/>
                  <a:gd name="T28" fmla="*/ 10 w 121"/>
                  <a:gd name="T29" fmla="*/ 7 h 55"/>
                  <a:gd name="T30" fmla="*/ 30 w 121"/>
                  <a:gd name="T31" fmla="*/ 5 h 55"/>
                  <a:gd name="T32" fmla="*/ 62 w 121"/>
                  <a:gd name="T33" fmla="*/ 15 h 55"/>
                  <a:gd name="T34" fmla="*/ 108 w 121"/>
                  <a:gd name="T35" fmla="*/ 10 h 55"/>
                  <a:gd name="T36" fmla="*/ 109 w 121"/>
                  <a:gd name="T37" fmla="*/ 10 h 55"/>
                  <a:gd name="T38" fmla="*/ 119 w 121"/>
                  <a:gd name="T39" fmla="*/ 42 h 55"/>
                  <a:gd name="T40" fmla="*/ 68 w 121"/>
                  <a:gd name="T41" fmla="*/ 39 h 55"/>
                  <a:gd name="T42" fmla="*/ 64 w 121"/>
                  <a:gd name="T43" fmla="*/ 38 h 55"/>
                  <a:gd name="T44" fmla="*/ 64 w 121"/>
                  <a:gd name="T45" fmla="*/ 36 h 55"/>
                  <a:gd name="T46" fmla="*/ 56 w 121"/>
                  <a:gd name="T47" fmla="*/ 40 h 55"/>
                  <a:gd name="T48" fmla="*/ 31 w 121"/>
                  <a:gd name="T49" fmla="*/ 39 h 55"/>
                  <a:gd name="T50" fmla="*/ 18 w 121"/>
                  <a:gd name="T51" fmla="*/ 46 h 55"/>
                  <a:gd name="T52" fmla="*/ 14 w 121"/>
                  <a:gd name="T53" fmla="*/ 55 h 55"/>
                  <a:gd name="T54" fmla="*/ 14 w 121"/>
                  <a:gd name="T5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1" h="55">
                    <a:moveTo>
                      <a:pt x="14" y="55"/>
                    </a:moveTo>
                    <a:cubicBezTo>
                      <a:pt x="12" y="53"/>
                      <a:pt x="11" y="44"/>
                      <a:pt x="10" y="42"/>
                    </a:cubicBezTo>
                    <a:cubicBezTo>
                      <a:pt x="12" y="34"/>
                      <a:pt x="26" y="30"/>
                      <a:pt x="28" y="22"/>
                    </a:cubicBezTo>
                    <a:cubicBezTo>
                      <a:pt x="27" y="21"/>
                      <a:pt x="26" y="21"/>
                      <a:pt x="25" y="21"/>
                    </a:cubicBezTo>
                    <a:cubicBezTo>
                      <a:pt x="21" y="28"/>
                      <a:pt x="14" y="31"/>
                      <a:pt x="9" y="37"/>
                    </a:cubicBezTo>
                    <a:cubicBezTo>
                      <a:pt x="9" y="37"/>
                      <a:pt x="8" y="37"/>
                      <a:pt x="8" y="37"/>
                    </a:cubicBezTo>
                    <a:cubicBezTo>
                      <a:pt x="4" y="26"/>
                      <a:pt x="23" y="24"/>
                      <a:pt x="23" y="16"/>
                    </a:cubicBezTo>
                    <a:cubicBezTo>
                      <a:pt x="22" y="15"/>
                      <a:pt x="22" y="15"/>
                      <a:pt x="21" y="15"/>
                    </a:cubicBezTo>
                    <a:cubicBezTo>
                      <a:pt x="21" y="15"/>
                      <a:pt x="20" y="16"/>
                      <a:pt x="20" y="16"/>
                    </a:cubicBezTo>
                    <a:cubicBezTo>
                      <a:pt x="19" y="18"/>
                      <a:pt x="7" y="29"/>
                      <a:pt x="6" y="30"/>
                    </a:cubicBezTo>
                    <a:cubicBezTo>
                      <a:pt x="3" y="18"/>
                      <a:pt x="12" y="18"/>
                      <a:pt x="18" y="10"/>
                    </a:cubicBezTo>
                    <a:cubicBezTo>
                      <a:pt x="17" y="8"/>
                      <a:pt x="16" y="8"/>
                      <a:pt x="15" y="8"/>
                    </a:cubicBezTo>
                    <a:cubicBezTo>
                      <a:pt x="13" y="13"/>
                      <a:pt x="7" y="16"/>
                      <a:pt x="4" y="20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0" y="14"/>
                      <a:pt x="7" y="11"/>
                      <a:pt x="10" y="7"/>
                    </a:cubicBezTo>
                    <a:cubicBezTo>
                      <a:pt x="17" y="0"/>
                      <a:pt x="22" y="0"/>
                      <a:pt x="30" y="5"/>
                    </a:cubicBezTo>
                    <a:cubicBezTo>
                      <a:pt x="41" y="9"/>
                      <a:pt x="50" y="15"/>
                      <a:pt x="62" y="15"/>
                    </a:cubicBezTo>
                    <a:cubicBezTo>
                      <a:pt x="77" y="13"/>
                      <a:pt x="92" y="11"/>
                      <a:pt x="108" y="10"/>
                    </a:cubicBezTo>
                    <a:cubicBezTo>
                      <a:pt x="108" y="10"/>
                      <a:pt x="109" y="10"/>
                      <a:pt x="109" y="10"/>
                    </a:cubicBezTo>
                    <a:cubicBezTo>
                      <a:pt x="115" y="20"/>
                      <a:pt x="121" y="29"/>
                      <a:pt x="119" y="42"/>
                    </a:cubicBezTo>
                    <a:cubicBezTo>
                      <a:pt x="102" y="42"/>
                      <a:pt x="84" y="41"/>
                      <a:pt x="68" y="39"/>
                    </a:cubicBezTo>
                    <a:cubicBezTo>
                      <a:pt x="66" y="39"/>
                      <a:pt x="66" y="38"/>
                      <a:pt x="64" y="38"/>
                    </a:cubicBezTo>
                    <a:cubicBezTo>
                      <a:pt x="64" y="37"/>
                      <a:pt x="64" y="36"/>
                      <a:pt x="64" y="36"/>
                    </a:cubicBezTo>
                    <a:cubicBezTo>
                      <a:pt x="61" y="34"/>
                      <a:pt x="58" y="38"/>
                      <a:pt x="56" y="40"/>
                    </a:cubicBezTo>
                    <a:cubicBezTo>
                      <a:pt x="48" y="43"/>
                      <a:pt x="38" y="44"/>
                      <a:pt x="31" y="39"/>
                    </a:cubicBezTo>
                    <a:cubicBezTo>
                      <a:pt x="22" y="38"/>
                      <a:pt x="20" y="39"/>
                      <a:pt x="18" y="46"/>
                    </a:cubicBezTo>
                    <a:cubicBezTo>
                      <a:pt x="18" y="47"/>
                      <a:pt x="17" y="55"/>
                      <a:pt x="14" y="55"/>
                    </a:cubicBezTo>
                    <a:lnTo>
                      <a:pt x="14" y="55"/>
                    </a:lnTo>
                    <a:close/>
                  </a:path>
                </a:pathLst>
              </a:custGeom>
              <a:solidFill>
                <a:srgbClr val="FCC7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49" name="Freeform 53"/>
              <p:cNvSpPr>
                <a:spLocks/>
              </p:cNvSpPr>
              <p:nvPr/>
            </p:nvSpPr>
            <p:spPr bwMode="auto">
              <a:xfrm>
                <a:off x="3583" y="1554"/>
                <a:ext cx="1642" cy="543"/>
              </a:xfrm>
              <a:custGeom>
                <a:avLst/>
                <a:gdLst>
                  <a:gd name="T0" fmla="*/ 36 w 326"/>
                  <a:gd name="T1" fmla="*/ 108 h 108"/>
                  <a:gd name="T2" fmla="*/ 0 w 326"/>
                  <a:gd name="T3" fmla="*/ 96 h 108"/>
                  <a:gd name="T4" fmla="*/ 10 w 326"/>
                  <a:gd name="T5" fmla="*/ 78 h 108"/>
                  <a:gd name="T6" fmla="*/ 26 w 326"/>
                  <a:gd name="T7" fmla="*/ 55 h 108"/>
                  <a:gd name="T8" fmla="*/ 43 w 326"/>
                  <a:gd name="T9" fmla="*/ 34 h 108"/>
                  <a:gd name="T10" fmla="*/ 79 w 326"/>
                  <a:gd name="T11" fmla="*/ 4 h 108"/>
                  <a:gd name="T12" fmla="*/ 82 w 326"/>
                  <a:gd name="T13" fmla="*/ 30 h 108"/>
                  <a:gd name="T14" fmla="*/ 83 w 326"/>
                  <a:gd name="T15" fmla="*/ 30 h 108"/>
                  <a:gd name="T16" fmla="*/ 81 w 326"/>
                  <a:gd name="T17" fmla="*/ 3 h 108"/>
                  <a:gd name="T18" fmla="*/ 111 w 326"/>
                  <a:gd name="T19" fmla="*/ 2 h 108"/>
                  <a:gd name="T20" fmla="*/ 130 w 326"/>
                  <a:gd name="T21" fmla="*/ 35 h 108"/>
                  <a:gd name="T22" fmla="*/ 199 w 326"/>
                  <a:gd name="T23" fmla="*/ 11 h 108"/>
                  <a:gd name="T24" fmla="*/ 201 w 326"/>
                  <a:gd name="T25" fmla="*/ 8 h 108"/>
                  <a:gd name="T26" fmla="*/ 226 w 326"/>
                  <a:gd name="T27" fmla="*/ 14 h 108"/>
                  <a:gd name="T28" fmla="*/ 228 w 326"/>
                  <a:gd name="T29" fmla="*/ 41 h 108"/>
                  <a:gd name="T30" fmla="*/ 228 w 326"/>
                  <a:gd name="T31" fmla="*/ 15 h 108"/>
                  <a:gd name="T32" fmla="*/ 239 w 326"/>
                  <a:gd name="T33" fmla="*/ 20 h 108"/>
                  <a:gd name="T34" fmla="*/ 320 w 326"/>
                  <a:gd name="T35" fmla="*/ 75 h 108"/>
                  <a:gd name="T36" fmla="*/ 324 w 326"/>
                  <a:gd name="T37" fmla="*/ 88 h 108"/>
                  <a:gd name="T38" fmla="*/ 277 w 326"/>
                  <a:gd name="T39" fmla="*/ 101 h 108"/>
                  <a:gd name="T40" fmla="*/ 267 w 326"/>
                  <a:gd name="T41" fmla="*/ 67 h 108"/>
                  <a:gd name="T42" fmla="*/ 267 w 326"/>
                  <a:gd name="T43" fmla="*/ 67 h 108"/>
                  <a:gd name="T44" fmla="*/ 286 w 326"/>
                  <a:gd name="T45" fmla="*/ 65 h 108"/>
                  <a:gd name="T46" fmla="*/ 287 w 326"/>
                  <a:gd name="T47" fmla="*/ 64 h 108"/>
                  <a:gd name="T48" fmla="*/ 276 w 326"/>
                  <a:gd name="T49" fmla="*/ 63 h 108"/>
                  <a:gd name="T50" fmla="*/ 285 w 326"/>
                  <a:gd name="T51" fmla="*/ 58 h 108"/>
                  <a:gd name="T52" fmla="*/ 285 w 326"/>
                  <a:gd name="T53" fmla="*/ 57 h 108"/>
                  <a:gd name="T54" fmla="*/ 272 w 326"/>
                  <a:gd name="T55" fmla="*/ 64 h 108"/>
                  <a:gd name="T56" fmla="*/ 234 w 326"/>
                  <a:gd name="T57" fmla="*/ 68 h 108"/>
                  <a:gd name="T58" fmla="*/ 231 w 326"/>
                  <a:gd name="T59" fmla="*/ 52 h 108"/>
                  <a:gd name="T60" fmla="*/ 231 w 326"/>
                  <a:gd name="T61" fmla="*/ 51 h 108"/>
                  <a:gd name="T62" fmla="*/ 225 w 326"/>
                  <a:gd name="T63" fmla="*/ 59 h 108"/>
                  <a:gd name="T64" fmla="*/ 220 w 326"/>
                  <a:gd name="T65" fmla="*/ 55 h 108"/>
                  <a:gd name="T66" fmla="*/ 224 w 326"/>
                  <a:gd name="T67" fmla="*/ 61 h 108"/>
                  <a:gd name="T68" fmla="*/ 224 w 326"/>
                  <a:gd name="T69" fmla="*/ 68 h 108"/>
                  <a:gd name="T70" fmla="*/ 183 w 326"/>
                  <a:gd name="T71" fmla="*/ 67 h 108"/>
                  <a:gd name="T72" fmla="*/ 181 w 326"/>
                  <a:gd name="T73" fmla="*/ 66 h 108"/>
                  <a:gd name="T74" fmla="*/ 204 w 326"/>
                  <a:gd name="T75" fmla="*/ 36 h 108"/>
                  <a:gd name="T76" fmla="*/ 207 w 326"/>
                  <a:gd name="T77" fmla="*/ 23 h 108"/>
                  <a:gd name="T78" fmla="*/ 192 w 326"/>
                  <a:gd name="T79" fmla="*/ 30 h 108"/>
                  <a:gd name="T80" fmla="*/ 175 w 326"/>
                  <a:gd name="T81" fmla="*/ 53 h 108"/>
                  <a:gd name="T82" fmla="*/ 159 w 326"/>
                  <a:gd name="T83" fmla="*/ 58 h 108"/>
                  <a:gd name="T84" fmla="*/ 148 w 326"/>
                  <a:gd name="T85" fmla="*/ 65 h 108"/>
                  <a:gd name="T86" fmla="*/ 126 w 326"/>
                  <a:gd name="T87" fmla="*/ 68 h 108"/>
                  <a:gd name="T88" fmla="*/ 81 w 326"/>
                  <a:gd name="T89" fmla="*/ 68 h 108"/>
                  <a:gd name="T90" fmla="*/ 86 w 326"/>
                  <a:gd name="T91" fmla="*/ 49 h 108"/>
                  <a:gd name="T92" fmla="*/ 85 w 326"/>
                  <a:gd name="T93" fmla="*/ 49 h 108"/>
                  <a:gd name="T94" fmla="*/ 81 w 326"/>
                  <a:gd name="T95" fmla="*/ 56 h 108"/>
                  <a:gd name="T96" fmla="*/ 80 w 326"/>
                  <a:gd name="T97" fmla="*/ 52 h 108"/>
                  <a:gd name="T98" fmla="*/ 79 w 326"/>
                  <a:gd name="T99" fmla="*/ 52 h 108"/>
                  <a:gd name="T100" fmla="*/ 78 w 326"/>
                  <a:gd name="T101" fmla="*/ 62 h 108"/>
                  <a:gd name="T102" fmla="*/ 73 w 326"/>
                  <a:gd name="T103" fmla="*/ 69 h 108"/>
                  <a:gd name="T104" fmla="*/ 47 w 326"/>
                  <a:gd name="T105" fmla="*/ 70 h 108"/>
                  <a:gd name="T106" fmla="*/ 35 w 326"/>
                  <a:gd name="T107" fmla="*/ 68 h 108"/>
                  <a:gd name="T108" fmla="*/ 44 w 326"/>
                  <a:gd name="T109" fmla="*/ 70 h 108"/>
                  <a:gd name="T110" fmla="*/ 30 w 326"/>
                  <a:gd name="T111" fmla="*/ 73 h 108"/>
                  <a:gd name="T112" fmla="*/ 30 w 326"/>
                  <a:gd name="T113" fmla="*/ 74 h 108"/>
                  <a:gd name="T114" fmla="*/ 54 w 326"/>
                  <a:gd name="T115" fmla="*/ 71 h 108"/>
                  <a:gd name="T116" fmla="*/ 51 w 326"/>
                  <a:gd name="T117" fmla="*/ 79 h 108"/>
                  <a:gd name="T118" fmla="*/ 49 w 326"/>
                  <a:gd name="T119" fmla="*/ 101 h 108"/>
                  <a:gd name="T120" fmla="*/ 49 w 326"/>
                  <a:gd name="T121" fmla="*/ 107 h 108"/>
                  <a:gd name="T122" fmla="*/ 36 w 326"/>
                  <a:gd name="T123" fmla="*/ 108 h 108"/>
                  <a:gd name="T124" fmla="*/ 36 w 326"/>
                  <a:gd name="T125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26" h="108">
                    <a:moveTo>
                      <a:pt x="36" y="108"/>
                    </a:moveTo>
                    <a:cubicBezTo>
                      <a:pt x="28" y="107"/>
                      <a:pt x="2" y="106"/>
                      <a:pt x="0" y="96"/>
                    </a:cubicBezTo>
                    <a:cubicBezTo>
                      <a:pt x="1" y="90"/>
                      <a:pt x="7" y="83"/>
                      <a:pt x="10" y="78"/>
                    </a:cubicBezTo>
                    <a:cubicBezTo>
                      <a:pt x="13" y="73"/>
                      <a:pt x="18" y="65"/>
                      <a:pt x="26" y="55"/>
                    </a:cubicBezTo>
                    <a:cubicBezTo>
                      <a:pt x="31" y="47"/>
                      <a:pt x="37" y="40"/>
                      <a:pt x="43" y="34"/>
                    </a:cubicBezTo>
                    <a:cubicBezTo>
                      <a:pt x="47" y="29"/>
                      <a:pt x="73" y="2"/>
                      <a:pt x="79" y="4"/>
                    </a:cubicBezTo>
                    <a:cubicBezTo>
                      <a:pt x="82" y="12"/>
                      <a:pt x="81" y="21"/>
                      <a:pt x="82" y="30"/>
                    </a:cubicBezTo>
                    <a:cubicBezTo>
                      <a:pt x="82" y="30"/>
                      <a:pt x="83" y="30"/>
                      <a:pt x="83" y="30"/>
                    </a:cubicBezTo>
                    <a:cubicBezTo>
                      <a:pt x="86" y="22"/>
                      <a:pt x="82" y="10"/>
                      <a:pt x="81" y="3"/>
                    </a:cubicBezTo>
                    <a:cubicBezTo>
                      <a:pt x="84" y="0"/>
                      <a:pt x="106" y="2"/>
                      <a:pt x="111" y="2"/>
                    </a:cubicBezTo>
                    <a:cubicBezTo>
                      <a:pt x="112" y="14"/>
                      <a:pt x="121" y="28"/>
                      <a:pt x="130" y="35"/>
                    </a:cubicBezTo>
                    <a:cubicBezTo>
                      <a:pt x="159" y="54"/>
                      <a:pt x="184" y="37"/>
                      <a:pt x="199" y="11"/>
                    </a:cubicBezTo>
                    <a:cubicBezTo>
                      <a:pt x="200" y="10"/>
                      <a:pt x="200" y="9"/>
                      <a:pt x="201" y="8"/>
                    </a:cubicBezTo>
                    <a:cubicBezTo>
                      <a:pt x="208" y="9"/>
                      <a:pt x="219" y="8"/>
                      <a:pt x="226" y="14"/>
                    </a:cubicBezTo>
                    <a:cubicBezTo>
                      <a:pt x="225" y="21"/>
                      <a:pt x="225" y="34"/>
                      <a:pt x="228" y="41"/>
                    </a:cubicBezTo>
                    <a:cubicBezTo>
                      <a:pt x="229" y="41"/>
                      <a:pt x="228" y="19"/>
                      <a:pt x="228" y="15"/>
                    </a:cubicBezTo>
                    <a:cubicBezTo>
                      <a:pt x="230" y="15"/>
                      <a:pt x="237" y="19"/>
                      <a:pt x="239" y="20"/>
                    </a:cubicBezTo>
                    <a:cubicBezTo>
                      <a:pt x="267" y="36"/>
                      <a:pt x="297" y="51"/>
                      <a:pt x="320" y="75"/>
                    </a:cubicBezTo>
                    <a:cubicBezTo>
                      <a:pt x="323" y="79"/>
                      <a:pt x="326" y="82"/>
                      <a:pt x="324" y="88"/>
                    </a:cubicBezTo>
                    <a:cubicBezTo>
                      <a:pt x="320" y="99"/>
                      <a:pt x="286" y="101"/>
                      <a:pt x="277" y="101"/>
                    </a:cubicBezTo>
                    <a:cubicBezTo>
                      <a:pt x="277" y="90"/>
                      <a:pt x="272" y="77"/>
                      <a:pt x="267" y="67"/>
                    </a:cubicBezTo>
                    <a:cubicBezTo>
                      <a:pt x="267" y="67"/>
                      <a:pt x="267" y="67"/>
                      <a:pt x="267" y="67"/>
                    </a:cubicBezTo>
                    <a:cubicBezTo>
                      <a:pt x="274" y="66"/>
                      <a:pt x="280" y="65"/>
                      <a:pt x="286" y="65"/>
                    </a:cubicBezTo>
                    <a:cubicBezTo>
                      <a:pt x="287" y="65"/>
                      <a:pt x="287" y="64"/>
                      <a:pt x="287" y="64"/>
                    </a:cubicBezTo>
                    <a:cubicBezTo>
                      <a:pt x="284" y="62"/>
                      <a:pt x="279" y="64"/>
                      <a:pt x="276" y="63"/>
                    </a:cubicBezTo>
                    <a:cubicBezTo>
                      <a:pt x="276" y="61"/>
                      <a:pt x="283" y="59"/>
                      <a:pt x="285" y="58"/>
                    </a:cubicBezTo>
                    <a:cubicBezTo>
                      <a:pt x="285" y="57"/>
                      <a:pt x="285" y="57"/>
                      <a:pt x="285" y="57"/>
                    </a:cubicBezTo>
                    <a:cubicBezTo>
                      <a:pt x="278" y="57"/>
                      <a:pt x="276" y="60"/>
                      <a:pt x="272" y="64"/>
                    </a:cubicBezTo>
                    <a:cubicBezTo>
                      <a:pt x="259" y="65"/>
                      <a:pt x="246" y="67"/>
                      <a:pt x="234" y="68"/>
                    </a:cubicBezTo>
                    <a:cubicBezTo>
                      <a:pt x="226" y="64"/>
                      <a:pt x="227" y="58"/>
                      <a:pt x="231" y="52"/>
                    </a:cubicBezTo>
                    <a:cubicBezTo>
                      <a:pt x="231" y="51"/>
                      <a:pt x="231" y="51"/>
                      <a:pt x="231" y="51"/>
                    </a:cubicBezTo>
                    <a:cubicBezTo>
                      <a:pt x="226" y="51"/>
                      <a:pt x="227" y="58"/>
                      <a:pt x="225" y="59"/>
                    </a:cubicBezTo>
                    <a:cubicBezTo>
                      <a:pt x="223" y="58"/>
                      <a:pt x="221" y="56"/>
                      <a:pt x="220" y="55"/>
                    </a:cubicBezTo>
                    <a:cubicBezTo>
                      <a:pt x="218" y="56"/>
                      <a:pt x="222" y="59"/>
                      <a:pt x="224" y="61"/>
                    </a:cubicBezTo>
                    <a:cubicBezTo>
                      <a:pt x="224" y="63"/>
                      <a:pt x="225" y="66"/>
                      <a:pt x="224" y="68"/>
                    </a:cubicBezTo>
                    <a:cubicBezTo>
                      <a:pt x="207" y="71"/>
                      <a:pt x="199" y="73"/>
                      <a:pt x="183" y="67"/>
                    </a:cubicBezTo>
                    <a:cubicBezTo>
                      <a:pt x="182" y="67"/>
                      <a:pt x="182" y="66"/>
                      <a:pt x="181" y="66"/>
                    </a:cubicBezTo>
                    <a:cubicBezTo>
                      <a:pt x="184" y="55"/>
                      <a:pt x="197" y="45"/>
                      <a:pt x="204" y="36"/>
                    </a:cubicBezTo>
                    <a:cubicBezTo>
                      <a:pt x="206" y="30"/>
                      <a:pt x="211" y="29"/>
                      <a:pt x="207" y="23"/>
                    </a:cubicBezTo>
                    <a:cubicBezTo>
                      <a:pt x="202" y="20"/>
                      <a:pt x="194" y="25"/>
                      <a:pt x="192" y="30"/>
                    </a:cubicBezTo>
                    <a:cubicBezTo>
                      <a:pt x="186" y="38"/>
                      <a:pt x="181" y="46"/>
                      <a:pt x="175" y="53"/>
                    </a:cubicBezTo>
                    <a:cubicBezTo>
                      <a:pt x="166" y="64"/>
                      <a:pt x="170" y="58"/>
                      <a:pt x="159" y="58"/>
                    </a:cubicBezTo>
                    <a:cubicBezTo>
                      <a:pt x="154" y="59"/>
                      <a:pt x="152" y="61"/>
                      <a:pt x="148" y="65"/>
                    </a:cubicBezTo>
                    <a:cubicBezTo>
                      <a:pt x="145" y="64"/>
                      <a:pt x="127" y="66"/>
                      <a:pt x="126" y="68"/>
                    </a:cubicBezTo>
                    <a:cubicBezTo>
                      <a:pt x="111" y="68"/>
                      <a:pt x="95" y="69"/>
                      <a:pt x="81" y="68"/>
                    </a:cubicBezTo>
                    <a:cubicBezTo>
                      <a:pt x="79" y="61"/>
                      <a:pt x="86" y="55"/>
                      <a:pt x="86" y="49"/>
                    </a:cubicBezTo>
                    <a:cubicBezTo>
                      <a:pt x="85" y="49"/>
                      <a:pt x="85" y="49"/>
                      <a:pt x="85" y="49"/>
                    </a:cubicBezTo>
                    <a:cubicBezTo>
                      <a:pt x="83" y="52"/>
                      <a:pt x="82" y="54"/>
                      <a:pt x="81" y="56"/>
                    </a:cubicBezTo>
                    <a:cubicBezTo>
                      <a:pt x="81" y="54"/>
                      <a:pt x="80" y="53"/>
                      <a:pt x="80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78" y="53"/>
                      <a:pt x="77" y="60"/>
                      <a:pt x="78" y="62"/>
                    </a:cubicBezTo>
                    <a:cubicBezTo>
                      <a:pt x="76" y="64"/>
                      <a:pt x="75" y="66"/>
                      <a:pt x="73" y="69"/>
                    </a:cubicBezTo>
                    <a:cubicBezTo>
                      <a:pt x="64" y="69"/>
                      <a:pt x="55" y="70"/>
                      <a:pt x="47" y="70"/>
                    </a:cubicBezTo>
                    <a:cubicBezTo>
                      <a:pt x="45" y="68"/>
                      <a:pt x="36" y="63"/>
                      <a:pt x="35" y="68"/>
                    </a:cubicBezTo>
                    <a:cubicBezTo>
                      <a:pt x="36" y="69"/>
                      <a:pt x="41" y="67"/>
                      <a:pt x="44" y="70"/>
                    </a:cubicBezTo>
                    <a:cubicBezTo>
                      <a:pt x="42" y="72"/>
                      <a:pt x="33" y="72"/>
                      <a:pt x="30" y="73"/>
                    </a:cubicBezTo>
                    <a:cubicBezTo>
                      <a:pt x="30" y="74"/>
                      <a:pt x="30" y="74"/>
                      <a:pt x="30" y="74"/>
                    </a:cubicBezTo>
                    <a:cubicBezTo>
                      <a:pt x="32" y="77"/>
                      <a:pt x="48" y="70"/>
                      <a:pt x="54" y="71"/>
                    </a:cubicBezTo>
                    <a:cubicBezTo>
                      <a:pt x="54" y="73"/>
                      <a:pt x="52" y="78"/>
                      <a:pt x="51" y="79"/>
                    </a:cubicBezTo>
                    <a:cubicBezTo>
                      <a:pt x="50" y="86"/>
                      <a:pt x="49" y="94"/>
                      <a:pt x="49" y="101"/>
                    </a:cubicBezTo>
                    <a:cubicBezTo>
                      <a:pt x="49" y="107"/>
                      <a:pt x="49" y="107"/>
                      <a:pt x="49" y="107"/>
                    </a:cubicBezTo>
                    <a:cubicBezTo>
                      <a:pt x="46" y="108"/>
                      <a:pt x="46" y="108"/>
                      <a:pt x="36" y="108"/>
                    </a:cubicBezTo>
                    <a:lnTo>
                      <a:pt x="36" y="108"/>
                    </a:lnTo>
                    <a:close/>
                  </a:path>
                </a:pathLst>
              </a:custGeom>
              <a:solidFill>
                <a:srgbClr val="2B72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0" name="Freeform 54"/>
              <p:cNvSpPr>
                <a:spLocks/>
              </p:cNvSpPr>
              <p:nvPr/>
            </p:nvSpPr>
            <p:spPr bwMode="auto">
              <a:xfrm>
                <a:off x="3860" y="1911"/>
                <a:ext cx="71" cy="181"/>
              </a:xfrm>
              <a:custGeom>
                <a:avLst/>
                <a:gdLst>
                  <a:gd name="T0" fmla="*/ 2 w 14"/>
                  <a:gd name="T1" fmla="*/ 36 h 36"/>
                  <a:gd name="T2" fmla="*/ 7 w 14"/>
                  <a:gd name="T3" fmla="*/ 1 h 36"/>
                  <a:gd name="T4" fmla="*/ 8 w 14"/>
                  <a:gd name="T5" fmla="*/ 0 h 36"/>
                  <a:gd name="T6" fmla="*/ 14 w 14"/>
                  <a:gd name="T7" fmla="*/ 0 h 36"/>
                  <a:gd name="T8" fmla="*/ 14 w 14"/>
                  <a:gd name="T9" fmla="*/ 0 h 36"/>
                  <a:gd name="T10" fmla="*/ 7 w 14"/>
                  <a:gd name="T11" fmla="*/ 35 h 36"/>
                  <a:gd name="T12" fmla="*/ 2 w 14"/>
                  <a:gd name="T13" fmla="*/ 36 h 36"/>
                  <a:gd name="T14" fmla="*/ 2 w 14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36">
                    <a:moveTo>
                      <a:pt x="2" y="36"/>
                    </a:moveTo>
                    <a:cubicBezTo>
                      <a:pt x="0" y="27"/>
                      <a:pt x="1" y="8"/>
                      <a:pt x="7" y="1"/>
                    </a:cubicBezTo>
                    <a:cubicBezTo>
                      <a:pt x="7" y="1"/>
                      <a:pt x="7" y="0"/>
                      <a:pt x="8" y="0"/>
                    </a:cubicBezTo>
                    <a:cubicBezTo>
                      <a:pt x="10" y="0"/>
                      <a:pt x="12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9" y="11"/>
                      <a:pt x="8" y="23"/>
                      <a:pt x="7" y="35"/>
                    </a:cubicBezTo>
                    <a:cubicBezTo>
                      <a:pt x="6" y="36"/>
                      <a:pt x="3" y="36"/>
                      <a:pt x="2" y="36"/>
                    </a:cubicBez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2B72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1" name="Freeform 55"/>
              <p:cNvSpPr>
                <a:spLocks/>
              </p:cNvSpPr>
              <p:nvPr/>
            </p:nvSpPr>
            <p:spPr bwMode="auto">
              <a:xfrm>
                <a:off x="3830" y="1911"/>
                <a:ext cx="51" cy="176"/>
              </a:xfrm>
              <a:custGeom>
                <a:avLst/>
                <a:gdLst>
                  <a:gd name="T0" fmla="*/ 4 w 10"/>
                  <a:gd name="T1" fmla="*/ 35 h 35"/>
                  <a:gd name="T2" fmla="*/ 5 w 10"/>
                  <a:gd name="T3" fmla="*/ 7 h 35"/>
                  <a:gd name="T4" fmla="*/ 8 w 10"/>
                  <a:gd name="T5" fmla="*/ 0 h 35"/>
                  <a:gd name="T6" fmla="*/ 10 w 10"/>
                  <a:gd name="T7" fmla="*/ 0 h 35"/>
                  <a:gd name="T8" fmla="*/ 4 w 10"/>
                  <a:gd name="T9" fmla="*/ 35 h 35"/>
                  <a:gd name="T10" fmla="*/ 4 w 10"/>
                  <a:gd name="T11" fmla="*/ 35 h 35"/>
                  <a:gd name="T12" fmla="*/ 4 w 10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35">
                    <a:moveTo>
                      <a:pt x="4" y="35"/>
                    </a:moveTo>
                    <a:cubicBezTo>
                      <a:pt x="0" y="30"/>
                      <a:pt x="4" y="12"/>
                      <a:pt x="5" y="7"/>
                    </a:cubicBezTo>
                    <a:cubicBezTo>
                      <a:pt x="5" y="5"/>
                      <a:pt x="8" y="1"/>
                      <a:pt x="8" y="0"/>
                    </a:cubicBezTo>
                    <a:cubicBezTo>
                      <a:pt x="9" y="0"/>
                      <a:pt x="9" y="0"/>
                      <a:pt x="10" y="0"/>
                    </a:cubicBezTo>
                    <a:cubicBezTo>
                      <a:pt x="6" y="13"/>
                      <a:pt x="5" y="21"/>
                      <a:pt x="4" y="35"/>
                    </a:cubicBezTo>
                    <a:cubicBezTo>
                      <a:pt x="4" y="35"/>
                      <a:pt x="4" y="35"/>
                      <a:pt x="4" y="35"/>
                    </a:cubicBezTo>
                    <a:lnTo>
                      <a:pt x="4" y="35"/>
                    </a:lnTo>
                    <a:close/>
                  </a:path>
                </a:pathLst>
              </a:custGeom>
              <a:solidFill>
                <a:srgbClr val="9F7F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2" name="Freeform 56"/>
              <p:cNvSpPr>
                <a:spLocks/>
              </p:cNvSpPr>
              <p:nvPr/>
            </p:nvSpPr>
            <p:spPr bwMode="auto">
              <a:xfrm>
                <a:off x="3901" y="1886"/>
                <a:ext cx="433" cy="196"/>
              </a:xfrm>
              <a:custGeom>
                <a:avLst/>
                <a:gdLst>
                  <a:gd name="T0" fmla="*/ 4 w 86"/>
                  <a:gd name="T1" fmla="*/ 39 h 39"/>
                  <a:gd name="T2" fmla="*/ 9 w 86"/>
                  <a:gd name="T3" fmla="*/ 6 h 39"/>
                  <a:gd name="T4" fmla="*/ 9 w 86"/>
                  <a:gd name="T5" fmla="*/ 5 h 39"/>
                  <a:gd name="T6" fmla="*/ 65 w 86"/>
                  <a:gd name="T7" fmla="*/ 4 h 39"/>
                  <a:gd name="T8" fmla="*/ 83 w 86"/>
                  <a:gd name="T9" fmla="*/ 2 h 39"/>
                  <a:gd name="T10" fmla="*/ 80 w 86"/>
                  <a:gd name="T11" fmla="*/ 15 h 39"/>
                  <a:gd name="T12" fmla="*/ 72 w 86"/>
                  <a:gd name="T13" fmla="*/ 28 h 39"/>
                  <a:gd name="T14" fmla="*/ 61 w 86"/>
                  <a:gd name="T15" fmla="*/ 26 h 39"/>
                  <a:gd name="T16" fmla="*/ 32 w 86"/>
                  <a:gd name="T17" fmla="*/ 34 h 39"/>
                  <a:gd name="T18" fmla="*/ 4 w 86"/>
                  <a:gd name="T19" fmla="*/ 39 h 39"/>
                  <a:gd name="T20" fmla="*/ 4 w 86"/>
                  <a:gd name="T21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" h="39">
                    <a:moveTo>
                      <a:pt x="4" y="39"/>
                    </a:moveTo>
                    <a:cubicBezTo>
                      <a:pt x="0" y="32"/>
                      <a:pt x="4" y="10"/>
                      <a:pt x="9" y="6"/>
                    </a:cubicBezTo>
                    <a:cubicBezTo>
                      <a:pt x="9" y="6"/>
                      <a:pt x="9" y="5"/>
                      <a:pt x="9" y="5"/>
                    </a:cubicBezTo>
                    <a:cubicBezTo>
                      <a:pt x="28" y="4"/>
                      <a:pt x="46" y="4"/>
                      <a:pt x="65" y="4"/>
                    </a:cubicBezTo>
                    <a:cubicBezTo>
                      <a:pt x="68" y="2"/>
                      <a:pt x="78" y="0"/>
                      <a:pt x="83" y="2"/>
                    </a:cubicBezTo>
                    <a:cubicBezTo>
                      <a:pt x="79" y="6"/>
                      <a:pt x="75" y="10"/>
                      <a:pt x="80" y="15"/>
                    </a:cubicBezTo>
                    <a:cubicBezTo>
                      <a:pt x="79" y="25"/>
                      <a:pt x="86" y="28"/>
                      <a:pt x="72" y="28"/>
                    </a:cubicBezTo>
                    <a:cubicBezTo>
                      <a:pt x="66" y="27"/>
                      <a:pt x="66" y="24"/>
                      <a:pt x="61" y="26"/>
                    </a:cubicBezTo>
                    <a:cubicBezTo>
                      <a:pt x="51" y="29"/>
                      <a:pt x="42" y="30"/>
                      <a:pt x="32" y="34"/>
                    </a:cubicBezTo>
                    <a:cubicBezTo>
                      <a:pt x="5" y="39"/>
                      <a:pt x="5" y="39"/>
                      <a:pt x="4" y="39"/>
                    </a:cubicBezTo>
                    <a:lnTo>
                      <a:pt x="4" y="39"/>
                    </a:lnTo>
                    <a:close/>
                  </a:path>
                </a:pathLst>
              </a:custGeom>
              <a:solidFill>
                <a:srgbClr val="FCC7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3" name="Freeform 57"/>
              <p:cNvSpPr>
                <a:spLocks/>
              </p:cNvSpPr>
              <p:nvPr/>
            </p:nvSpPr>
            <p:spPr bwMode="auto">
              <a:xfrm>
                <a:off x="4585" y="2047"/>
                <a:ext cx="121" cy="25"/>
              </a:xfrm>
              <a:custGeom>
                <a:avLst/>
                <a:gdLst>
                  <a:gd name="T0" fmla="*/ 15 w 24"/>
                  <a:gd name="T1" fmla="*/ 5 h 5"/>
                  <a:gd name="T2" fmla="*/ 0 w 24"/>
                  <a:gd name="T3" fmla="*/ 3 h 5"/>
                  <a:gd name="T4" fmla="*/ 7 w 24"/>
                  <a:gd name="T5" fmla="*/ 2 h 5"/>
                  <a:gd name="T6" fmla="*/ 24 w 24"/>
                  <a:gd name="T7" fmla="*/ 4 h 5"/>
                  <a:gd name="T8" fmla="*/ 15 w 24"/>
                  <a:gd name="T9" fmla="*/ 5 h 5"/>
                  <a:gd name="T10" fmla="*/ 15 w 24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5">
                    <a:moveTo>
                      <a:pt x="15" y="5"/>
                    </a:moveTo>
                    <a:cubicBezTo>
                      <a:pt x="10" y="5"/>
                      <a:pt x="5" y="4"/>
                      <a:pt x="0" y="3"/>
                    </a:cubicBezTo>
                    <a:cubicBezTo>
                      <a:pt x="0" y="1"/>
                      <a:pt x="5" y="0"/>
                      <a:pt x="7" y="2"/>
                    </a:cubicBezTo>
                    <a:cubicBezTo>
                      <a:pt x="12" y="3"/>
                      <a:pt x="18" y="3"/>
                      <a:pt x="24" y="4"/>
                    </a:cubicBezTo>
                    <a:cubicBezTo>
                      <a:pt x="23" y="5"/>
                      <a:pt x="17" y="5"/>
                      <a:pt x="15" y="5"/>
                    </a:cubicBez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2B72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4" name="Freeform 58"/>
              <p:cNvSpPr>
                <a:spLocks/>
              </p:cNvSpPr>
              <p:nvPr/>
            </p:nvSpPr>
            <p:spPr bwMode="auto">
              <a:xfrm>
                <a:off x="4857" y="1896"/>
                <a:ext cx="81" cy="166"/>
              </a:xfrm>
              <a:custGeom>
                <a:avLst/>
                <a:gdLst>
                  <a:gd name="T0" fmla="*/ 11 w 16"/>
                  <a:gd name="T1" fmla="*/ 33 h 33"/>
                  <a:gd name="T2" fmla="*/ 5 w 16"/>
                  <a:gd name="T3" fmla="*/ 9 h 33"/>
                  <a:gd name="T4" fmla="*/ 0 w 16"/>
                  <a:gd name="T5" fmla="*/ 0 h 33"/>
                  <a:gd name="T6" fmla="*/ 6 w 16"/>
                  <a:gd name="T7" fmla="*/ 0 h 33"/>
                  <a:gd name="T8" fmla="*/ 16 w 16"/>
                  <a:gd name="T9" fmla="*/ 33 h 33"/>
                  <a:gd name="T10" fmla="*/ 11 w 16"/>
                  <a:gd name="T11" fmla="*/ 33 h 33"/>
                  <a:gd name="T12" fmla="*/ 11 w 16"/>
                  <a:gd name="T13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33">
                    <a:moveTo>
                      <a:pt x="11" y="33"/>
                    </a:moveTo>
                    <a:cubicBezTo>
                      <a:pt x="9" y="27"/>
                      <a:pt x="9" y="13"/>
                      <a:pt x="5" y="9"/>
                    </a:cubicBezTo>
                    <a:cubicBezTo>
                      <a:pt x="4" y="8"/>
                      <a:pt x="0" y="1"/>
                      <a:pt x="0" y="0"/>
                    </a:cubicBezTo>
                    <a:cubicBezTo>
                      <a:pt x="4" y="0"/>
                      <a:pt x="4" y="0"/>
                      <a:pt x="6" y="0"/>
                    </a:cubicBezTo>
                    <a:cubicBezTo>
                      <a:pt x="12" y="9"/>
                      <a:pt x="16" y="22"/>
                      <a:pt x="16" y="33"/>
                    </a:cubicBezTo>
                    <a:cubicBezTo>
                      <a:pt x="14" y="33"/>
                      <a:pt x="12" y="33"/>
                      <a:pt x="11" y="33"/>
                    </a:cubicBezTo>
                    <a:lnTo>
                      <a:pt x="11" y="33"/>
                    </a:lnTo>
                    <a:close/>
                  </a:path>
                </a:pathLst>
              </a:custGeom>
              <a:solidFill>
                <a:srgbClr val="2B72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5" name="Freeform 59"/>
              <p:cNvSpPr>
                <a:spLocks/>
              </p:cNvSpPr>
              <p:nvPr/>
            </p:nvSpPr>
            <p:spPr bwMode="auto">
              <a:xfrm>
                <a:off x="4903" y="1891"/>
                <a:ext cx="65" cy="171"/>
              </a:xfrm>
              <a:custGeom>
                <a:avLst/>
                <a:gdLst>
                  <a:gd name="T0" fmla="*/ 11 w 13"/>
                  <a:gd name="T1" fmla="*/ 34 h 34"/>
                  <a:gd name="T2" fmla="*/ 10 w 13"/>
                  <a:gd name="T3" fmla="*/ 34 h 34"/>
                  <a:gd name="T4" fmla="*/ 0 w 13"/>
                  <a:gd name="T5" fmla="*/ 1 h 34"/>
                  <a:gd name="T6" fmla="*/ 0 w 13"/>
                  <a:gd name="T7" fmla="*/ 0 h 34"/>
                  <a:gd name="T8" fmla="*/ 2 w 13"/>
                  <a:gd name="T9" fmla="*/ 0 h 34"/>
                  <a:gd name="T10" fmla="*/ 12 w 13"/>
                  <a:gd name="T11" fmla="*/ 34 h 34"/>
                  <a:gd name="T12" fmla="*/ 11 w 13"/>
                  <a:gd name="T13" fmla="*/ 34 h 34"/>
                  <a:gd name="T14" fmla="*/ 11 w 13"/>
                  <a:gd name="T15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34">
                    <a:moveTo>
                      <a:pt x="11" y="34"/>
                    </a:moveTo>
                    <a:cubicBezTo>
                      <a:pt x="10" y="34"/>
                      <a:pt x="10" y="34"/>
                      <a:pt x="10" y="34"/>
                    </a:cubicBezTo>
                    <a:cubicBezTo>
                      <a:pt x="10" y="24"/>
                      <a:pt x="4" y="10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7" y="6"/>
                      <a:pt x="13" y="26"/>
                      <a:pt x="12" y="34"/>
                    </a:cubicBezTo>
                    <a:cubicBezTo>
                      <a:pt x="12" y="34"/>
                      <a:pt x="11" y="34"/>
                      <a:pt x="11" y="34"/>
                    </a:cubicBezTo>
                    <a:lnTo>
                      <a:pt x="11" y="34"/>
                    </a:lnTo>
                    <a:close/>
                  </a:path>
                </a:pathLst>
              </a:custGeom>
              <a:solidFill>
                <a:srgbClr val="9F7F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6" name="Freeform 60"/>
              <p:cNvSpPr>
                <a:spLocks/>
              </p:cNvSpPr>
              <p:nvPr/>
            </p:nvSpPr>
            <p:spPr bwMode="auto">
              <a:xfrm>
                <a:off x="4304" y="2032"/>
                <a:ext cx="20" cy="20"/>
              </a:xfrm>
              <a:custGeom>
                <a:avLst/>
                <a:gdLst>
                  <a:gd name="T0" fmla="*/ 2 w 4"/>
                  <a:gd name="T1" fmla="*/ 4 h 4"/>
                  <a:gd name="T2" fmla="*/ 2 w 4"/>
                  <a:gd name="T3" fmla="*/ 0 h 4"/>
                  <a:gd name="T4" fmla="*/ 3 w 4"/>
                  <a:gd name="T5" fmla="*/ 0 h 4"/>
                  <a:gd name="T6" fmla="*/ 4 w 4"/>
                  <a:gd name="T7" fmla="*/ 4 h 4"/>
                  <a:gd name="T8" fmla="*/ 2 w 4"/>
                  <a:gd name="T9" fmla="*/ 4 h 4"/>
                  <a:gd name="T10" fmla="*/ 2 w 4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4">
                    <a:moveTo>
                      <a:pt x="2" y="4"/>
                    </a:moveTo>
                    <a:cubicBezTo>
                      <a:pt x="0" y="3"/>
                      <a:pt x="2" y="1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4" y="2"/>
                      <a:pt x="4" y="4"/>
                    </a:cubicBezTo>
                    <a:cubicBezTo>
                      <a:pt x="3" y="4"/>
                      <a:pt x="2" y="4"/>
                      <a:pt x="2" y="4"/>
                    </a:cubicBez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ECBE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7" name="Freeform 61"/>
              <p:cNvSpPr>
                <a:spLocks/>
              </p:cNvSpPr>
              <p:nvPr/>
            </p:nvSpPr>
            <p:spPr bwMode="auto">
              <a:xfrm>
                <a:off x="4183" y="2022"/>
                <a:ext cx="85" cy="25"/>
              </a:xfrm>
              <a:custGeom>
                <a:avLst/>
                <a:gdLst>
                  <a:gd name="T0" fmla="*/ 13 w 17"/>
                  <a:gd name="T1" fmla="*/ 5 h 5"/>
                  <a:gd name="T2" fmla="*/ 0 w 17"/>
                  <a:gd name="T3" fmla="*/ 3 h 5"/>
                  <a:gd name="T4" fmla="*/ 0 w 17"/>
                  <a:gd name="T5" fmla="*/ 3 h 5"/>
                  <a:gd name="T6" fmla="*/ 12 w 17"/>
                  <a:gd name="T7" fmla="*/ 3 h 5"/>
                  <a:gd name="T8" fmla="*/ 17 w 17"/>
                  <a:gd name="T9" fmla="*/ 4 h 5"/>
                  <a:gd name="T10" fmla="*/ 17 w 17"/>
                  <a:gd name="T11" fmla="*/ 4 h 5"/>
                  <a:gd name="T12" fmla="*/ 13 w 17"/>
                  <a:gd name="T13" fmla="*/ 5 h 5"/>
                  <a:gd name="T14" fmla="*/ 13 w 1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" h="5">
                    <a:moveTo>
                      <a:pt x="13" y="5"/>
                    </a:moveTo>
                    <a:cubicBezTo>
                      <a:pt x="10" y="4"/>
                      <a:pt x="4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7" y="1"/>
                      <a:pt x="6" y="0"/>
                      <a:pt x="12" y="3"/>
                    </a:cubicBezTo>
                    <a:cubicBezTo>
                      <a:pt x="14" y="3"/>
                      <a:pt x="14" y="3"/>
                      <a:pt x="17" y="4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6" y="5"/>
                      <a:pt x="14" y="5"/>
                      <a:pt x="13" y="5"/>
                    </a:cubicBez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2B72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8" name="Freeform 62"/>
              <p:cNvSpPr>
                <a:spLocks/>
              </p:cNvSpPr>
              <p:nvPr/>
            </p:nvSpPr>
            <p:spPr bwMode="auto">
              <a:xfrm>
                <a:off x="4444" y="1745"/>
                <a:ext cx="126" cy="131"/>
              </a:xfrm>
              <a:custGeom>
                <a:avLst/>
                <a:gdLst>
                  <a:gd name="T0" fmla="*/ 6 w 25"/>
                  <a:gd name="T1" fmla="*/ 26 h 26"/>
                  <a:gd name="T2" fmla="*/ 0 w 25"/>
                  <a:gd name="T3" fmla="*/ 24 h 26"/>
                  <a:gd name="T4" fmla="*/ 18 w 25"/>
                  <a:gd name="T5" fmla="*/ 0 h 26"/>
                  <a:gd name="T6" fmla="*/ 25 w 25"/>
                  <a:gd name="T7" fmla="*/ 4 h 26"/>
                  <a:gd name="T8" fmla="*/ 8 w 25"/>
                  <a:gd name="T9" fmla="*/ 24 h 26"/>
                  <a:gd name="T10" fmla="*/ 6 w 25"/>
                  <a:gd name="T11" fmla="*/ 26 h 26"/>
                  <a:gd name="T12" fmla="*/ 6 w 25"/>
                  <a:gd name="T13" fmla="*/ 26 h 26"/>
                  <a:gd name="T14" fmla="*/ 6 w 25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26">
                    <a:moveTo>
                      <a:pt x="6" y="26"/>
                    </a:moveTo>
                    <a:cubicBezTo>
                      <a:pt x="4" y="25"/>
                      <a:pt x="2" y="25"/>
                      <a:pt x="0" y="24"/>
                    </a:cubicBezTo>
                    <a:cubicBezTo>
                      <a:pt x="0" y="23"/>
                      <a:pt x="15" y="4"/>
                      <a:pt x="18" y="0"/>
                    </a:cubicBezTo>
                    <a:cubicBezTo>
                      <a:pt x="19" y="0"/>
                      <a:pt x="25" y="2"/>
                      <a:pt x="25" y="4"/>
                    </a:cubicBezTo>
                    <a:cubicBezTo>
                      <a:pt x="19" y="9"/>
                      <a:pt x="12" y="18"/>
                      <a:pt x="8" y="24"/>
                    </a:cubicBezTo>
                    <a:cubicBezTo>
                      <a:pt x="7" y="25"/>
                      <a:pt x="7" y="25"/>
                      <a:pt x="6" y="26"/>
                    </a:cubicBezTo>
                    <a:cubicBezTo>
                      <a:pt x="6" y="26"/>
                      <a:pt x="6" y="26"/>
                      <a:pt x="6" y="26"/>
                    </a:cubicBezTo>
                    <a:lnTo>
                      <a:pt x="6" y="26"/>
                    </a:lnTo>
                    <a:close/>
                  </a:path>
                </a:pathLst>
              </a:custGeom>
              <a:solidFill>
                <a:srgbClr val="FBB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59" name="Freeform 63"/>
              <p:cNvSpPr>
                <a:spLocks/>
              </p:cNvSpPr>
              <p:nvPr/>
            </p:nvSpPr>
            <p:spPr bwMode="auto">
              <a:xfrm>
                <a:off x="4147" y="1564"/>
                <a:ext cx="423" cy="216"/>
              </a:xfrm>
              <a:custGeom>
                <a:avLst/>
                <a:gdLst>
                  <a:gd name="T0" fmla="*/ 40 w 84"/>
                  <a:gd name="T1" fmla="*/ 39 h 43"/>
                  <a:gd name="T2" fmla="*/ 3 w 84"/>
                  <a:gd name="T3" fmla="*/ 8 h 43"/>
                  <a:gd name="T4" fmla="*/ 4 w 84"/>
                  <a:gd name="T5" fmla="*/ 0 h 43"/>
                  <a:gd name="T6" fmla="*/ 6 w 84"/>
                  <a:gd name="T7" fmla="*/ 2 h 43"/>
                  <a:gd name="T8" fmla="*/ 60 w 84"/>
                  <a:gd name="T9" fmla="*/ 31 h 43"/>
                  <a:gd name="T10" fmla="*/ 83 w 84"/>
                  <a:gd name="T11" fmla="*/ 6 h 43"/>
                  <a:gd name="T12" fmla="*/ 84 w 84"/>
                  <a:gd name="T13" fmla="*/ 5 h 43"/>
                  <a:gd name="T14" fmla="*/ 84 w 84"/>
                  <a:gd name="T15" fmla="*/ 7 h 43"/>
                  <a:gd name="T16" fmla="*/ 40 w 84"/>
                  <a:gd name="T17" fmla="*/ 39 h 43"/>
                  <a:gd name="T18" fmla="*/ 40 w 84"/>
                  <a:gd name="T19" fmla="*/ 3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" h="43">
                    <a:moveTo>
                      <a:pt x="40" y="39"/>
                    </a:moveTo>
                    <a:cubicBezTo>
                      <a:pt x="19" y="36"/>
                      <a:pt x="12" y="25"/>
                      <a:pt x="3" y="8"/>
                    </a:cubicBezTo>
                    <a:cubicBezTo>
                      <a:pt x="2" y="4"/>
                      <a:pt x="0" y="0"/>
                      <a:pt x="4" y="0"/>
                    </a:cubicBezTo>
                    <a:cubicBezTo>
                      <a:pt x="5" y="1"/>
                      <a:pt x="5" y="2"/>
                      <a:pt x="6" y="2"/>
                    </a:cubicBezTo>
                    <a:cubicBezTo>
                      <a:pt x="12" y="28"/>
                      <a:pt x="35" y="43"/>
                      <a:pt x="60" y="31"/>
                    </a:cubicBezTo>
                    <a:cubicBezTo>
                      <a:pt x="70" y="24"/>
                      <a:pt x="78" y="17"/>
                      <a:pt x="83" y="6"/>
                    </a:cubicBezTo>
                    <a:cubicBezTo>
                      <a:pt x="83" y="5"/>
                      <a:pt x="83" y="5"/>
                      <a:pt x="84" y="5"/>
                    </a:cubicBezTo>
                    <a:cubicBezTo>
                      <a:pt x="84" y="5"/>
                      <a:pt x="84" y="6"/>
                      <a:pt x="84" y="7"/>
                    </a:cubicBezTo>
                    <a:cubicBezTo>
                      <a:pt x="75" y="25"/>
                      <a:pt x="61" y="39"/>
                      <a:pt x="40" y="39"/>
                    </a:cubicBezTo>
                    <a:lnTo>
                      <a:pt x="40" y="39"/>
                    </a:lnTo>
                    <a:close/>
                  </a:path>
                </a:pathLst>
              </a:custGeom>
              <a:solidFill>
                <a:srgbClr val="9F7F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0" name="Freeform 64"/>
              <p:cNvSpPr>
                <a:spLocks/>
              </p:cNvSpPr>
              <p:nvPr/>
            </p:nvSpPr>
            <p:spPr bwMode="auto">
              <a:xfrm>
                <a:off x="4550" y="1735"/>
                <a:ext cx="30" cy="15"/>
              </a:xfrm>
              <a:custGeom>
                <a:avLst/>
                <a:gdLst>
                  <a:gd name="T0" fmla="*/ 5 w 6"/>
                  <a:gd name="T1" fmla="*/ 3 h 3"/>
                  <a:gd name="T2" fmla="*/ 0 w 6"/>
                  <a:gd name="T3" fmla="*/ 0 h 3"/>
                  <a:gd name="T4" fmla="*/ 0 w 6"/>
                  <a:gd name="T5" fmla="*/ 0 h 3"/>
                  <a:gd name="T6" fmla="*/ 6 w 6"/>
                  <a:gd name="T7" fmla="*/ 2 h 3"/>
                  <a:gd name="T8" fmla="*/ 6 w 6"/>
                  <a:gd name="T9" fmla="*/ 3 h 3"/>
                  <a:gd name="T10" fmla="*/ 5 w 6"/>
                  <a:gd name="T11" fmla="*/ 3 h 3"/>
                  <a:gd name="T12" fmla="*/ 5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5" y="3"/>
                    </a:moveTo>
                    <a:cubicBezTo>
                      <a:pt x="3" y="2"/>
                      <a:pt x="2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4" y="1"/>
                      <a:pt x="6" y="2"/>
                    </a:cubicBezTo>
                    <a:cubicBezTo>
                      <a:pt x="6" y="2"/>
                      <a:pt x="6" y="2"/>
                      <a:pt x="6" y="3"/>
                    </a:cubicBezTo>
                    <a:cubicBezTo>
                      <a:pt x="6" y="3"/>
                      <a:pt x="5" y="3"/>
                      <a:pt x="5" y="3"/>
                    </a:cubicBez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956E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1" name="Freeform 65"/>
              <p:cNvSpPr>
                <a:spLocks/>
              </p:cNvSpPr>
              <p:nvPr/>
            </p:nvSpPr>
            <p:spPr bwMode="auto">
              <a:xfrm>
                <a:off x="4560" y="1705"/>
                <a:ext cx="41" cy="30"/>
              </a:xfrm>
              <a:custGeom>
                <a:avLst/>
                <a:gdLst>
                  <a:gd name="T0" fmla="*/ 6 w 8"/>
                  <a:gd name="T1" fmla="*/ 6 h 6"/>
                  <a:gd name="T2" fmla="*/ 0 w 8"/>
                  <a:gd name="T3" fmla="*/ 3 h 6"/>
                  <a:gd name="T4" fmla="*/ 6 w 8"/>
                  <a:gd name="T5" fmla="*/ 6 h 6"/>
                  <a:gd name="T6" fmla="*/ 6 w 8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6">
                    <a:moveTo>
                      <a:pt x="6" y="6"/>
                    </a:moveTo>
                    <a:cubicBezTo>
                      <a:pt x="4" y="5"/>
                      <a:pt x="2" y="4"/>
                      <a:pt x="0" y="3"/>
                    </a:cubicBezTo>
                    <a:cubicBezTo>
                      <a:pt x="0" y="0"/>
                      <a:pt x="8" y="5"/>
                      <a:pt x="6" y="6"/>
                    </a:cubicBez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956E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2" name="Freeform 66"/>
              <p:cNvSpPr>
                <a:spLocks/>
              </p:cNvSpPr>
              <p:nvPr/>
            </p:nvSpPr>
            <p:spPr bwMode="auto">
              <a:xfrm>
                <a:off x="4188" y="1559"/>
                <a:ext cx="362" cy="176"/>
              </a:xfrm>
              <a:custGeom>
                <a:avLst/>
                <a:gdLst>
                  <a:gd name="T0" fmla="*/ 35 w 72"/>
                  <a:gd name="T1" fmla="*/ 35 h 35"/>
                  <a:gd name="T2" fmla="*/ 0 w 72"/>
                  <a:gd name="T3" fmla="*/ 2 h 35"/>
                  <a:gd name="T4" fmla="*/ 0 w 72"/>
                  <a:gd name="T5" fmla="*/ 1 h 35"/>
                  <a:gd name="T6" fmla="*/ 5 w 72"/>
                  <a:gd name="T7" fmla="*/ 0 h 35"/>
                  <a:gd name="T8" fmla="*/ 29 w 72"/>
                  <a:gd name="T9" fmla="*/ 28 h 35"/>
                  <a:gd name="T10" fmla="*/ 68 w 72"/>
                  <a:gd name="T11" fmla="*/ 4 h 35"/>
                  <a:gd name="T12" fmla="*/ 72 w 72"/>
                  <a:gd name="T13" fmla="*/ 5 h 35"/>
                  <a:gd name="T14" fmla="*/ 52 w 72"/>
                  <a:gd name="T15" fmla="*/ 30 h 35"/>
                  <a:gd name="T16" fmla="*/ 35 w 72"/>
                  <a:gd name="T17" fmla="*/ 35 h 35"/>
                  <a:gd name="T18" fmla="*/ 35 w 72"/>
                  <a:gd name="T1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35">
                    <a:moveTo>
                      <a:pt x="35" y="35"/>
                    </a:moveTo>
                    <a:cubicBezTo>
                      <a:pt x="15" y="32"/>
                      <a:pt x="4" y="21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0" y="13"/>
                      <a:pt x="15" y="23"/>
                      <a:pt x="29" y="28"/>
                    </a:cubicBezTo>
                    <a:cubicBezTo>
                      <a:pt x="45" y="29"/>
                      <a:pt x="62" y="19"/>
                      <a:pt x="68" y="4"/>
                    </a:cubicBezTo>
                    <a:cubicBezTo>
                      <a:pt x="69" y="4"/>
                      <a:pt x="71" y="4"/>
                      <a:pt x="72" y="5"/>
                    </a:cubicBezTo>
                    <a:cubicBezTo>
                      <a:pt x="71" y="15"/>
                      <a:pt x="59" y="25"/>
                      <a:pt x="52" y="30"/>
                    </a:cubicBezTo>
                    <a:cubicBezTo>
                      <a:pt x="46" y="33"/>
                      <a:pt x="41" y="34"/>
                      <a:pt x="35" y="35"/>
                    </a:cubicBezTo>
                    <a:lnTo>
                      <a:pt x="35" y="35"/>
                    </a:lnTo>
                    <a:close/>
                  </a:path>
                </a:pathLst>
              </a:custGeom>
              <a:solidFill>
                <a:srgbClr val="2B72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3" name="Freeform 67"/>
              <p:cNvSpPr>
                <a:spLocks/>
              </p:cNvSpPr>
              <p:nvPr/>
            </p:nvSpPr>
            <p:spPr bwMode="auto">
              <a:xfrm>
                <a:off x="4550" y="1674"/>
                <a:ext cx="81" cy="46"/>
              </a:xfrm>
              <a:custGeom>
                <a:avLst/>
                <a:gdLst>
                  <a:gd name="T0" fmla="*/ 10 w 16"/>
                  <a:gd name="T1" fmla="*/ 9 h 9"/>
                  <a:gd name="T2" fmla="*/ 13 w 16"/>
                  <a:gd name="T3" fmla="*/ 0 h 9"/>
                  <a:gd name="T4" fmla="*/ 10 w 16"/>
                  <a:gd name="T5" fmla="*/ 9 h 9"/>
                  <a:gd name="T6" fmla="*/ 10 w 16"/>
                  <a:gd name="T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9">
                    <a:moveTo>
                      <a:pt x="10" y="9"/>
                    </a:moveTo>
                    <a:cubicBezTo>
                      <a:pt x="0" y="4"/>
                      <a:pt x="5" y="0"/>
                      <a:pt x="13" y="0"/>
                    </a:cubicBezTo>
                    <a:cubicBezTo>
                      <a:pt x="16" y="1"/>
                      <a:pt x="12" y="9"/>
                      <a:pt x="10" y="9"/>
                    </a:cubicBezTo>
                    <a:lnTo>
                      <a:pt x="10" y="9"/>
                    </a:lnTo>
                    <a:close/>
                  </a:path>
                </a:pathLst>
              </a:custGeom>
              <a:solidFill>
                <a:srgbClr val="F99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4" name="Freeform 68"/>
              <p:cNvSpPr>
                <a:spLocks/>
              </p:cNvSpPr>
              <p:nvPr/>
            </p:nvSpPr>
            <p:spPr bwMode="auto">
              <a:xfrm>
                <a:off x="4228" y="1503"/>
                <a:ext cx="297" cy="187"/>
              </a:xfrm>
              <a:custGeom>
                <a:avLst/>
                <a:gdLst>
                  <a:gd name="T0" fmla="*/ 24 w 59"/>
                  <a:gd name="T1" fmla="*/ 37 h 37"/>
                  <a:gd name="T2" fmla="*/ 0 w 59"/>
                  <a:gd name="T3" fmla="*/ 11 h 37"/>
                  <a:gd name="T4" fmla="*/ 15 w 59"/>
                  <a:gd name="T5" fmla="*/ 6 h 37"/>
                  <a:gd name="T6" fmla="*/ 48 w 59"/>
                  <a:gd name="T7" fmla="*/ 8 h 37"/>
                  <a:gd name="T8" fmla="*/ 56 w 59"/>
                  <a:gd name="T9" fmla="*/ 6 h 37"/>
                  <a:gd name="T10" fmla="*/ 47 w 59"/>
                  <a:gd name="T11" fmla="*/ 29 h 37"/>
                  <a:gd name="T12" fmla="*/ 24 w 59"/>
                  <a:gd name="T13" fmla="*/ 37 h 37"/>
                  <a:gd name="T14" fmla="*/ 24 w 59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" h="37">
                    <a:moveTo>
                      <a:pt x="24" y="37"/>
                    </a:moveTo>
                    <a:cubicBezTo>
                      <a:pt x="12" y="35"/>
                      <a:pt x="1" y="23"/>
                      <a:pt x="0" y="11"/>
                    </a:cubicBezTo>
                    <a:cubicBezTo>
                      <a:pt x="6" y="0"/>
                      <a:pt x="1" y="0"/>
                      <a:pt x="15" y="6"/>
                    </a:cubicBezTo>
                    <a:cubicBezTo>
                      <a:pt x="27" y="9"/>
                      <a:pt x="35" y="9"/>
                      <a:pt x="48" y="8"/>
                    </a:cubicBezTo>
                    <a:cubicBezTo>
                      <a:pt x="53" y="7"/>
                      <a:pt x="55" y="6"/>
                      <a:pt x="56" y="6"/>
                    </a:cubicBezTo>
                    <a:cubicBezTo>
                      <a:pt x="59" y="18"/>
                      <a:pt x="55" y="20"/>
                      <a:pt x="47" y="29"/>
                    </a:cubicBezTo>
                    <a:cubicBezTo>
                      <a:pt x="41" y="33"/>
                      <a:pt x="31" y="37"/>
                      <a:pt x="24" y="37"/>
                    </a:cubicBezTo>
                    <a:lnTo>
                      <a:pt x="24" y="37"/>
                    </a:lnTo>
                    <a:close/>
                  </a:path>
                </a:pathLst>
              </a:custGeom>
              <a:solidFill>
                <a:srgbClr val="FCC7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5" name="Freeform 69"/>
              <p:cNvSpPr>
                <a:spLocks/>
              </p:cNvSpPr>
              <p:nvPr/>
            </p:nvSpPr>
            <p:spPr bwMode="auto">
              <a:xfrm>
                <a:off x="4152" y="944"/>
                <a:ext cx="564" cy="589"/>
              </a:xfrm>
              <a:custGeom>
                <a:avLst/>
                <a:gdLst>
                  <a:gd name="T0" fmla="*/ 48 w 112"/>
                  <a:gd name="T1" fmla="*/ 117 h 117"/>
                  <a:gd name="T2" fmla="*/ 2 w 112"/>
                  <a:gd name="T3" fmla="*/ 88 h 117"/>
                  <a:gd name="T4" fmla="*/ 1 w 112"/>
                  <a:gd name="T5" fmla="*/ 61 h 117"/>
                  <a:gd name="T6" fmla="*/ 15 w 112"/>
                  <a:gd name="T7" fmla="*/ 19 h 117"/>
                  <a:gd name="T8" fmla="*/ 15 w 112"/>
                  <a:gd name="T9" fmla="*/ 12 h 117"/>
                  <a:gd name="T10" fmla="*/ 21 w 112"/>
                  <a:gd name="T11" fmla="*/ 12 h 117"/>
                  <a:gd name="T12" fmla="*/ 29 w 112"/>
                  <a:gd name="T13" fmla="*/ 10 h 117"/>
                  <a:gd name="T14" fmla="*/ 48 w 112"/>
                  <a:gd name="T15" fmla="*/ 8 h 117"/>
                  <a:gd name="T16" fmla="*/ 65 w 112"/>
                  <a:gd name="T17" fmla="*/ 4 h 117"/>
                  <a:gd name="T18" fmla="*/ 69 w 112"/>
                  <a:gd name="T19" fmla="*/ 0 h 117"/>
                  <a:gd name="T20" fmla="*/ 81 w 112"/>
                  <a:gd name="T21" fmla="*/ 24 h 117"/>
                  <a:gd name="T22" fmla="*/ 84 w 112"/>
                  <a:gd name="T23" fmla="*/ 23 h 117"/>
                  <a:gd name="T24" fmla="*/ 98 w 112"/>
                  <a:gd name="T25" fmla="*/ 38 h 117"/>
                  <a:gd name="T26" fmla="*/ 101 w 112"/>
                  <a:gd name="T27" fmla="*/ 37 h 117"/>
                  <a:gd name="T28" fmla="*/ 110 w 112"/>
                  <a:gd name="T29" fmla="*/ 48 h 117"/>
                  <a:gd name="T30" fmla="*/ 112 w 112"/>
                  <a:gd name="T31" fmla="*/ 50 h 117"/>
                  <a:gd name="T32" fmla="*/ 109 w 112"/>
                  <a:gd name="T33" fmla="*/ 59 h 117"/>
                  <a:gd name="T34" fmla="*/ 84 w 112"/>
                  <a:gd name="T35" fmla="*/ 105 h 117"/>
                  <a:gd name="T36" fmla="*/ 61 w 112"/>
                  <a:gd name="T37" fmla="*/ 117 h 117"/>
                  <a:gd name="T38" fmla="*/ 48 w 112"/>
                  <a:gd name="T39" fmla="*/ 117 h 117"/>
                  <a:gd name="T40" fmla="*/ 48 w 112"/>
                  <a:gd name="T41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2" h="117">
                    <a:moveTo>
                      <a:pt x="48" y="117"/>
                    </a:moveTo>
                    <a:cubicBezTo>
                      <a:pt x="26" y="116"/>
                      <a:pt x="10" y="108"/>
                      <a:pt x="2" y="88"/>
                    </a:cubicBezTo>
                    <a:cubicBezTo>
                      <a:pt x="0" y="79"/>
                      <a:pt x="0" y="70"/>
                      <a:pt x="1" y="61"/>
                    </a:cubicBezTo>
                    <a:cubicBezTo>
                      <a:pt x="5" y="47"/>
                      <a:pt x="14" y="34"/>
                      <a:pt x="15" y="19"/>
                    </a:cubicBezTo>
                    <a:cubicBezTo>
                      <a:pt x="15" y="17"/>
                      <a:pt x="15" y="14"/>
                      <a:pt x="15" y="12"/>
                    </a:cubicBezTo>
                    <a:cubicBezTo>
                      <a:pt x="17" y="12"/>
                      <a:pt x="19" y="12"/>
                      <a:pt x="21" y="12"/>
                    </a:cubicBezTo>
                    <a:cubicBezTo>
                      <a:pt x="24" y="12"/>
                      <a:pt x="26" y="11"/>
                      <a:pt x="29" y="10"/>
                    </a:cubicBezTo>
                    <a:cubicBezTo>
                      <a:pt x="30" y="17"/>
                      <a:pt x="44" y="9"/>
                      <a:pt x="48" y="8"/>
                    </a:cubicBezTo>
                    <a:cubicBezTo>
                      <a:pt x="48" y="13"/>
                      <a:pt x="62" y="6"/>
                      <a:pt x="65" y="4"/>
                    </a:cubicBezTo>
                    <a:cubicBezTo>
                      <a:pt x="66" y="3"/>
                      <a:pt x="68" y="0"/>
                      <a:pt x="69" y="0"/>
                    </a:cubicBezTo>
                    <a:cubicBezTo>
                      <a:pt x="70" y="8"/>
                      <a:pt x="70" y="23"/>
                      <a:pt x="81" y="24"/>
                    </a:cubicBezTo>
                    <a:cubicBezTo>
                      <a:pt x="83" y="23"/>
                      <a:pt x="83" y="23"/>
                      <a:pt x="84" y="23"/>
                    </a:cubicBezTo>
                    <a:cubicBezTo>
                      <a:pt x="85" y="31"/>
                      <a:pt x="88" y="38"/>
                      <a:pt x="98" y="38"/>
                    </a:cubicBezTo>
                    <a:cubicBezTo>
                      <a:pt x="100" y="37"/>
                      <a:pt x="100" y="37"/>
                      <a:pt x="101" y="37"/>
                    </a:cubicBezTo>
                    <a:cubicBezTo>
                      <a:pt x="103" y="42"/>
                      <a:pt x="104" y="45"/>
                      <a:pt x="110" y="48"/>
                    </a:cubicBezTo>
                    <a:cubicBezTo>
                      <a:pt x="110" y="49"/>
                      <a:pt x="111" y="49"/>
                      <a:pt x="112" y="50"/>
                    </a:cubicBezTo>
                    <a:cubicBezTo>
                      <a:pt x="112" y="53"/>
                      <a:pt x="110" y="56"/>
                      <a:pt x="109" y="59"/>
                    </a:cubicBezTo>
                    <a:cubicBezTo>
                      <a:pt x="104" y="80"/>
                      <a:pt x="99" y="90"/>
                      <a:pt x="84" y="105"/>
                    </a:cubicBezTo>
                    <a:cubicBezTo>
                      <a:pt x="77" y="111"/>
                      <a:pt x="70" y="115"/>
                      <a:pt x="61" y="117"/>
                    </a:cubicBezTo>
                    <a:cubicBezTo>
                      <a:pt x="57" y="117"/>
                      <a:pt x="52" y="117"/>
                      <a:pt x="48" y="117"/>
                    </a:cubicBezTo>
                    <a:lnTo>
                      <a:pt x="48" y="117"/>
                    </a:lnTo>
                    <a:close/>
                  </a:path>
                </a:pathLst>
              </a:custGeom>
              <a:solidFill>
                <a:srgbClr val="FCC7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6" name="Freeform 70"/>
              <p:cNvSpPr>
                <a:spLocks/>
              </p:cNvSpPr>
              <p:nvPr/>
            </p:nvSpPr>
            <p:spPr bwMode="auto">
              <a:xfrm>
                <a:off x="4102" y="773"/>
                <a:ext cx="740" cy="609"/>
              </a:xfrm>
              <a:custGeom>
                <a:avLst/>
                <a:gdLst>
                  <a:gd name="T0" fmla="*/ 113 w 147"/>
                  <a:gd name="T1" fmla="*/ 121 h 121"/>
                  <a:gd name="T2" fmla="*/ 116 w 147"/>
                  <a:gd name="T3" fmla="*/ 112 h 121"/>
                  <a:gd name="T4" fmla="*/ 140 w 147"/>
                  <a:gd name="T5" fmla="*/ 90 h 121"/>
                  <a:gd name="T6" fmla="*/ 128 w 147"/>
                  <a:gd name="T7" fmla="*/ 79 h 121"/>
                  <a:gd name="T8" fmla="*/ 123 w 147"/>
                  <a:gd name="T9" fmla="*/ 81 h 121"/>
                  <a:gd name="T10" fmla="*/ 121 w 147"/>
                  <a:gd name="T11" fmla="*/ 79 h 121"/>
                  <a:gd name="T12" fmla="*/ 112 w 147"/>
                  <a:gd name="T13" fmla="*/ 69 h 121"/>
                  <a:gd name="T14" fmla="*/ 108 w 147"/>
                  <a:gd name="T15" fmla="*/ 70 h 121"/>
                  <a:gd name="T16" fmla="*/ 96 w 147"/>
                  <a:gd name="T17" fmla="*/ 53 h 121"/>
                  <a:gd name="T18" fmla="*/ 94 w 147"/>
                  <a:gd name="T19" fmla="*/ 52 h 121"/>
                  <a:gd name="T20" fmla="*/ 92 w 147"/>
                  <a:gd name="T21" fmla="*/ 55 h 121"/>
                  <a:gd name="T22" fmla="*/ 81 w 147"/>
                  <a:gd name="T23" fmla="*/ 25 h 121"/>
                  <a:gd name="T24" fmla="*/ 78 w 147"/>
                  <a:gd name="T25" fmla="*/ 29 h 121"/>
                  <a:gd name="T26" fmla="*/ 63 w 147"/>
                  <a:gd name="T27" fmla="*/ 41 h 121"/>
                  <a:gd name="T28" fmla="*/ 63 w 147"/>
                  <a:gd name="T29" fmla="*/ 41 h 121"/>
                  <a:gd name="T30" fmla="*/ 64 w 147"/>
                  <a:gd name="T31" fmla="*/ 39 h 121"/>
                  <a:gd name="T32" fmla="*/ 64 w 147"/>
                  <a:gd name="T33" fmla="*/ 38 h 121"/>
                  <a:gd name="T34" fmla="*/ 41 w 147"/>
                  <a:gd name="T35" fmla="*/ 44 h 121"/>
                  <a:gd name="T36" fmla="*/ 41 w 147"/>
                  <a:gd name="T37" fmla="*/ 42 h 121"/>
                  <a:gd name="T38" fmla="*/ 27 w 147"/>
                  <a:gd name="T39" fmla="*/ 44 h 121"/>
                  <a:gd name="T40" fmla="*/ 22 w 147"/>
                  <a:gd name="T41" fmla="*/ 45 h 121"/>
                  <a:gd name="T42" fmla="*/ 23 w 147"/>
                  <a:gd name="T43" fmla="*/ 46 h 121"/>
                  <a:gd name="T44" fmla="*/ 23 w 147"/>
                  <a:gd name="T45" fmla="*/ 55 h 121"/>
                  <a:gd name="T46" fmla="*/ 8 w 147"/>
                  <a:gd name="T47" fmla="*/ 65 h 121"/>
                  <a:gd name="T48" fmla="*/ 12 w 147"/>
                  <a:gd name="T49" fmla="*/ 84 h 121"/>
                  <a:gd name="T50" fmla="*/ 10 w 147"/>
                  <a:gd name="T51" fmla="*/ 89 h 121"/>
                  <a:gd name="T52" fmla="*/ 7 w 147"/>
                  <a:gd name="T53" fmla="*/ 82 h 121"/>
                  <a:gd name="T54" fmla="*/ 4 w 147"/>
                  <a:gd name="T55" fmla="*/ 80 h 121"/>
                  <a:gd name="T56" fmla="*/ 6 w 147"/>
                  <a:gd name="T57" fmla="*/ 62 h 121"/>
                  <a:gd name="T58" fmla="*/ 4 w 147"/>
                  <a:gd name="T59" fmla="*/ 61 h 121"/>
                  <a:gd name="T60" fmla="*/ 9 w 147"/>
                  <a:gd name="T61" fmla="*/ 42 h 121"/>
                  <a:gd name="T62" fmla="*/ 7 w 147"/>
                  <a:gd name="T63" fmla="*/ 40 h 121"/>
                  <a:gd name="T64" fmla="*/ 21 w 147"/>
                  <a:gd name="T65" fmla="*/ 18 h 121"/>
                  <a:gd name="T66" fmla="*/ 20 w 147"/>
                  <a:gd name="T67" fmla="*/ 16 h 121"/>
                  <a:gd name="T68" fmla="*/ 23 w 147"/>
                  <a:gd name="T69" fmla="*/ 13 h 121"/>
                  <a:gd name="T70" fmla="*/ 36 w 147"/>
                  <a:gd name="T71" fmla="*/ 8 h 121"/>
                  <a:gd name="T72" fmla="*/ 37 w 147"/>
                  <a:gd name="T73" fmla="*/ 8 h 121"/>
                  <a:gd name="T74" fmla="*/ 37 w 147"/>
                  <a:gd name="T75" fmla="*/ 7 h 121"/>
                  <a:gd name="T76" fmla="*/ 35 w 147"/>
                  <a:gd name="T77" fmla="*/ 6 h 121"/>
                  <a:gd name="T78" fmla="*/ 35 w 147"/>
                  <a:gd name="T79" fmla="*/ 5 h 121"/>
                  <a:gd name="T80" fmla="*/ 58 w 147"/>
                  <a:gd name="T81" fmla="*/ 2 h 121"/>
                  <a:gd name="T82" fmla="*/ 80 w 147"/>
                  <a:gd name="T83" fmla="*/ 14 h 121"/>
                  <a:gd name="T84" fmla="*/ 92 w 147"/>
                  <a:gd name="T85" fmla="*/ 9 h 121"/>
                  <a:gd name="T86" fmla="*/ 105 w 147"/>
                  <a:gd name="T87" fmla="*/ 8 h 121"/>
                  <a:gd name="T88" fmla="*/ 102 w 147"/>
                  <a:gd name="T89" fmla="*/ 11 h 121"/>
                  <a:gd name="T90" fmla="*/ 118 w 147"/>
                  <a:gd name="T91" fmla="*/ 14 h 121"/>
                  <a:gd name="T92" fmla="*/ 114 w 147"/>
                  <a:gd name="T93" fmla="*/ 15 h 121"/>
                  <a:gd name="T94" fmla="*/ 115 w 147"/>
                  <a:gd name="T95" fmla="*/ 17 h 121"/>
                  <a:gd name="T96" fmla="*/ 141 w 147"/>
                  <a:gd name="T97" fmla="*/ 38 h 121"/>
                  <a:gd name="T98" fmla="*/ 136 w 147"/>
                  <a:gd name="T99" fmla="*/ 39 h 121"/>
                  <a:gd name="T100" fmla="*/ 135 w 147"/>
                  <a:gd name="T101" fmla="*/ 40 h 121"/>
                  <a:gd name="T102" fmla="*/ 145 w 147"/>
                  <a:gd name="T103" fmla="*/ 70 h 121"/>
                  <a:gd name="T104" fmla="*/ 143 w 147"/>
                  <a:gd name="T105" fmla="*/ 74 h 121"/>
                  <a:gd name="T106" fmla="*/ 140 w 147"/>
                  <a:gd name="T107" fmla="*/ 96 h 121"/>
                  <a:gd name="T108" fmla="*/ 130 w 147"/>
                  <a:gd name="T109" fmla="*/ 110 h 121"/>
                  <a:gd name="T110" fmla="*/ 119 w 147"/>
                  <a:gd name="T111" fmla="*/ 120 h 121"/>
                  <a:gd name="T112" fmla="*/ 113 w 147"/>
                  <a:gd name="T113" fmla="*/ 121 h 121"/>
                  <a:gd name="T114" fmla="*/ 113 w 147"/>
                  <a:gd name="T115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47" h="121">
                    <a:moveTo>
                      <a:pt x="113" y="121"/>
                    </a:moveTo>
                    <a:cubicBezTo>
                      <a:pt x="113" y="119"/>
                      <a:pt x="116" y="113"/>
                      <a:pt x="116" y="112"/>
                    </a:cubicBezTo>
                    <a:cubicBezTo>
                      <a:pt x="130" y="110"/>
                      <a:pt x="137" y="104"/>
                      <a:pt x="140" y="90"/>
                    </a:cubicBezTo>
                    <a:cubicBezTo>
                      <a:pt x="140" y="82"/>
                      <a:pt x="136" y="76"/>
                      <a:pt x="128" y="79"/>
                    </a:cubicBezTo>
                    <a:cubicBezTo>
                      <a:pt x="127" y="79"/>
                      <a:pt x="124" y="81"/>
                      <a:pt x="123" y="81"/>
                    </a:cubicBezTo>
                    <a:cubicBezTo>
                      <a:pt x="122" y="80"/>
                      <a:pt x="122" y="80"/>
                      <a:pt x="121" y="79"/>
                    </a:cubicBezTo>
                    <a:cubicBezTo>
                      <a:pt x="114" y="77"/>
                      <a:pt x="116" y="74"/>
                      <a:pt x="112" y="69"/>
                    </a:cubicBezTo>
                    <a:cubicBezTo>
                      <a:pt x="110" y="68"/>
                      <a:pt x="109" y="69"/>
                      <a:pt x="108" y="70"/>
                    </a:cubicBezTo>
                    <a:cubicBezTo>
                      <a:pt x="98" y="71"/>
                      <a:pt x="96" y="60"/>
                      <a:pt x="96" y="53"/>
                    </a:cubicBezTo>
                    <a:cubicBezTo>
                      <a:pt x="95" y="52"/>
                      <a:pt x="94" y="52"/>
                      <a:pt x="94" y="52"/>
                    </a:cubicBezTo>
                    <a:cubicBezTo>
                      <a:pt x="93" y="53"/>
                      <a:pt x="93" y="54"/>
                      <a:pt x="92" y="55"/>
                    </a:cubicBezTo>
                    <a:cubicBezTo>
                      <a:pt x="80" y="59"/>
                      <a:pt x="82" y="30"/>
                      <a:pt x="81" y="25"/>
                    </a:cubicBezTo>
                    <a:cubicBezTo>
                      <a:pt x="77" y="23"/>
                      <a:pt x="80" y="28"/>
                      <a:pt x="78" y="29"/>
                    </a:cubicBezTo>
                    <a:cubicBezTo>
                      <a:pt x="77" y="36"/>
                      <a:pt x="68" y="40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0"/>
                      <a:pt x="64" y="40"/>
                      <a:pt x="64" y="39"/>
                    </a:cubicBezTo>
                    <a:cubicBezTo>
                      <a:pt x="64" y="39"/>
                      <a:pt x="64" y="38"/>
                      <a:pt x="64" y="38"/>
                    </a:cubicBezTo>
                    <a:cubicBezTo>
                      <a:pt x="59" y="36"/>
                      <a:pt x="47" y="49"/>
                      <a:pt x="41" y="44"/>
                    </a:cubicBezTo>
                    <a:cubicBezTo>
                      <a:pt x="41" y="43"/>
                      <a:pt x="41" y="43"/>
                      <a:pt x="41" y="42"/>
                    </a:cubicBezTo>
                    <a:cubicBezTo>
                      <a:pt x="37" y="40"/>
                      <a:pt x="31" y="47"/>
                      <a:pt x="27" y="44"/>
                    </a:cubicBezTo>
                    <a:cubicBezTo>
                      <a:pt x="26" y="44"/>
                      <a:pt x="21" y="42"/>
                      <a:pt x="22" y="45"/>
                    </a:cubicBezTo>
                    <a:cubicBezTo>
                      <a:pt x="22" y="46"/>
                      <a:pt x="22" y="46"/>
                      <a:pt x="23" y="46"/>
                    </a:cubicBezTo>
                    <a:cubicBezTo>
                      <a:pt x="23" y="48"/>
                      <a:pt x="24" y="52"/>
                      <a:pt x="23" y="55"/>
                    </a:cubicBezTo>
                    <a:cubicBezTo>
                      <a:pt x="16" y="48"/>
                      <a:pt x="10" y="60"/>
                      <a:pt x="8" y="65"/>
                    </a:cubicBezTo>
                    <a:cubicBezTo>
                      <a:pt x="7" y="69"/>
                      <a:pt x="7" y="84"/>
                      <a:pt x="12" y="84"/>
                    </a:cubicBezTo>
                    <a:cubicBezTo>
                      <a:pt x="11" y="85"/>
                      <a:pt x="11" y="88"/>
                      <a:pt x="10" y="89"/>
                    </a:cubicBezTo>
                    <a:cubicBezTo>
                      <a:pt x="7" y="87"/>
                      <a:pt x="7" y="85"/>
                      <a:pt x="7" y="82"/>
                    </a:cubicBezTo>
                    <a:cubicBezTo>
                      <a:pt x="6" y="81"/>
                      <a:pt x="5" y="81"/>
                      <a:pt x="4" y="80"/>
                    </a:cubicBezTo>
                    <a:cubicBezTo>
                      <a:pt x="0" y="74"/>
                      <a:pt x="5" y="68"/>
                      <a:pt x="6" y="62"/>
                    </a:cubicBezTo>
                    <a:cubicBezTo>
                      <a:pt x="5" y="61"/>
                      <a:pt x="5" y="61"/>
                      <a:pt x="4" y="61"/>
                    </a:cubicBezTo>
                    <a:cubicBezTo>
                      <a:pt x="2" y="56"/>
                      <a:pt x="6" y="46"/>
                      <a:pt x="9" y="42"/>
                    </a:cubicBezTo>
                    <a:cubicBezTo>
                      <a:pt x="9" y="41"/>
                      <a:pt x="7" y="41"/>
                      <a:pt x="7" y="40"/>
                    </a:cubicBezTo>
                    <a:cubicBezTo>
                      <a:pt x="5" y="32"/>
                      <a:pt x="14" y="22"/>
                      <a:pt x="21" y="18"/>
                    </a:cubicBezTo>
                    <a:cubicBezTo>
                      <a:pt x="21" y="17"/>
                      <a:pt x="20" y="16"/>
                      <a:pt x="20" y="16"/>
                    </a:cubicBezTo>
                    <a:cubicBezTo>
                      <a:pt x="20" y="15"/>
                      <a:pt x="22" y="14"/>
                      <a:pt x="23" y="13"/>
                    </a:cubicBezTo>
                    <a:cubicBezTo>
                      <a:pt x="28" y="9"/>
                      <a:pt x="30" y="7"/>
                      <a:pt x="36" y="8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8"/>
                      <a:pt x="37" y="7"/>
                      <a:pt x="37" y="7"/>
                    </a:cubicBezTo>
                    <a:cubicBezTo>
                      <a:pt x="36" y="6"/>
                      <a:pt x="36" y="6"/>
                      <a:pt x="35" y="6"/>
                    </a:cubicBezTo>
                    <a:cubicBezTo>
                      <a:pt x="35" y="6"/>
                      <a:pt x="35" y="6"/>
                      <a:pt x="35" y="5"/>
                    </a:cubicBezTo>
                    <a:cubicBezTo>
                      <a:pt x="42" y="0"/>
                      <a:pt x="50" y="2"/>
                      <a:pt x="58" y="2"/>
                    </a:cubicBezTo>
                    <a:cubicBezTo>
                      <a:pt x="65" y="4"/>
                      <a:pt x="75" y="8"/>
                      <a:pt x="80" y="14"/>
                    </a:cubicBezTo>
                    <a:cubicBezTo>
                      <a:pt x="82" y="15"/>
                      <a:pt x="89" y="10"/>
                      <a:pt x="92" y="9"/>
                    </a:cubicBezTo>
                    <a:cubicBezTo>
                      <a:pt x="93" y="9"/>
                      <a:pt x="104" y="7"/>
                      <a:pt x="105" y="8"/>
                    </a:cubicBezTo>
                    <a:cubicBezTo>
                      <a:pt x="104" y="9"/>
                      <a:pt x="102" y="8"/>
                      <a:pt x="102" y="11"/>
                    </a:cubicBezTo>
                    <a:cubicBezTo>
                      <a:pt x="103" y="11"/>
                      <a:pt x="119" y="10"/>
                      <a:pt x="118" y="14"/>
                    </a:cubicBezTo>
                    <a:cubicBezTo>
                      <a:pt x="116" y="14"/>
                      <a:pt x="115" y="14"/>
                      <a:pt x="114" y="15"/>
                    </a:cubicBezTo>
                    <a:cubicBezTo>
                      <a:pt x="114" y="16"/>
                      <a:pt x="114" y="16"/>
                      <a:pt x="115" y="17"/>
                    </a:cubicBezTo>
                    <a:cubicBezTo>
                      <a:pt x="126" y="19"/>
                      <a:pt x="138" y="26"/>
                      <a:pt x="141" y="38"/>
                    </a:cubicBezTo>
                    <a:cubicBezTo>
                      <a:pt x="139" y="40"/>
                      <a:pt x="137" y="39"/>
                      <a:pt x="136" y="39"/>
                    </a:cubicBezTo>
                    <a:cubicBezTo>
                      <a:pt x="135" y="39"/>
                      <a:pt x="135" y="39"/>
                      <a:pt x="135" y="40"/>
                    </a:cubicBezTo>
                    <a:cubicBezTo>
                      <a:pt x="142" y="49"/>
                      <a:pt x="145" y="59"/>
                      <a:pt x="145" y="70"/>
                    </a:cubicBezTo>
                    <a:cubicBezTo>
                      <a:pt x="144" y="72"/>
                      <a:pt x="144" y="73"/>
                      <a:pt x="143" y="74"/>
                    </a:cubicBezTo>
                    <a:cubicBezTo>
                      <a:pt x="143" y="77"/>
                      <a:pt x="147" y="96"/>
                      <a:pt x="140" y="96"/>
                    </a:cubicBezTo>
                    <a:cubicBezTo>
                      <a:pt x="136" y="98"/>
                      <a:pt x="136" y="109"/>
                      <a:pt x="130" y="110"/>
                    </a:cubicBezTo>
                    <a:cubicBezTo>
                      <a:pt x="126" y="113"/>
                      <a:pt x="123" y="117"/>
                      <a:pt x="119" y="120"/>
                    </a:cubicBezTo>
                    <a:cubicBezTo>
                      <a:pt x="116" y="120"/>
                      <a:pt x="114" y="119"/>
                      <a:pt x="113" y="121"/>
                    </a:cubicBezTo>
                    <a:lnTo>
                      <a:pt x="113" y="121"/>
                    </a:lnTo>
                    <a:close/>
                  </a:path>
                </a:pathLst>
              </a:custGeom>
              <a:solidFill>
                <a:srgbClr val="FDFE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7" name="Freeform 71"/>
              <p:cNvSpPr>
                <a:spLocks/>
              </p:cNvSpPr>
              <p:nvPr/>
            </p:nvSpPr>
            <p:spPr bwMode="auto">
              <a:xfrm>
                <a:off x="4696" y="1151"/>
                <a:ext cx="101" cy="171"/>
              </a:xfrm>
              <a:custGeom>
                <a:avLst/>
                <a:gdLst>
                  <a:gd name="T0" fmla="*/ 0 w 20"/>
                  <a:gd name="T1" fmla="*/ 34 h 34"/>
                  <a:gd name="T2" fmla="*/ 0 w 20"/>
                  <a:gd name="T3" fmla="*/ 34 h 34"/>
                  <a:gd name="T4" fmla="*/ 3 w 20"/>
                  <a:gd name="T5" fmla="*/ 19 h 34"/>
                  <a:gd name="T6" fmla="*/ 9 w 20"/>
                  <a:gd name="T7" fmla="*/ 15 h 34"/>
                  <a:gd name="T8" fmla="*/ 12 w 20"/>
                  <a:gd name="T9" fmla="*/ 20 h 34"/>
                  <a:gd name="T10" fmla="*/ 13 w 20"/>
                  <a:gd name="T11" fmla="*/ 13 h 34"/>
                  <a:gd name="T12" fmla="*/ 16 w 20"/>
                  <a:gd name="T13" fmla="*/ 13 h 34"/>
                  <a:gd name="T14" fmla="*/ 16 w 20"/>
                  <a:gd name="T15" fmla="*/ 12 h 34"/>
                  <a:gd name="T16" fmla="*/ 5 w 20"/>
                  <a:gd name="T17" fmla="*/ 15 h 34"/>
                  <a:gd name="T18" fmla="*/ 20 w 20"/>
                  <a:gd name="T19" fmla="*/ 12 h 34"/>
                  <a:gd name="T20" fmla="*/ 0 w 20"/>
                  <a:gd name="T21" fmla="*/ 34 h 34"/>
                  <a:gd name="T22" fmla="*/ 0 w 20"/>
                  <a:gd name="T23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" h="34"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0"/>
                      <a:pt x="2" y="23"/>
                      <a:pt x="3" y="19"/>
                    </a:cubicBezTo>
                    <a:cubicBezTo>
                      <a:pt x="5" y="19"/>
                      <a:pt x="7" y="15"/>
                      <a:pt x="9" y="15"/>
                    </a:cubicBezTo>
                    <a:cubicBezTo>
                      <a:pt x="10" y="16"/>
                      <a:pt x="10" y="21"/>
                      <a:pt x="12" y="20"/>
                    </a:cubicBezTo>
                    <a:cubicBezTo>
                      <a:pt x="13" y="18"/>
                      <a:pt x="12" y="15"/>
                      <a:pt x="13" y="13"/>
                    </a:cubicBezTo>
                    <a:cubicBezTo>
                      <a:pt x="14" y="13"/>
                      <a:pt x="15" y="13"/>
                      <a:pt x="16" y="13"/>
                    </a:cubicBezTo>
                    <a:cubicBezTo>
                      <a:pt x="16" y="13"/>
                      <a:pt x="16" y="13"/>
                      <a:pt x="16" y="12"/>
                    </a:cubicBezTo>
                    <a:cubicBezTo>
                      <a:pt x="12" y="9"/>
                      <a:pt x="8" y="13"/>
                      <a:pt x="5" y="15"/>
                    </a:cubicBezTo>
                    <a:cubicBezTo>
                      <a:pt x="6" y="5"/>
                      <a:pt x="16" y="0"/>
                      <a:pt x="20" y="12"/>
                    </a:cubicBezTo>
                    <a:cubicBezTo>
                      <a:pt x="20" y="22"/>
                      <a:pt x="12" y="34"/>
                      <a:pt x="0" y="34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CC7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8" name="Freeform 72"/>
              <p:cNvSpPr>
                <a:spLocks/>
              </p:cNvSpPr>
              <p:nvPr/>
            </p:nvSpPr>
            <p:spPr bwMode="auto">
              <a:xfrm>
                <a:off x="4298" y="1236"/>
                <a:ext cx="101" cy="76"/>
              </a:xfrm>
              <a:custGeom>
                <a:avLst/>
                <a:gdLst>
                  <a:gd name="T0" fmla="*/ 11 w 20"/>
                  <a:gd name="T1" fmla="*/ 15 h 15"/>
                  <a:gd name="T2" fmla="*/ 10 w 20"/>
                  <a:gd name="T3" fmla="*/ 1 h 15"/>
                  <a:gd name="T4" fmla="*/ 10 w 20"/>
                  <a:gd name="T5" fmla="*/ 3 h 15"/>
                  <a:gd name="T6" fmla="*/ 7 w 20"/>
                  <a:gd name="T7" fmla="*/ 7 h 15"/>
                  <a:gd name="T8" fmla="*/ 17 w 20"/>
                  <a:gd name="T9" fmla="*/ 12 h 15"/>
                  <a:gd name="T10" fmla="*/ 11 w 20"/>
                  <a:gd name="T11" fmla="*/ 15 h 15"/>
                  <a:gd name="T12" fmla="*/ 11 w 20"/>
                  <a:gd name="T1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1" y="15"/>
                    </a:moveTo>
                    <a:cubicBezTo>
                      <a:pt x="0" y="13"/>
                      <a:pt x="4" y="0"/>
                      <a:pt x="10" y="1"/>
                    </a:cubicBezTo>
                    <a:cubicBezTo>
                      <a:pt x="10" y="2"/>
                      <a:pt x="10" y="2"/>
                      <a:pt x="10" y="3"/>
                    </a:cubicBezTo>
                    <a:cubicBezTo>
                      <a:pt x="9" y="4"/>
                      <a:pt x="8" y="6"/>
                      <a:pt x="7" y="7"/>
                    </a:cubicBezTo>
                    <a:cubicBezTo>
                      <a:pt x="7" y="15"/>
                      <a:pt x="12" y="12"/>
                      <a:pt x="17" y="12"/>
                    </a:cubicBezTo>
                    <a:cubicBezTo>
                      <a:pt x="20" y="15"/>
                      <a:pt x="12" y="15"/>
                      <a:pt x="11" y="15"/>
                    </a:cubicBez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69" name="Freeform 73"/>
              <p:cNvSpPr>
                <a:spLocks/>
              </p:cNvSpPr>
              <p:nvPr/>
            </p:nvSpPr>
            <p:spPr bwMode="auto">
              <a:xfrm>
                <a:off x="4394" y="1106"/>
                <a:ext cx="151" cy="146"/>
              </a:xfrm>
              <a:custGeom>
                <a:avLst/>
                <a:gdLst>
                  <a:gd name="T0" fmla="*/ 13 w 30"/>
                  <a:gd name="T1" fmla="*/ 29 h 29"/>
                  <a:gd name="T2" fmla="*/ 7 w 30"/>
                  <a:gd name="T3" fmla="*/ 10 h 29"/>
                  <a:gd name="T4" fmla="*/ 25 w 30"/>
                  <a:gd name="T5" fmla="*/ 22 h 29"/>
                  <a:gd name="T6" fmla="*/ 13 w 30"/>
                  <a:gd name="T7" fmla="*/ 29 h 29"/>
                  <a:gd name="T8" fmla="*/ 13 w 30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29">
                    <a:moveTo>
                      <a:pt x="13" y="29"/>
                    </a:moveTo>
                    <a:cubicBezTo>
                      <a:pt x="1" y="27"/>
                      <a:pt x="0" y="17"/>
                      <a:pt x="7" y="10"/>
                    </a:cubicBezTo>
                    <a:cubicBezTo>
                      <a:pt x="17" y="0"/>
                      <a:pt x="30" y="7"/>
                      <a:pt x="25" y="22"/>
                    </a:cubicBezTo>
                    <a:cubicBezTo>
                      <a:pt x="22" y="27"/>
                      <a:pt x="18" y="29"/>
                      <a:pt x="13" y="29"/>
                    </a:cubicBez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0" name="Freeform 74"/>
              <p:cNvSpPr>
                <a:spLocks/>
              </p:cNvSpPr>
              <p:nvPr/>
            </p:nvSpPr>
            <p:spPr bwMode="auto">
              <a:xfrm>
                <a:off x="4404" y="1111"/>
                <a:ext cx="111" cy="125"/>
              </a:xfrm>
              <a:custGeom>
                <a:avLst/>
                <a:gdLst>
                  <a:gd name="T0" fmla="*/ 17 w 22"/>
                  <a:gd name="T1" fmla="*/ 24 h 25"/>
                  <a:gd name="T2" fmla="*/ 17 w 22"/>
                  <a:gd name="T3" fmla="*/ 18 h 25"/>
                  <a:gd name="T4" fmla="*/ 3 w 22"/>
                  <a:gd name="T5" fmla="*/ 19 h 25"/>
                  <a:gd name="T6" fmla="*/ 22 w 22"/>
                  <a:gd name="T7" fmla="*/ 14 h 25"/>
                  <a:gd name="T8" fmla="*/ 17 w 22"/>
                  <a:gd name="T9" fmla="*/ 24 h 25"/>
                  <a:gd name="T10" fmla="*/ 17 w 22"/>
                  <a:gd name="T11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25">
                    <a:moveTo>
                      <a:pt x="17" y="24"/>
                    </a:moveTo>
                    <a:cubicBezTo>
                      <a:pt x="17" y="21"/>
                      <a:pt x="18" y="20"/>
                      <a:pt x="17" y="18"/>
                    </a:cubicBezTo>
                    <a:cubicBezTo>
                      <a:pt x="13" y="11"/>
                      <a:pt x="8" y="14"/>
                      <a:pt x="3" y="19"/>
                    </a:cubicBezTo>
                    <a:cubicBezTo>
                      <a:pt x="0" y="9"/>
                      <a:pt x="20" y="0"/>
                      <a:pt x="22" y="14"/>
                    </a:cubicBezTo>
                    <a:cubicBezTo>
                      <a:pt x="22" y="16"/>
                      <a:pt x="19" y="25"/>
                      <a:pt x="17" y="24"/>
                    </a:cubicBezTo>
                    <a:lnTo>
                      <a:pt x="17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1" name="Freeform 75"/>
              <p:cNvSpPr>
                <a:spLocks/>
              </p:cNvSpPr>
              <p:nvPr/>
            </p:nvSpPr>
            <p:spPr bwMode="auto">
              <a:xfrm>
                <a:off x="4218" y="1050"/>
                <a:ext cx="156" cy="161"/>
              </a:xfrm>
              <a:custGeom>
                <a:avLst/>
                <a:gdLst>
                  <a:gd name="T0" fmla="*/ 18 w 31"/>
                  <a:gd name="T1" fmla="*/ 32 h 32"/>
                  <a:gd name="T2" fmla="*/ 28 w 31"/>
                  <a:gd name="T3" fmla="*/ 11 h 32"/>
                  <a:gd name="T4" fmla="*/ 31 w 31"/>
                  <a:gd name="T5" fmla="*/ 22 h 32"/>
                  <a:gd name="T6" fmla="*/ 18 w 31"/>
                  <a:gd name="T7" fmla="*/ 32 h 32"/>
                  <a:gd name="T8" fmla="*/ 18 w 31"/>
                  <a:gd name="T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2">
                    <a:moveTo>
                      <a:pt x="18" y="32"/>
                    </a:moveTo>
                    <a:cubicBezTo>
                      <a:pt x="0" y="27"/>
                      <a:pt x="13" y="0"/>
                      <a:pt x="28" y="11"/>
                    </a:cubicBezTo>
                    <a:cubicBezTo>
                      <a:pt x="30" y="14"/>
                      <a:pt x="31" y="18"/>
                      <a:pt x="31" y="22"/>
                    </a:cubicBezTo>
                    <a:cubicBezTo>
                      <a:pt x="28" y="29"/>
                      <a:pt x="26" y="32"/>
                      <a:pt x="18" y="32"/>
                    </a:cubicBezTo>
                    <a:lnTo>
                      <a:pt x="18" y="32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2" name="Freeform 76"/>
              <p:cNvSpPr>
                <a:spLocks/>
              </p:cNvSpPr>
              <p:nvPr/>
            </p:nvSpPr>
            <p:spPr bwMode="auto">
              <a:xfrm>
                <a:off x="4465" y="1201"/>
                <a:ext cx="15" cy="10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2 w 3"/>
                  <a:gd name="T5" fmla="*/ 0 h 2"/>
                  <a:gd name="T6" fmla="*/ 2 w 3"/>
                  <a:gd name="T7" fmla="*/ 1 h 2"/>
                  <a:gd name="T8" fmla="*/ 1 w 3"/>
                  <a:gd name="T9" fmla="*/ 2 h 2"/>
                  <a:gd name="T10" fmla="*/ 0 w 3"/>
                  <a:gd name="T11" fmla="*/ 2 h 2"/>
                  <a:gd name="T12" fmla="*/ 0 w 3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3" name="Freeform 77"/>
              <p:cNvSpPr>
                <a:spLocks/>
              </p:cNvSpPr>
              <p:nvPr/>
            </p:nvSpPr>
            <p:spPr bwMode="auto">
              <a:xfrm>
                <a:off x="4278" y="1085"/>
                <a:ext cx="96" cy="106"/>
              </a:xfrm>
              <a:custGeom>
                <a:avLst/>
                <a:gdLst>
                  <a:gd name="T0" fmla="*/ 12 w 19"/>
                  <a:gd name="T1" fmla="*/ 21 h 21"/>
                  <a:gd name="T2" fmla="*/ 11 w 19"/>
                  <a:gd name="T3" fmla="*/ 14 h 21"/>
                  <a:gd name="T4" fmla="*/ 0 w 19"/>
                  <a:gd name="T5" fmla="*/ 16 h 21"/>
                  <a:gd name="T6" fmla="*/ 16 w 19"/>
                  <a:gd name="T7" fmla="*/ 16 h 21"/>
                  <a:gd name="T8" fmla="*/ 12 w 19"/>
                  <a:gd name="T9" fmla="*/ 21 h 21"/>
                  <a:gd name="T10" fmla="*/ 12 w 19"/>
                  <a:gd name="T11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1">
                    <a:moveTo>
                      <a:pt x="12" y="21"/>
                    </a:moveTo>
                    <a:cubicBezTo>
                      <a:pt x="13" y="18"/>
                      <a:pt x="13" y="17"/>
                      <a:pt x="11" y="14"/>
                    </a:cubicBezTo>
                    <a:cubicBezTo>
                      <a:pt x="5" y="11"/>
                      <a:pt x="4" y="11"/>
                      <a:pt x="0" y="16"/>
                    </a:cubicBezTo>
                    <a:cubicBezTo>
                      <a:pt x="0" y="0"/>
                      <a:pt x="19" y="0"/>
                      <a:pt x="16" y="16"/>
                    </a:cubicBezTo>
                    <a:cubicBezTo>
                      <a:pt x="15" y="17"/>
                      <a:pt x="14" y="21"/>
                      <a:pt x="12" y="21"/>
                    </a:cubicBezTo>
                    <a:lnTo>
                      <a:pt x="1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4" name="Freeform 78"/>
              <p:cNvSpPr>
                <a:spLocks/>
              </p:cNvSpPr>
              <p:nvPr/>
            </p:nvSpPr>
            <p:spPr bwMode="auto">
              <a:xfrm>
                <a:off x="4142" y="1040"/>
                <a:ext cx="71" cy="141"/>
              </a:xfrm>
              <a:custGeom>
                <a:avLst/>
                <a:gdLst>
                  <a:gd name="T0" fmla="*/ 5 w 14"/>
                  <a:gd name="T1" fmla="*/ 28 h 28"/>
                  <a:gd name="T2" fmla="*/ 6 w 14"/>
                  <a:gd name="T3" fmla="*/ 5 h 28"/>
                  <a:gd name="T4" fmla="*/ 14 w 14"/>
                  <a:gd name="T5" fmla="*/ 5 h 28"/>
                  <a:gd name="T6" fmla="*/ 14 w 14"/>
                  <a:gd name="T7" fmla="*/ 5 h 28"/>
                  <a:gd name="T8" fmla="*/ 11 w 14"/>
                  <a:gd name="T9" fmla="*/ 14 h 28"/>
                  <a:gd name="T10" fmla="*/ 5 w 14"/>
                  <a:gd name="T11" fmla="*/ 10 h 28"/>
                  <a:gd name="T12" fmla="*/ 9 w 14"/>
                  <a:gd name="T13" fmla="*/ 18 h 28"/>
                  <a:gd name="T14" fmla="*/ 5 w 14"/>
                  <a:gd name="T15" fmla="*/ 28 h 28"/>
                  <a:gd name="T16" fmla="*/ 5 w 14"/>
                  <a:gd name="T1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8">
                    <a:moveTo>
                      <a:pt x="5" y="28"/>
                    </a:moveTo>
                    <a:cubicBezTo>
                      <a:pt x="0" y="19"/>
                      <a:pt x="1" y="13"/>
                      <a:pt x="6" y="5"/>
                    </a:cubicBezTo>
                    <a:cubicBezTo>
                      <a:pt x="8" y="2"/>
                      <a:pt x="13" y="0"/>
                      <a:pt x="14" y="5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4" y="7"/>
                      <a:pt x="13" y="13"/>
                      <a:pt x="11" y="14"/>
                    </a:cubicBezTo>
                    <a:cubicBezTo>
                      <a:pt x="10" y="11"/>
                      <a:pt x="8" y="8"/>
                      <a:pt x="5" y="10"/>
                    </a:cubicBezTo>
                    <a:cubicBezTo>
                      <a:pt x="5" y="12"/>
                      <a:pt x="11" y="12"/>
                      <a:pt x="9" y="18"/>
                    </a:cubicBezTo>
                    <a:cubicBezTo>
                      <a:pt x="10" y="20"/>
                      <a:pt x="5" y="28"/>
                      <a:pt x="5" y="28"/>
                    </a:cubicBezTo>
                    <a:lnTo>
                      <a:pt x="5" y="28"/>
                    </a:lnTo>
                    <a:close/>
                  </a:path>
                </a:pathLst>
              </a:custGeom>
              <a:solidFill>
                <a:srgbClr val="FCC7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5" name="Freeform 79"/>
              <p:cNvSpPr>
                <a:spLocks/>
              </p:cNvSpPr>
              <p:nvPr/>
            </p:nvSpPr>
            <p:spPr bwMode="auto">
              <a:xfrm>
                <a:off x="4314" y="1166"/>
                <a:ext cx="15" cy="10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0 h 2"/>
                  <a:gd name="T4" fmla="*/ 3 w 3"/>
                  <a:gd name="T5" fmla="*/ 0 h 2"/>
                  <a:gd name="T6" fmla="*/ 3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2" y="0"/>
                      <a:pt x="1" y="2"/>
                      <a:pt x="1" y="2"/>
                    </a:cubicBez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6" name="Freeform 80"/>
              <p:cNvSpPr>
                <a:spLocks/>
              </p:cNvSpPr>
              <p:nvPr/>
            </p:nvSpPr>
            <p:spPr bwMode="auto">
              <a:xfrm>
                <a:off x="4444" y="1075"/>
                <a:ext cx="86" cy="31"/>
              </a:xfrm>
              <a:custGeom>
                <a:avLst/>
                <a:gdLst>
                  <a:gd name="T0" fmla="*/ 2 w 17"/>
                  <a:gd name="T1" fmla="*/ 6 h 6"/>
                  <a:gd name="T2" fmla="*/ 0 w 17"/>
                  <a:gd name="T3" fmla="*/ 4 h 6"/>
                  <a:gd name="T4" fmla="*/ 1 w 17"/>
                  <a:gd name="T5" fmla="*/ 3 h 6"/>
                  <a:gd name="T6" fmla="*/ 4 w 17"/>
                  <a:gd name="T7" fmla="*/ 2 h 6"/>
                  <a:gd name="T8" fmla="*/ 8 w 17"/>
                  <a:gd name="T9" fmla="*/ 2 h 6"/>
                  <a:gd name="T10" fmla="*/ 11 w 17"/>
                  <a:gd name="T11" fmla="*/ 1 h 6"/>
                  <a:gd name="T12" fmla="*/ 12 w 17"/>
                  <a:gd name="T13" fmla="*/ 2 h 6"/>
                  <a:gd name="T14" fmla="*/ 17 w 17"/>
                  <a:gd name="T15" fmla="*/ 4 h 6"/>
                  <a:gd name="T16" fmla="*/ 15 w 17"/>
                  <a:gd name="T17" fmla="*/ 5 h 6"/>
                  <a:gd name="T18" fmla="*/ 7 w 17"/>
                  <a:gd name="T19" fmla="*/ 5 h 6"/>
                  <a:gd name="T20" fmla="*/ 2 w 17"/>
                  <a:gd name="T21" fmla="*/ 6 h 6"/>
                  <a:gd name="T22" fmla="*/ 2 w 17"/>
                  <a:gd name="T2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6">
                    <a:moveTo>
                      <a:pt x="2" y="6"/>
                    </a:moveTo>
                    <a:cubicBezTo>
                      <a:pt x="0" y="6"/>
                      <a:pt x="0" y="5"/>
                      <a:pt x="0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2" y="2"/>
                      <a:pt x="2" y="1"/>
                      <a:pt x="4" y="2"/>
                    </a:cubicBezTo>
                    <a:cubicBezTo>
                      <a:pt x="5" y="0"/>
                      <a:pt x="5" y="2"/>
                      <a:pt x="8" y="2"/>
                    </a:cubicBezTo>
                    <a:cubicBezTo>
                      <a:pt x="9" y="1"/>
                      <a:pt x="9" y="1"/>
                      <a:pt x="11" y="1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4" y="2"/>
                      <a:pt x="17" y="1"/>
                      <a:pt x="17" y="4"/>
                    </a:cubicBezTo>
                    <a:cubicBezTo>
                      <a:pt x="16" y="5"/>
                      <a:pt x="16" y="5"/>
                      <a:pt x="15" y="5"/>
                    </a:cubicBezTo>
                    <a:cubicBezTo>
                      <a:pt x="14" y="5"/>
                      <a:pt x="8" y="5"/>
                      <a:pt x="7" y="5"/>
                    </a:cubicBezTo>
                    <a:cubicBezTo>
                      <a:pt x="5" y="6"/>
                      <a:pt x="3" y="6"/>
                      <a:pt x="2" y="6"/>
                    </a:cubicBez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77" name="Freeform 81"/>
              <p:cNvSpPr>
                <a:spLocks/>
              </p:cNvSpPr>
              <p:nvPr/>
            </p:nvSpPr>
            <p:spPr bwMode="auto">
              <a:xfrm>
                <a:off x="4304" y="1035"/>
                <a:ext cx="80" cy="66"/>
              </a:xfrm>
              <a:custGeom>
                <a:avLst/>
                <a:gdLst>
                  <a:gd name="T0" fmla="*/ 13 w 16"/>
                  <a:gd name="T1" fmla="*/ 11 h 13"/>
                  <a:gd name="T2" fmla="*/ 9 w 16"/>
                  <a:gd name="T3" fmla="*/ 7 h 13"/>
                  <a:gd name="T4" fmla="*/ 6 w 16"/>
                  <a:gd name="T5" fmla="*/ 5 h 13"/>
                  <a:gd name="T6" fmla="*/ 4 w 16"/>
                  <a:gd name="T7" fmla="*/ 5 h 13"/>
                  <a:gd name="T8" fmla="*/ 9 w 16"/>
                  <a:gd name="T9" fmla="*/ 4 h 13"/>
                  <a:gd name="T10" fmla="*/ 11 w 16"/>
                  <a:gd name="T11" fmla="*/ 3 h 13"/>
                  <a:gd name="T12" fmla="*/ 13 w 16"/>
                  <a:gd name="T13" fmla="*/ 11 h 13"/>
                  <a:gd name="T14" fmla="*/ 13 w 16"/>
                  <a:gd name="T15" fmla="*/ 1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13">
                    <a:moveTo>
                      <a:pt x="13" y="11"/>
                    </a:moveTo>
                    <a:cubicBezTo>
                      <a:pt x="11" y="11"/>
                      <a:pt x="9" y="9"/>
                      <a:pt x="9" y="7"/>
                    </a:cubicBezTo>
                    <a:cubicBezTo>
                      <a:pt x="7" y="7"/>
                      <a:pt x="6" y="7"/>
                      <a:pt x="6" y="5"/>
                    </a:cubicBezTo>
                    <a:cubicBezTo>
                      <a:pt x="5" y="5"/>
                      <a:pt x="5" y="5"/>
                      <a:pt x="4" y="5"/>
                    </a:cubicBezTo>
                    <a:cubicBezTo>
                      <a:pt x="0" y="1"/>
                      <a:pt x="9" y="0"/>
                      <a:pt x="9" y="4"/>
                    </a:cubicBezTo>
                    <a:cubicBezTo>
                      <a:pt x="10" y="4"/>
                      <a:pt x="11" y="3"/>
                      <a:pt x="11" y="3"/>
                    </a:cubicBezTo>
                    <a:cubicBezTo>
                      <a:pt x="12" y="4"/>
                      <a:pt x="16" y="13"/>
                      <a:pt x="13" y="11"/>
                    </a:cubicBezTo>
                    <a:lnTo>
                      <a:pt x="13" y="11"/>
                    </a:lnTo>
                    <a:close/>
                  </a:path>
                </a:pathLst>
              </a:custGeom>
              <a:solidFill>
                <a:srgbClr val="242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78" name="Arc 82"/>
            <p:cNvSpPr>
              <a:spLocks/>
            </p:cNvSpPr>
            <p:nvPr/>
          </p:nvSpPr>
          <p:spPr bwMode="auto">
            <a:xfrm rot="10672734">
              <a:off x="4267" y="1381"/>
              <a:ext cx="116" cy="2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264 w 43200"/>
                <a:gd name="T1" fmla="*/ 28880 h 32707"/>
                <a:gd name="T2" fmla="*/ 40125 w 43200"/>
                <a:gd name="T3" fmla="*/ 32707 h 32707"/>
                <a:gd name="T4" fmla="*/ 21600 w 43200"/>
                <a:gd name="T5" fmla="*/ 21600 h 32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707" fill="none" extrusionOk="0">
                  <a:moveTo>
                    <a:pt x="1263" y="28880"/>
                  </a:moveTo>
                  <a:cubicBezTo>
                    <a:pt x="427" y="26543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512"/>
                    <a:pt x="42137" y="29351"/>
                    <a:pt x="40125" y="32707"/>
                  </a:cubicBezTo>
                </a:path>
                <a:path w="43200" h="32707" stroke="0" extrusionOk="0">
                  <a:moveTo>
                    <a:pt x="1263" y="28880"/>
                  </a:moveTo>
                  <a:cubicBezTo>
                    <a:pt x="427" y="26543"/>
                    <a:pt x="0" y="240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512"/>
                    <a:pt x="42137" y="29351"/>
                    <a:pt x="40125" y="3270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779" name="Text Box 83"/>
          <p:cNvSpPr txBox="1">
            <a:spLocks noChangeArrowheads="1"/>
          </p:cNvSpPr>
          <p:nvPr/>
        </p:nvSpPr>
        <p:spPr bwMode="auto">
          <a:xfrm>
            <a:off x="3600451" y="1844675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80" name="Object 84"/>
          <p:cNvGraphicFramePr>
            <a:graphicFrameLocks noChangeAspect="1"/>
          </p:cNvGraphicFramePr>
          <p:nvPr/>
        </p:nvGraphicFramePr>
        <p:xfrm>
          <a:off x="4176185" y="1773238"/>
          <a:ext cx="15367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Формула" r:id="rId9" imgW="850680" imgH="431640" progId="Equation.3">
                  <p:embed/>
                </p:oleObj>
              </mc:Choice>
              <mc:Fallback>
                <p:oleObj name="Формула" r:id="rId9" imgW="850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185" y="1773238"/>
                        <a:ext cx="15367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81" name="Text Box 85"/>
          <p:cNvSpPr txBox="1">
            <a:spLocks noChangeArrowheads="1"/>
          </p:cNvSpPr>
          <p:nvPr/>
        </p:nvSpPr>
        <p:spPr bwMode="auto">
          <a:xfrm>
            <a:off x="6165851" y="1865313"/>
            <a:ext cx="396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82" name="Object 86"/>
          <p:cNvGraphicFramePr>
            <a:graphicFrameLocks noChangeAspect="1"/>
          </p:cNvGraphicFramePr>
          <p:nvPr/>
        </p:nvGraphicFramePr>
        <p:xfrm>
          <a:off x="6792384" y="1773238"/>
          <a:ext cx="149013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Формула" r:id="rId11" imgW="825480" imgH="431640" progId="Equation.3">
                  <p:embed/>
                </p:oleObj>
              </mc:Choice>
              <mc:Fallback>
                <p:oleObj name="Формула" r:id="rId11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384" y="1773238"/>
                        <a:ext cx="149013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83" name="Text Box 87"/>
          <p:cNvSpPr txBox="1">
            <a:spLocks noChangeArrowheads="1"/>
          </p:cNvSpPr>
          <p:nvPr/>
        </p:nvSpPr>
        <p:spPr bwMode="auto">
          <a:xfrm>
            <a:off x="8566151" y="1793875"/>
            <a:ext cx="409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84" name="Object 88"/>
          <p:cNvGraphicFramePr>
            <a:graphicFrameLocks noChangeAspect="1"/>
          </p:cNvGraphicFramePr>
          <p:nvPr/>
        </p:nvGraphicFramePr>
        <p:xfrm>
          <a:off x="9169400" y="1773238"/>
          <a:ext cx="149013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Формула" r:id="rId13" imgW="825480" imgH="431640" progId="Equation.3">
                  <p:embed/>
                </p:oleObj>
              </mc:Choice>
              <mc:Fallback>
                <p:oleObj name="Формула" r:id="rId13" imgW="825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9400" y="1773238"/>
                        <a:ext cx="149013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85" name="Text Box 89"/>
          <p:cNvSpPr txBox="1">
            <a:spLocks noChangeArrowheads="1"/>
          </p:cNvSpPr>
          <p:nvPr/>
        </p:nvSpPr>
        <p:spPr bwMode="auto">
          <a:xfrm>
            <a:off x="527051" y="27813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86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920630"/>
              </p:ext>
            </p:extLst>
          </p:nvPr>
        </p:nvGraphicFramePr>
        <p:xfrm>
          <a:off x="1102785" y="2781302"/>
          <a:ext cx="3496647" cy="466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Формула" r:id="rId15" imgW="1282680" imgH="228600" progId="Equation.3">
                  <p:embed/>
                </p:oleObj>
              </mc:Choice>
              <mc:Fallback>
                <p:oleObj name="Формула" r:id="rId15" imgW="1282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785" y="2781302"/>
                        <a:ext cx="3496647" cy="466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87" name="Text Box 91"/>
          <p:cNvSpPr txBox="1">
            <a:spLocks noChangeArrowheads="1"/>
          </p:cNvSpPr>
          <p:nvPr/>
        </p:nvSpPr>
        <p:spPr bwMode="auto">
          <a:xfrm>
            <a:off x="811107" y="3644900"/>
            <a:ext cx="466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88" name="Object 92"/>
          <p:cNvGraphicFramePr>
            <a:graphicFrameLocks noChangeAspect="1"/>
          </p:cNvGraphicFramePr>
          <p:nvPr/>
        </p:nvGraphicFramePr>
        <p:xfrm>
          <a:off x="1295401" y="3500438"/>
          <a:ext cx="134408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Формула" r:id="rId17" imgW="634680" imgH="431640" progId="Equation.3">
                  <p:embed/>
                </p:oleObj>
              </mc:Choice>
              <mc:Fallback>
                <p:oleObj name="Формула" r:id="rId17" imgW="634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1" y="3500438"/>
                        <a:ext cx="1344084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89" name="Text Box 93"/>
          <p:cNvSpPr txBox="1">
            <a:spLocks noChangeArrowheads="1"/>
          </p:cNvSpPr>
          <p:nvPr/>
        </p:nvSpPr>
        <p:spPr bwMode="auto">
          <a:xfrm>
            <a:off x="3503084" y="3644900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90" name="Object 94"/>
          <p:cNvGraphicFramePr>
            <a:graphicFrameLocks noChangeAspect="1"/>
          </p:cNvGraphicFramePr>
          <p:nvPr/>
        </p:nvGraphicFramePr>
        <p:xfrm>
          <a:off x="4078817" y="3500438"/>
          <a:ext cx="134408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Формула" r:id="rId19" imgW="634680" imgH="431640" progId="Equation.3">
                  <p:embed/>
                </p:oleObj>
              </mc:Choice>
              <mc:Fallback>
                <p:oleObj name="Формула" r:id="rId19" imgW="634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817" y="3500438"/>
                        <a:ext cx="134408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1" name="Text Box 95"/>
          <p:cNvSpPr txBox="1">
            <a:spLocks noChangeArrowheads="1"/>
          </p:cNvSpPr>
          <p:nvPr/>
        </p:nvSpPr>
        <p:spPr bwMode="auto">
          <a:xfrm>
            <a:off x="6000751" y="3573463"/>
            <a:ext cx="396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92" name="Text Box 96"/>
          <p:cNvSpPr txBox="1">
            <a:spLocks noChangeArrowheads="1"/>
          </p:cNvSpPr>
          <p:nvPr/>
        </p:nvSpPr>
        <p:spPr bwMode="auto">
          <a:xfrm>
            <a:off x="8784167" y="3500438"/>
            <a:ext cx="409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/>
              <a:t>.</a:t>
            </a:r>
            <a:endParaRPr lang="ru-RU" dirty="0"/>
          </a:p>
        </p:txBody>
      </p:sp>
      <p:graphicFrame>
        <p:nvGraphicFramePr>
          <p:cNvPr id="29793" name="Object 97"/>
          <p:cNvGraphicFramePr>
            <a:graphicFrameLocks noChangeAspect="1"/>
          </p:cNvGraphicFramePr>
          <p:nvPr/>
        </p:nvGraphicFramePr>
        <p:xfrm>
          <a:off x="6769101" y="3429000"/>
          <a:ext cx="134408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Формула" r:id="rId21" imgW="634680" imgH="431640" progId="Equation.3">
                  <p:embed/>
                </p:oleObj>
              </mc:Choice>
              <mc:Fallback>
                <p:oleObj name="Формула" r:id="rId21" imgW="634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1" y="3429000"/>
                        <a:ext cx="1344084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94" name="Object 98"/>
          <p:cNvGraphicFramePr>
            <a:graphicFrameLocks noChangeAspect="1"/>
          </p:cNvGraphicFramePr>
          <p:nvPr/>
        </p:nvGraphicFramePr>
        <p:xfrm>
          <a:off x="9520768" y="3429000"/>
          <a:ext cx="102023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Формула" r:id="rId23" imgW="482400" imgH="431640" progId="Equation.3">
                  <p:embed/>
                </p:oleObj>
              </mc:Choice>
              <mc:Fallback>
                <p:oleObj name="Формула" r:id="rId23" imgW="48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0768" y="3429000"/>
                        <a:ext cx="102023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5" name="Text Box 99"/>
          <p:cNvSpPr txBox="1">
            <a:spLocks noChangeArrowheads="1"/>
          </p:cNvSpPr>
          <p:nvPr/>
        </p:nvSpPr>
        <p:spPr bwMode="auto">
          <a:xfrm>
            <a:off x="527051" y="4508500"/>
            <a:ext cx="3545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96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55399"/>
              </p:ext>
            </p:extLst>
          </p:nvPr>
        </p:nvGraphicFramePr>
        <p:xfrm>
          <a:off x="1102784" y="4365625"/>
          <a:ext cx="3502395" cy="764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Формула" r:id="rId25" imgW="1485720" imgH="431640" progId="Equation.3">
                  <p:embed/>
                </p:oleObj>
              </mc:Choice>
              <mc:Fallback>
                <p:oleObj name="Формула" r:id="rId25" imgW="1485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784" y="4365625"/>
                        <a:ext cx="3502395" cy="764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7" name="Text Box 101"/>
          <p:cNvSpPr txBox="1">
            <a:spLocks noChangeArrowheads="1"/>
          </p:cNvSpPr>
          <p:nvPr/>
        </p:nvSpPr>
        <p:spPr bwMode="auto">
          <a:xfrm>
            <a:off x="847683" y="5300663"/>
            <a:ext cx="466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98" name="Text Box 102"/>
          <p:cNvSpPr txBox="1">
            <a:spLocks noChangeArrowheads="1"/>
          </p:cNvSpPr>
          <p:nvPr/>
        </p:nvSpPr>
        <p:spPr bwMode="auto">
          <a:xfrm>
            <a:off x="3695700" y="5300663"/>
            <a:ext cx="4459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В.</a:t>
            </a:r>
            <a:r>
              <a:rPr lang="kk-KZ" dirty="0"/>
              <a:t> </a:t>
            </a:r>
            <a:endParaRPr lang="ru-RU" dirty="0"/>
          </a:p>
        </p:txBody>
      </p:sp>
      <p:sp>
        <p:nvSpPr>
          <p:cNvPr id="29799" name="Text Box 103"/>
          <p:cNvSpPr txBox="1">
            <a:spLocks noChangeArrowheads="1"/>
          </p:cNvSpPr>
          <p:nvPr/>
        </p:nvSpPr>
        <p:spPr bwMode="auto">
          <a:xfrm>
            <a:off x="6383867" y="5300663"/>
            <a:ext cx="396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00" name="Text Box 104"/>
          <p:cNvSpPr txBox="1">
            <a:spLocks noChangeArrowheads="1"/>
          </p:cNvSpPr>
          <p:nvPr/>
        </p:nvSpPr>
        <p:spPr bwMode="auto">
          <a:xfrm>
            <a:off x="9457267" y="5300663"/>
            <a:ext cx="409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801" name="Object 105"/>
          <p:cNvGraphicFramePr>
            <a:graphicFrameLocks noChangeAspect="1"/>
          </p:cNvGraphicFramePr>
          <p:nvPr/>
        </p:nvGraphicFramePr>
        <p:xfrm>
          <a:off x="1295401" y="5229226"/>
          <a:ext cx="211243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Формула" r:id="rId27" imgW="812520" imgH="393480" progId="Equation.3">
                  <p:embed/>
                </p:oleObj>
              </mc:Choice>
              <mc:Fallback>
                <p:oleObj name="Формула" r:id="rId27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1" y="5229226"/>
                        <a:ext cx="2112433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02" name="Object 106"/>
          <p:cNvGraphicFramePr>
            <a:graphicFrameLocks noChangeAspect="1"/>
          </p:cNvGraphicFramePr>
          <p:nvPr/>
        </p:nvGraphicFramePr>
        <p:xfrm>
          <a:off x="4148667" y="5229225"/>
          <a:ext cx="1852084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29" imgW="685800" imgH="393480" progId="Equation.3">
                  <p:embed/>
                </p:oleObj>
              </mc:Choice>
              <mc:Fallback>
                <p:oleObj name="Формула" r:id="rId29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667" y="5229225"/>
                        <a:ext cx="1852084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03" name="Object 107"/>
          <p:cNvGraphicFramePr>
            <a:graphicFrameLocks noChangeAspect="1"/>
          </p:cNvGraphicFramePr>
          <p:nvPr/>
        </p:nvGraphicFramePr>
        <p:xfrm>
          <a:off x="6959601" y="5300664"/>
          <a:ext cx="211243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Формула" r:id="rId31" imgW="647640" imgH="203040" progId="Equation.3">
                  <p:embed/>
                </p:oleObj>
              </mc:Choice>
              <mc:Fallback>
                <p:oleObj name="Формула" r:id="rId31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1" y="5300664"/>
                        <a:ext cx="211243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804" name="Object 108"/>
          <p:cNvGraphicFramePr>
            <a:graphicFrameLocks noChangeAspect="1"/>
          </p:cNvGraphicFramePr>
          <p:nvPr/>
        </p:nvGraphicFramePr>
        <p:xfrm>
          <a:off x="10033001" y="5373688"/>
          <a:ext cx="1344084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33" imgW="444240" imgH="177480" progId="Equation.3">
                  <p:embed/>
                </p:oleObj>
              </mc:Choice>
              <mc:Fallback>
                <p:oleObj name="Формула" r:id="rId33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1" y="5373688"/>
                        <a:ext cx="1344084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23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1540</TotalTime>
  <Words>170</Words>
  <Application>Microsoft Office PowerPoint</Application>
  <PresentationFormat>Широкоэкранный</PresentationFormat>
  <Paragraphs>67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Candara</vt:lpstr>
      <vt:lpstr>Symbol</vt:lpstr>
      <vt:lpstr>Tahoma</vt:lpstr>
      <vt:lpstr>Times New Roman</vt:lpstr>
      <vt:lpstr>Волна</vt:lpstr>
      <vt:lpstr>Формула</vt:lpstr>
      <vt:lpstr>Презентация PowerPoint</vt:lpstr>
      <vt:lpstr>Сабақтың тақырыбы:</vt:lpstr>
      <vt:lpstr> Тригонометриялық функциялардың көбейтіндісін   қосынды немесе айырымға түрлендіру  формулалары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111</cp:revision>
  <cp:lastPrinted>2024-02-10T18:04:12Z</cp:lastPrinted>
  <dcterms:created xsi:type="dcterms:W3CDTF">2022-09-04T21:41:09Z</dcterms:created>
  <dcterms:modified xsi:type="dcterms:W3CDTF">2024-09-18T13:49:38Z</dcterms:modified>
</cp:coreProperties>
</file>