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295" r:id="rId4"/>
    <p:sldId id="296" r:id="rId5"/>
    <p:sldId id="297" r:id="rId6"/>
    <p:sldId id="298" r:id="rId7"/>
    <p:sldId id="300" r:id="rId8"/>
    <p:sldId id="306" r:id="rId9"/>
    <p:sldId id="304" r:id="rId10"/>
    <p:sldId id="305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1760" y="1137736"/>
            <a:ext cx="5346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тапсырмаларының жауаптары: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594" y="2855913"/>
            <a:ext cx="9369942" cy="1191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7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5732" y="3115568"/>
            <a:ext cx="72474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 тригонометриялық </a:t>
            </a:r>
            <a:r>
              <a:rPr lang="kk-KZ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функциялардың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қосындысы мен айырымын көбейтіндіге түрлендіру 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формулаларын қолданып күрделі есептерді шығару жолын үйрендік</a:t>
            </a:r>
            <a:endParaRPr lang="ru-RU" sz="24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 формулалары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4394200"/>
            <a:ext cx="8585200" cy="973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қосындысы мен айырымын көбейтіндіге түрлендіру формулаларын қолданып күрделі есептерді шығарамыз.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133" y="1503363"/>
            <a:ext cx="7238999" cy="489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3667" y="414702"/>
            <a:ext cx="102446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қосындысы мен айырымын көбейтіндіге түрлендіру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2262" y="34459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1" y="855247"/>
            <a:ext cx="315806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2262" y="1135391"/>
            <a:ext cx="1476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endParaRPr lang="ru-RU" sz="2400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53898" y="1862724"/>
            <a:ext cx="88928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Тригонометриялық өрнекті көбейтіндіге түрлендіріңдер: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018580"/>
              </p:ext>
            </p:extLst>
          </p:nvPr>
        </p:nvGraphicFramePr>
        <p:xfrm>
          <a:off x="953898" y="2607734"/>
          <a:ext cx="10814714" cy="1430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Формула" r:id="rId3" imgW="6515100" imgH="838200" progId="Equation.3">
                  <p:embed/>
                </p:oleObj>
              </mc:Choice>
              <mc:Fallback>
                <p:oleObj name="Формула" r:id="rId3" imgW="6515100" imgH="838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898" y="2607734"/>
                        <a:ext cx="10814714" cy="14308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721" y="4523845"/>
            <a:ext cx="847128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967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262" y="1135391"/>
            <a:ext cx="1476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endParaRPr lang="ru-RU" sz="2400" dirty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65" y="2016125"/>
            <a:ext cx="10642601" cy="557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631436"/>
              </p:ext>
            </p:extLst>
          </p:nvPr>
        </p:nvGraphicFramePr>
        <p:xfrm>
          <a:off x="722262" y="2806223"/>
          <a:ext cx="9770535" cy="1573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Формула" r:id="rId4" imgW="5207000" imgH="838200" progId="Equation.3">
                  <p:embed/>
                </p:oleObj>
              </mc:Choice>
              <mc:Fallback>
                <p:oleObj name="Формула" r:id="rId4" imgW="5207000" imgH="838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262" y="2806223"/>
                        <a:ext cx="9770535" cy="15737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4817534"/>
            <a:ext cx="10295467" cy="6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71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262" y="1135391"/>
            <a:ext cx="14414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2262" y="1750358"/>
            <a:ext cx="771900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Тригонометриялық өрнекті көбейтіндіге түрлендіріңдер</a:t>
            </a:r>
            <a:r>
              <a:rPr lang="kk-KZ" dirty="0">
                <a:latin typeface="Times New Roman"/>
                <a:ea typeface="Calibri"/>
                <a:cs typeface="Times New Roman"/>
              </a:rPr>
              <a:t>: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388017"/>
              </p:ext>
            </p:extLst>
          </p:nvPr>
        </p:nvGraphicFramePr>
        <p:xfrm>
          <a:off x="829734" y="2641601"/>
          <a:ext cx="6426200" cy="156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Формула" r:id="rId3" imgW="3276600" imgH="800100" progId="Equation.3">
                  <p:embed/>
                </p:oleObj>
              </mc:Choice>
              <mc:Fallback>
                <p:oleObj name="Формула" r:id="rId3" imgW="3276600" imgH="800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734" y="2641601"/>
                        <a:ext cx="6426200" cy="1569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962" y="4491566"/>
            <a:ext cx="9493985" cy="1214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2262" y="1135391"/>
            <a:ext cx="2085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1-тапсырма: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28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181627"/>
              </p:ext>
            </p:extLst>
          </p:nvPr>
        </p:nvGraphicFramePr>
        <p:xfrm>
          <a:off x="4320574" y="2605331"/>
          <a:ext cx="3364586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Формула" r:id="rId3" imgW="1548728" imgH="393529" progId="Equation.3">
                  <p:embed/>
                </p:oleObj>
              </mc:Choice>
              <mc:Fallback>
                <p:oleObj name="Формула" r:id="rId3" imgW="1548728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574" y="2605331"/>
                        <a:ext cx="3364586" cy="86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12830" y="2721632"/>
            <a:ext cx="4113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400" dirty="0">
                <a:solidFill>
                  <a:prstClr val="black"/>
                </a:solidFill>
                <a:latin typeface="Times New Roman"/>
                <a:ea typeface="Calibri"/>
              </a:rPr>
              <a:t>Өрнекті ықшамдаңдар: 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34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8328" y="1465591"/>
            <a:ext cx="1414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604747"/>
              </p:ext>
            </p:extLst>
          </p:nvPr>
        </p:nvGraphicFramePr>
        <p:xfrm>
          <a:off x="1285413" y="2192866"/>
          <a:ext cx="9245600" cy="2255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Формула" r:id="rId3" imgW="3530600" imgH="863600" progId="Equation.3">
                  <p:embed/>
                </p:oleObj>
              </mc:Choice>
              <mc:Fallback>
                <p:oleObj name="Формула" r:id="rId3" imgW="3530600" imgH="863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413" y="2192866"/>
                        <a:ext cx="9245600" cy="2255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46888" y="4925368"/>
            <a:ext cx="14973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 </a:t>
            </a:r>
            <a:endParaRPr lang="ru-RU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347753"/>
              </p:ext>
            </p:extLst>
          </p:nvPr>
        </p:nvGraphicFramePr>
        <p:xfrm>
          <a:off x="7844286" y="4989189"/>
          <a:ext cx="691637" cy="397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Формула" r:id="rId5" imgW="355292" imgH="203024" progId="Equation.3">
                  <p:embed/>
                </p:oleObj>
              </mc:Choice>
              <mc:Fallback>
                <p:oleObj name="Формула" r:id="rId5" imgW="355292" imgH="2030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286" y="4989189"/>
                        <a:ext cx="691637" cy="397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98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027" y="540604"/>
            <a:ext cx="31138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тапсырмалары: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56" name="Picture 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467" y="1197633"/>
            <a:ext cx="9406466" cy="5482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310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720</TotalTime>
  <Words>94</Words>
  <Application>Microsoft Office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Candara</vt:lpstr>
      <vt:lpstr>Symbol</vt:lpstr>
      <vt:lpstr>Tahoma</vt:lpstr>
      <vt:lpstr>Times New Roman</vt:lpstr>
      <vt:lpstr>Волна</vt:lpstr>
      <vt:lpstr>Формула</vt:lpstr>
      <vt:lpstr>Презентация PowerPoint</vt:lpstr>
      <vt:lpstr>Сабақтың тақырыбы: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94</cp:revision>
  <dcterms:created xsi:type="dcterms:W3CDTF">2022-09-04T21:41:09Z</dcterms:created>
  <dcterms:modified xsi:type="dcterms:W3CDTF">2024-09-18T13:49:01Z</dcterms:modified>
</cp:coreProperties>
</file>