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8" r:id="rId2"/>
    <p:sldId id="259" r:id="rId3"/>
    <p:sldId id="294" r:id="rId4"/>
    <p:sldId id="283" r:id="rId5"/>
    <p:sldId id="286" r:id="rId6"/>
    <p:sldId id="287" r:id="rId7"/>
    <p:sldId id="288" r:id="rId8"/>
    <p:sldId id="289" r:id="rId9"/>
    <p:sldId id="292" r:id="rId10"/>
    <p:sldId id="293" r:id="rId11"/>
    <p:sldId id="290" r:id="rId12"/>
    <p:sldId id="29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0T16:45:58.937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1:42.503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0 702,'7'-7,"8"-2,2 7,-2 18,3 12,5 7,-1 6,-5 2,-4 6,-6 3,4-2,-1-2,5-3,7-2,-1-2,-3-2,1 6,-3 3,4-8,4 4,-2-1,2 1,4-2,-3 0,0-2,-3 0,1 0,-4-1,2-7,4 4,5 3,3 2,-4 0,1 0,-6-1,-7 1,1-8,-3-3,3 1,5 1,-2 2,3 9,3 10,4 3,4-2,-5-3,-1-4,2-9,-4-6,-8 0,1 0,2 8,6 4,-3 2,-6-2,1 0,4-2,-3-1,2-1,-2-1,-6 1,-5-2,3 1,5 6,6 3,0 0,-5-3,1-1,-2-2,1-8,-1 4,2-5,4 5,6 3,3 1,-3 0,-8 0,1-1,-5-1,-5 0,2-7,5-3,-1 1,3 1,4 9,5 3,-3 9,-1 1,-3-2,0-3,2-10,-2-4,0-3,-3 1,-5 1,1-5,-3-1,4 2,5-5,-1 0,1 3,5 9,4 6,-4 8,0-4,-5-3,1-3,2-2,-2 0,-6-1,0-7,-2-2,3 1,-3 2,11 2,-1 3,3 0,3-5,2 5,3 3,1 8,1-5,-6-2,-3-8,1-11,2-8,2 0,7-3,5 4,6 0,2 3,-2 5,-4-1,-3-4,-3-5,-2-5,-2-4,0-2,-1-2,1-1,-1 0,1 0,0 0,7 1,1-1,1-6,-2-2,-9-6,-4 0,-1-5,1 1,-5-3,-1 3,-5-2,0-5,4-3,3 2,-2-1,0 5,-5-1,2-3,-5-3,-4-3,1-3,-2-2,3-1,-1-1,3 0,6-6,-2-2,-5 0,1 2,4 8,-1 5,-6 1,3-1,-4-1,-3-2,3-8,5-3,6-7,-1 0,8-5,-1 0,0 5,-5-2,6 1,-3 4,1-3,1 2,-4 2,-1 3,1 4,-2 1,-8 2,1-6,-3-1,3 0,-3 2,-3 2,2 1,-1 2,-3 0,-3-6,-4-2,5 1,1 2,5 1,0 2,-2 2,2 0,0 1,-4 0,-3 1,-3-1,-2 0,-2 0,-1 0,6 0,9 0,2 0,-3 0,4 0,-1 0,-4 0,-4 0,3-7,0-2,4 0,-1 2,5 2,4-4,-1-8,9-8,-1 1,-7-2,1 9,-5 8,-6 6,-5 3,3 8,5 3,1-1,3-1,-2-3,-4-3,9-7,0-5,-4 1,-6-6,3 6,-3 5,-3 3,-4 1,-2 0,-3 1,12-1,3 0,-1 0,-3-1,-4 0,3-7,0-2,4 1,0 1,-4 2,-3 2,4 1,-1 1,-3-6,5-8,5-2,1 2,-4 4,-4-4,2 2,5 2,0 4,-3 2,-5 3,-4 1,3 1,0 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1:46.997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42 0,'7'0,"1"7,0 8,-1 9,-2 7,-2 4,-2 4,-6 1,-4 1,0-1,2 1,2-1,-5 0,-1-1,2 0,2 0,2 0,3 0,0 1,2-8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2:07.640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596 839,'0'-7,"0"-8,0-16,-13-8,-5-5,-12-2,-1 1,-8 1,-5 2,5 1,3 1,1 0,-1 1,0-6,-1-3,-1 1,6 1,2 3,-1-6,-1 6,-2 4,29 33</inkml:trace>
  <inkml:trace contextRef="#ctx0" brushRef="#br0">876 1542,'6'10,"8"23,1 3,0 2,2 1,-1-7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1:05.487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239 727,'22'-8</inkml:trace>
  <inkml:trace contextRef="#ctx0" brushRef="#br0">239 719,'0'8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2:00.805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0 39,'7'-7,"8"-8,2-2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2:03.101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0 0,'13'32,"0"3,4 0,-1 2,4 1,5-6,-2 4,2 4,3 1,4 0,9 7,-1 1,-9 0,-2-9,-6-5,-8-1,-5 0,1-6,0-1,4-5,-1 1,5 2,-2 4,4 11,4 4,-2 2,2 0,3 5,-3 1,-6-9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2:31.462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0,'6'7,"3"2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2:33.590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1,'7'0,"9"7,8 2,6 6,6 7,3 0,-6 3,-1-3,0 2,2 3,2 4,7-4,-3 1,-2-5,-7 0,-3-3,1 1,-4 4,-7 4,-7 11,-11 5,-5 1,-3 0,0-1,-4-2,-2-2,-3-1,0 0,-4-1,2 0,5 0,3-1,-1-6,0-2,3-6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1:49.014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41 0,'7'0,"2"7,0 8,-2 9,-3 7,0 4,-3 4,0 1,-1 0,-7 1,-9 0,-2 5,3 3,3 5,4 1,3-2,3-11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04.624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0 318,'0'7,"14"2,23-1,53-8,58-11,42-3,57 0,38 3,25-10,-14-1,-12-4,-13-4,-33-3,-50 3,-51 7,-35 1,-29-2,-12 2,-11 5,-1 6,-1 5,-3 2,-15 3,-20 15,-38 12,-34 7,-46 6,-32 2,-45 14,-31 5,-38 11,-10 1,8-5,19-7,38-1,39-11,41-12,33-7,31-2,26 2,30-4,42-7,61-6,64-5,65-4,65-2,42-1,29-2,6 1,-8 0,-41 0,-54 1,-68-1,-61 1,-56 7,-42 15,-49 4,-70 4,-69-2,-70-1,-52 17,-27 6,-18 2,-2-9,25-10,42-12,49-10,58 1,39 5,36 6,23-1,17 2,13 5,15-4,33-5,50-7,37-5,50-4,28-3,27-1,20-1,-5 0,-25 0,-43 0,-78 0,-82 7,-105 16,-76 4,-71 4,-34-2,-13 0,16-5,33-6,43 1,47-3,48 3,34-2,26 3,7 11,7 8,-5 4,8-6,40-8,57-9,67-8,56-6,47-4,40-2,5 0,-8-1,-26 0,-37 1,-50 0,-48 1,-38 0,-28 0,-17 0,5 6,20 17,19 3,21-2,20 1,-6-3,-10-6,-23 1,-28 4,-23 6,-38 11,-53 6,-36-5,-30-9,-34-9,-24-2,-9-4,-5 9,3 0,7 2,8 5,7-5,19 2,20-5,13-7,20 2,12-3,20 2,14 0,9-5,5 4,8 4,2 0,5 2,0 5,2 4,-1-3,-5 0,2 3,-2 1,-3 4,-4-6,-4-7,-8 5,9-1,44-6,73-7,69-5,62-4,34-3,28-2,8-1,-19-1,-34 1,-50 0,-48 7,-48 9,-45 15,-35 3,-39-5,-46 0,-51 15,-55 0,-42 0,-37-8,-25-3,-11-7,14-7,21 5,37 0,30-4,36-6,39-4,34 2,18 6,16 7,17 6,9-2,9 1,21-5,58-6,58-7,50-4,36-4,23-3,1-1,-18 0,-32 0,-32 0,-34 0,-23 1,-18-1,-16 1,-9 0,-6 0,4 0,1 0,14 0,17 0,22 0,15 0,2 0,2 0,-13 7,-23 9,-25 8,-21 7,-17 4,-18 4,-28-6,-36 6,-33-5,-40-7,-29-2,-33-6,-22 2,1 9,11 7,28-3,38-7,58-8,70-8,58-5,48-4,36-3,16 7,-2 1,-18 0,-16-1,-14-2,-14-1,-15-2,-10 0,-2-1,-2 0,-2-1,-3 1,-9 6,-10 9,-8 9,-9 7,-4 4,-3 4,-14 8,-19 2,-4 0,-8-1,-4-10,7-4,4-1,8 0,16-6,37-7,42-7,28-5,20-5,3-3,-11 0,-17 5,-24 16,-29 4,-27 4,-21-2,-29-6,-14-1,-11-2,-6 1,-6 5,6-3,7-4,16-5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0T16:46:35.153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09.407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0,'7'0,"8"0,9 0,7 0,11 0,19 0,12 0,13 0,13 0,9 0,-1 0,2 0,-5 0,-13 0,-16 0,-7 0,-8 0,-8 0,-6 0,-11 7,-11 8,-10 9,-14 14,-14-1,-11 1,-14 1,-8 0,-2-7,-6 5,0-4,-11-1,-8 0,3-4,6-1,1-5,-1 7,9 5,15 4,14 2,45-6,60-9,69-8,49-8,59-5,25-3,-8-2,-18 0,-38 6,-55 16,-57 10,-58 1,-43-5,-43-8,-21-7,-27-5,-18-4,-11-3,-6 0,5-2,3 1,0 6,14 3,4 6,12 8,20 7,14-2,4 2,-5 1,0 4,10 2,4-5,3-2,7 2,1-5,20-6,36-8,54 9,26-1,14 4,6-2,-12-5,-12 1,-18-3,-17-3,-14 3,-16 5,-15 12,-18 9,-18 2,-19-5,-19 4,-13 2,-4-7,-3-10,3-9,6-7,7 0,5 5,18 7,41-1,38 2,37-2,24-5,1-6,-7-5,-20-3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14.559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936 0,'6'0,"10"0,15 0,21 0,17 0,22 0,15 0,17 0,1 0,-8 0,-17 14,-18 3,-17 7,-12 5,-15 5,-14 3,-11 1,-7 2,-11-7,-12-1,-16-1,-15 2,-26 2,-27-5,-29-1,-39 1,-24 9,-12-3,9-6,19-9,25-2,26 3,27-2,32 9,33 5,57-2,43-1,58 2,35-5,23-1,-6-4,-19-1,-30-3,-35 2,-34 4,-27 10,-18 7,-11 2,-19 8,-20-6,-23-4,-15 5,-21 0,-14-7,-14-4,-7-9,7-7,10-2,19-4,53-4,52-3,52 3,56 6,47 2,23-4,-1-3,-25-4,-34-3,-31-2,-26 5,-24 8,-21 8,-14 7,-16 12,-13-2,-10-1,-8-6,-10-4,-5-5,1-7,-12-7,-9-5,-4 4,-4-1,5 6,8 7,3 0,12 3,-6 4,-13 3,-8-2,-10 6,-4 4,7-4,18-2,8-7,13 0,15 1,19-3,31 0,40 10,16-1,8-6,4-1,-6-5,-11-7,-17 3,-11 3,-6-1,5-3,1 1,1 5,5-1,3 2,-8 4,-12 4,-10 4,-23 1,-37 3,-39-6,-52-9,-45 6,-18 3,16-3,19-7,56-8,72 1,48-3,40-3,24 9,11 9,4 0,-9 1,-12 2,-13 3,-10-4,-1-1,4 8,6-2,-8-1,-6-5,-12-2,-11 1,-11 3,-14-4,-6 0,-10 2,-8 3,-8-4,-3-7,-4 0,-2 2,21 5,39-3,36 8,23-2,11 1,-10-6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18.815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951 749,'7'0,"8"0,10 0,5 0,6-7,9-2,4-6,0-1,-8-4,-5 2,-34-4,-45 3,-48-9,-48-7,-28-9,-11 1,4 2,5 1,32 1,39 1,35-1,37 0,28 7,21 9,13 8,13 7,6 4,13 4,1 1,-3 1,-8-1,-6 1,-5-1,-5-7,-2-9,-1-9,5 0,23-3,25 4,45 5,32 5,13 6,3 4,-24 2,-25 1,-36 8,-36 9,-28 14,-20 10,-26 10,-18 10,-12-6,2-4,1-6,-1-9,-6-5,-3-7,0-2,1-4,3 2,7 3,4-1,8 1,7 4,7 4,-2 3,1 3,-3 1,-1 2,-3 0,-6-1,-5 1,8-7,16-9,14-8,12-7,10-6,13-2,12-2,10-1,0 0,-11 7,-35 10,-40 1,-38-1,-34-3,-16-5,-9-2,2-2,14-3,24-7,25-2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22.191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1125 2644,'7'0,"8"-13,9-5,7-5,4 0,4-8,1 1,-6-8,-16 2,-36 1,-17 0,-14 6,-6 7,6 2,5 3,3 6,2-3,1 1,8-4,7-5,9-6,7-5,4-3,2-3,9 6,2 2,7 6,0 0,-3-2,-3-2,-31-11,-25-4,-18 5,-18 9,-3 3,8-1,15-1,19-4,17-2,12-2,14 6,9 0,8 0,1-2,-2-1,-5-3,-4 0,-3-2,4 0,0 0,6-1,0 1,-23-1,-42 1,-27-7,-14 5,-3 2,6 9,12 8,19 2,19-3,23-3,20-5,23-10,13-4,14-9,16-7,-3-1,-27 11,-27 6,-35-1,-22 6,-16 11,-5 3,2 6,11 0,15-3,20-5,12-4,14-3,19 4,4 1,3 5,-5 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27.561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617 0,'14'0,"17"0,10 0,5 0,1 0,-1 0,-1 0,-2 0,-9 7,-9 8,-16 9,-16 7,-14 4,-9-3,-7 0,-10 0,-17 2,-5-5,-10 0,-25 0,-14-4,5-6,16 0,31-3,33-4,30-4,20-4,16-2,8-2,3 0,2-1,6 0,7 0,14 1,14-1,6 1,0 7,-9 1,-12 7,-19 8,-24 5,-24 0,-20 0,-13 3,-9 2,-12 3,-11 1,-8 2,1 0,-1-6,-4-2,12 0,9-5,13-1,7-4,8 1,1-3,-1 1,-5 5,4 4,-8 4,-6 3,4 2,8 1,15-6,16-2,14-6,10-1,7-4,-2 0,-1-2,-6 2,-8 4,-6 5,-6 4,-5 3,-1 3,-9 0,-9 1,-8-7,-7-2,-4 1,-10 0,-3 3,0-6,14 0,21-6,26 1,16-5,12-5,4 2,9 5,2-2,-9 3,-11 5,-13 3,-9 5,-14 2,-13-5,-5-2,-12 8,-14 4,-6 1,-1-6,8-10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30.247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34.919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37.254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7:51.901"/>
    </inkml:context>
    <inkml:brush xml:id="br0">
      <inkml:brushProperty name="width" value="0.035" units="cm"/>
      <inkml:brushProperty name="height" value="0.21" units="cm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8:44.903"/>
    </inkml:context>
    <inkml:brush xml:id="br0">
      <inkml:brushProperty name="width" value="0.035" units="cm"/>
      <inkml:brushProperty name="height" value="0.21" units="cm"/>
      <inkml:brushProperty name="ignorePressure" value="1"/>
      <inkml:brushProperty name="inkEffects" value="pencil"/>
    </inkml:brush>
  </inkml:definitions>
  <inkml:trace contextRef="#ctx0" brushRef="#br0">0 29,'0'13,"0"11,0 15,0-6,0-15,0-18,0-15,0-11,0-9,0-4,0 10,0 18,0 23,0 17,0 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0T16:46:54.145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6857.26709"/>
      <inkml:brushProperty name="anchorY" value="-6798.92871"/>
      <inkml:brushProperty name="scaleFactor" value="0.5"/>
    </inkml:brush>
  </inkml:definitions>
  <inkml:trace contextRef="#ctx0" brushRef="#br0">1 1 24575,'0'0'0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8:50.775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0 1,'7'0,"1"6,1 10,-3 7,-1 8,-2 11,-2 5,0-5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8:56.135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00.656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1 16,'6'0,"3"-7,-1-1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11.127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33.111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38.982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45.630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46.589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1.463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1.876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32,'0'-13,"0"-5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30:02.055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2.127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16,'0'-7,"0"-2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2.590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2.783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2.951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8.815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9.101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29:59.285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2:27.943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0 107,'0'13,"0"12,0 13,7 9,2 8,0 3,4-10,1-19,-3-21,-3-19,-2-14,-3-9,-2-6,-1-3,0 0,-1 0,1 2,-1-7,1-1,0 14,-1 20,1 19,0 15,0 18,0 9,0 4,0-1,0-1,0-2,0-3,0-2,7-1,2-7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2:41.853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3:02.935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09:55.334"/>
    </inkml:context>
    <inkml:brush xml:id="br0">
      <inkml:brushProperty name="width" value="0.2" units="cm"/>
      <inkml:brushProperty name="height" value="1.2" units="cm"/>
      <inkml:brushProperty name="ignorePressure" value="1"/>
      <inkml:brushProperty name="inkEffects" value="pencil"/>
    </inkml:brush>
  </inkml:definitions>
  <inkml:trace contextRef="#ctx0" brushRef="#br0">0 0,'7'0,"8"0,16 0,8 7,-2 8,0 9,-1 7,1 4,-5 3,-3 2,1-5,-4-4,-8 2,1 0,-3-5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3:10.278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3:18.958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 31,'0'6,"0"7,0 7,5 1,3 2,-1 2,4 10,1 9,4 2,-2-11,-2-17,-4-18,-2-15,-4-10,0-6,-2-5,-1 0,0-1,1 0,-1 1,1 1,0 7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3:23.830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0,'0'6,"6"7,2 7,-1 6,-1 5,4 7,0 4,-2 0,-1-1,-3-2,-2-2,-1-2,-1 0,0-2,0 0,-1-11,1-16,0-13,-1-13,1-7,0-6,0-2,0-1,0-6,0-2,6 7,1-1,0-1,-1 2,-2 0,-1 13,-2 16,0 15,-1 12,-1 9,1 4,0 4,-1 0,1 1,0-1,0-1,0-6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3:39.034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2T04:23:41.663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2:44:32.374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2:44:35.868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2:44:37.731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2:44:39.539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12:48:49.105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0 1 24575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0:56.743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27 0,'6'0,"3"7,-7 8,-4 9,-8 6,-9 6,6-18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12:49:09.764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1 40 24575,'0'-7'0,"0"-8"0,0-2-8191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12:49:16.157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1 0 24575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13:43:26.8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24575,'0'6'0,"0"10"0,0 7 0,0 8 0,0 5 0,0 2 0,0 2 0,0 1 0,0-7-8191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13:43:30.1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242 60 24575,'-8'-1'0,"0"0"0,1-1 0,-1 0 0,0 0 0,1-1 0,-1 0 0,1 0 0,0-1 0,-10-6 0,12 6 0,0 1 0,-1 0 0,1 0 0,-1 0 0,0 1 0,0-1 0,0 1 0,0 1 0,0-1 0,0 1 0,0 0 0,-1 1 0,1-1 0,-11 2 0,14 0 0,0 0 0,0 1 0,0-1 0,0 1 0,0 0 0,0 0 0,1 0 0,-1 0 0,1 1 0,0-1 0,0 1 0,-1-1 0,1 1 0,1 0 0,-1-1 0,0 1 0,1 0 0,0 0 0,-1 1 0,1-1 0,0 0 0,1 0 0,-1 0 0,0 5 0,-2 11 0,1 1 0,0 34 0,2-48 0,8 321 0,-8-318 0,1 0 0,0 0 0,0-1 0,1 1 0,1 0 0,-1-1 0,1 0 0,0 0 0,1 0 0,0 0 0,1 0 0,-1-1 0,1 1 0,1-1 0,-1 0 0,1-1 0,0 0 0,1 0 0,0 0 0,0-1 0,0 1 0,0-2 0,1 1 0,0-1 0,-1 0 0,2-1 0,-1 0 0,0 0 0,1-1 0,-1 0 0,1 0 0,0-1 0,0 0 0,-1-1 0,11 0 0,-7-2-80,0 0 0,-1-1-1,1-1 1,0 0 0,-1 0-1,0-1 1,0 0 0,0-1-1,-1-1 1,0 1 0,0-2 0,-1 1-1,1-1 1,-2-1 0,1 1-1,8-13 1,-1-1-6746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3:57.836"/>
    </inkml:context>
    <inkml:brush xml:id="br0">
      <inkml:brushProperty name="width" value="0.05" units="cm"/>
      <inkml:brushProperty name="height" value="0.3" units="cm"/>
      <inkml:brushProperty name="color" value="#00A0D7"/>
      <inkml:brushProperty name="ignorePressure" value="1"/>
      <inkml:brushProperty name="inkEffects" value="pencil"/>
    </inkml:brush>
  </inkml:definitions>
  <inkml:trace contextRef="#ctx0" brushRef="#br0">0 546,'0'-6,"7"-10,9-8,8 0,6-2,26-18,16-7,2 5,-11 4,-4 2,-4 8,-12 2,-6 7,-4 7,0 7,1 4,1 3,1-4,9-9,2-7,7-1,1-2,-9 8,-19 15,-14 15,-16 10,-14 16,-11 8,-7-5,-5 4,-8 8,4 1,2-2,2-4,2-9,0 1,0 7,-1 2,1-1,-1-2,-6-2,-3-3,7-1,17-8,26-23,26-26,28-31,18-20,16-6,13-3,2 4,4 15,-5 10,-5 0,-14 7,-15 12,-18 3,-6 6,-3 0,-10-4,-3 2,-7 25,-27 24,-27 22,-14 8,-6 8,-1-1,1 9,3-9,10-8,-3-1,1-3,-2-4,-5 9,-9 2,-8-2,-6-6,-5-3,11-5,9-2,8-3,-2 0,8-1,10 0,11 0,2 1,4 6,-2 3,2-1,-4-1,-6-2,-4-2,8-21,8-21,20-17,21-26,12-18,13-6,4-12,18-5,17-1,32-7,8 5,14-8,3 12,-11 6,-23 10,-17 10,-20 7,-16 13,-12 6,-8 1,-5 0,-2-3,6-1,3 4,0 8,-2 7,0 0,-1 2,5-2,8-7,2 2,-3 3,3 5,-8-2,-6-6,-3 1,-9-2,-16 7,-18 21,-14 22,-12 19,-6 9,1 7,1 6,-8-1,-3 0,-1 1,-7-4,-6 1,-8-6,-12 1,-6-11,-3 7,-6 0,0 2,-4-1,7-4,6-5,17-5,13-3,3 5,4 1,2-1,10-2,-10 4,3 2,2-3,8-2,2-2,7-2,7-15,27-32,10-28,16-29,8-16,9-10,3-1,11-1,14 10,14 5,9 8,14 9,-6 7,-17 7,-17 10,-15 11,-13 3,-14-3,-7 4,4-2,10-4,5 2,6-8,1 1,-2-1,2-2,-1-2,-3 6,-5-1,4 0,0 5,-3 5,-2 8,-3 5,-8 10,-11 12,-15 16,-16 16,-14 7,-10 8,-13 6,-5 5,-8-3,-1-1,3-11,-3 4,9-2,-1-11,2-1,2-1,2-3,-4 5,-1 1,-5-2,-1-2,-3 4,-6 0,1 5,6-6,11-6,8-3,3-2,8 0,15-7,23-9,23-22,12-16,11-27,3-12,5-9,4-9,4 3,-11 6,-8 8,-2 6,-1 11,-4 7,-9 1,-5 7,-8 0,-2-3,3-2,3 3,3 6,2 6,3 6,2-2,0 0,1-5,0 1,-1 2,1 3,-14 17,-11 13,-15 10,-7 6,-16 17,-11 13,1 8,-1-2,-8-1,3-5,2-8,1 0,5-4,9-4,-5 2,2-1,5 3,5-13,7-21,10-21,19-30,12-17,7-13,3 3,-5 4,-3-1,0 8,-7 5,6 3,3 2,3 6,0 2,1 6,-1 7,0 5,-7 12,-9 11,-8 18,-1 9,-3 5,-3 2,-3 5,-3 8,-1 1,-2-5,-1-4,1-5,-1-3,0-3,1-15,6-18,3-18,6-20,7-11,0-7,-4 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4:29.555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0 82,'7'0,"8"-13,16-5,8 1,6 3,0 5,0 3,-1 2,-2 3,-1 1,-7 14,-10 11,-9 15,-7 7,-5 9,-9 2,-4-3,13-4,6-4,8-10,1-4,5-2,-3 1,-4 2,-4 1,-6 2,-2 1,-9 7,-11-4,-2 5,2 0,3 7,5 0,9-8,6 1,0-1,1-1,-3-1,-1-2,-2-1,-7-1,-4 0,-6-7,-1-2,-4-6,1-1,4 3,5 10,10-1,12 0,10 1,9-6,5-8,-3-1,-1-4,-6 2,-13 4,-10 4,-12-1,-10 1,-3 2,3 3,-2-3,2-1,4 2,6 2,10 3,12 2,16 1,5 1,-5 0,-7 0,-13 1,-9-1,-4 1,-2-1,1 0,1 0,1 1,1 5,1 3,1-7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4:18.387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2458 3172,'0'-6,"0"-10,7-1,9-5,14 2,10 4,10-2,5 2,5 3,-1 5,10 3,6 3,-2 1,-21-5,-33-2,-39 1,-29 1,-21 1,-17-4,-1-1,1 1,9 3,5 1,7-4,9-1,7 1,6 2,3 2,3-4,14-8,24-7,19-6,19-5,17 3,19 1,30-1,17 5,2 7,-14 0,-12 4,-16 4,-21-2,-15 1,-8-4,-11-5,-2-6,-26 2,-33 5,-43 7,-68 5,-89-3,-64-12,-29-8,-4-7,14 5,48 7,57 8,58 8,41 6,61 3,72-11,80-3,69 1,59 3,38 3,7 4,-23 2,-40 2,-50-5,-44-9,-42-8,-21-7,-12-5,-13-3,-17 5,-18 8,-13 8,-17 7,-16 6,-4 2,-13 3,-14 1,-13-1,4 1,-2-1,8 0,20-8,28-2,40-6,34-14,31-2,24 5,18 6,9 6,-1 7,-13 3,-18 3,-10 2,-10 0,-10 0,-1 1,11-8,1-3,2 1,-2 1,-14-4,-14-8,-15-6,-10-6,-7-5,-12-9,-3-3,-15-8,-9 0,-5-4,-17-6,-11-4,-8 10,-12-5,-16 1,-12 13,-5-6,-3 1,-1 2,2 5,14 3,26 4,33 1,46 9,42 2,35 7,18 0,14 5,8 4,-2 6,-13 3,-17 4,-15 0,-13 2,-10 0,-4 0,-3 0,-1 0,6-1,4 0,-1 0,-7-7,-10-8,-16-2,-31 1,-32 5,-47-4,-60-5,-69-13,-50-7,-24-4,6-1,13 8,29-4,36 6,42 1,45 7,37 8,28 7,12 6,8 4,-1 2,0 1,1 7,2 2,2 0,7-2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4:20.188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442 1011,'-6'0,"-17"6,-10 3,-12 6,-20 7,-4 0,-5-4,5-4,26-6,28-10,23-5,10-7,9-3,6 3,11-10,4-1,8-2,8 2,5 0,-1 4,0-2,2 4,-4-2,-6 3,-15-2,-13-5,-20-5,-18 4,-15-2,-30-8,-14 1,-8 1,1 5,6 8,8-6,7 2,12-1,7 3,-6-7,5-6,14 4,10 0,7 0,4-3,1-1,1-1,-1-1,-1-1,0 0,-2 0,1 6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4:23.110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0 0,'0'7,"0"8,7 2,9-2,14-4,16-3,20-4,19-1,8-3,8 0,7-1,5 1,-10 6,-2 2,-13 0,-7-1,-11 5,-17 6,-18 8,-22 5,-12 4,-14-3,-11-1,-1 1,-3 2,-4 1,-2-4,-10-2,-3-6,6 1,-4 2,0-3,1-6,1-5,1 2,8 4,3 1,1 2,-3 12,-1 0,5 1,1-5,-2-8,-9 6,-4-2,-9-4,-2-7,9 2,5-3,16-2,25-4,33-10,36-4,47-1,44 0,46 3,23 1,4 2,-10 1,-30 0,-36 2,-30-1,-31 0,-31 7,-35 3,-35-2,-50 12,-36 3,-29-4,-1-4,-7 2,-2-2,-5 3,7-1,5-4,16-5,7-2,13-3,15-3,13 0,2 7,12 7,-1 3,1-3,-5 4,-2-1,22-4,43-4,58-3,50-3,51-2,23-1,-16-1,-18 0,-23 7,-29 2,-27 0,-20-2,-21-8,-18-3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4:24.724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0 1,'0'6,"13"3,45 0,38-2,44-2,30-2,13-2,-4 0,-20-1,-23 0,-28 6,-33 9,-35 2,-32 5,-30-2,-31-4,-20-5,-18-4,-13-3,-15-3,5-1,10 6,8 2,8 0,12 5,12 0,11-2,7 4,5-1,-3-2,-2-4,1-3,1-2,8-2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0:58.542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144 0,'7'0,"2"7,-7 8,-11 9,-10 7,-2 5,-4 2,-4 2,-5-6,9-11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4:26.308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1 1,'20'0,"40"0,43 0,56 0,49 0,42 0,11 0,15 0,-13 0,-18 0,-38 0,-33 0,-34 0,-34 13,-21 5,-12-1,1-4,-5-3,6-4,10-3,-4-1,-1-2,-8-1,-3 0,-6 1,-8-1,-6 1,-5-1,-3 1,-2 0,-1 0,-1 0,1 0,0 0,7 0,2 0,7 0,8 0,-1 0,-10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4T13:44:48.009"/>
    </inkml:context>
    <inkml:brush xml:id="br0">
      <inkml:brushProperty name="width" value="0.05" units="cm"/>
      <inkml:brushProperty name="height" value="0.3" units="cm"/>
      <inkml:brushProperty name="color" value="#66CC00"/>
      <inkml:brushProperty name="ignorePressure" value="1"/>
      <inkml:brushProperty name="inkEffects" value="pencil"/>
    </inkml:brush>
  </inkml:definitions>
  <inkml:trace contextRef="#ctx0" brushRef="#br0">263 3349,'13'-6,"12"-3,13 1,35-6,44 1,56 1,51 4,41 2,29 3,10 2,-6 0,-14 2,-42-1,-56 1,-52-1,-43 1,-30-1,-18 0,-11 0,-4 0,7 0,17 7,27 8,20 3,12-3,-6-4,-13-3,-17 4,-20 5,-20 8,-29-1,-36 9,-25 5,-18-3,-22-9,-15-1,-16-5,-12 1,-23-4,-11 9,-3 0,-11-4,0 0,10-3,23-5,17-5,26-4,17 4,25 7,18 1,16 4,9-2,0-3,-1-5,-3-4,-3 3,-10 6,-4 8,-1-1,1 3,2 3,1 4,2-4,-6 0,-8 8,5 4,18-4,28-10,28-8,29-8,39-5,51-5,34-1,27-2,32 0,15 1,-1-1,-4 2,-30-1,-32 1,-41 0,-37 0,-25 0,-11 0,-12 0,-2 0,2 0,5 0,-1 0,1 7,-3 8,2 3,-3-3,-12 10,-21 0,-27 4,-28 2,-14-3,-8-7,-1-7,-5 1,-7 4,-11 0,-27-5,-30 3,-24-1,-20-5,-13-3,-1-3,12-3,23-1,31-1,30-1,25 0,16 1,12 6,5 3,-3 6,3 7,3 0,-1 3,0-3,4 2,9 2,0-2,5 2,17-5,29-5,29-5,32-5,26-3,26-3,17 0,-1-1,1 6,-8 3,-16 0,-11-2,-7-2,2 6,-11 0,-12 0,-15-3,-9-3,-10-1,-9-2,0 6,-3 2,3-1,-1-2,4 5,6 1,-2-2,-4-3,1-2,4-2,12 11,0 4,0-2,2-3,0-4,-6-4,-1 5,-6 0,0-2,-5-1,-12 3,-20 8,-21 7,-26-1,-21-4,-18 1,-17 4,-11-3,5 2,-5-4,-13-4,-29 1,-27-2,-25-4,-16-4,-7-2,-2-3,14-2,27 0,21-1,16 0,23 1,16-1,17 1,8 0,8 0,0 0,-3 0,-5 0,-11 0,1 0,-8 0,5 0,8 0,10 0,9 0,25-7,31-8,28-2,22-12,14-7,9-4,5 4,7-4,-4 4,3 8,0 9,4 8,1 6,9 3,15 2,14 2,4 0,-1-1,-10 0,-13-6,-13-3,-16-7,-8 0,-12 2,-9-4,-13-5,-8 1,-3 4,8 5,3 5,1 3,-6-4,-3-1,0 1,8 2,9 2,11 1,14 2,7 1,-9-6,-11-3,-16-5,-9-8,-12-7,-15 2,-24-1,-35-3,-43-9,-26 2,-32 8,-18 2,-6 6,-8 0,2 4,10 5,15 4,21 5,19 2,22 1,15 2,0 0,0 0,-6 0,3-1,-3 1,-8-1,-8 0,-14 0,0 0,-8 0,-3 0,7 0,10 0,9 0,10 0,5 0,11 0,5 0,7 0,7 0,6 0,-8 0,-15-7,-9-8,-10-3,3 3,3-3,9 1,12-3,8 2,8-2,-2-5,8-18,4-2,8 0,10-5,7-1,6 2,4 2,3 2,0-3,15 5,9 4,22 8,36 10,57 8,70 7,74 4,60 2,46 2,-4-1,-1 1,-39-1,-53-6,-68-4,-54 1,-48 1,-45-4,-37-8,-24-7,-22-5,-11-4,-2-10,-18-17,-3-5,-1-4,-1-3,0-9,0-4,1 0,7 8,9 4,2 2,-2 12,-17 5,-14 11,-12 6,-21 11,-1 2,-20-13,-4-1,10 0,4-6,4-3,12 2,14 8,-2 3,-2 3,5 6,7 7,8 2,-1 2,9-8,12-8,12-10,9-6,7-8,11-7,11-7,2 3,11-8,8-4,4-3,1 7,0 16,0 12,-2 12,20 8,12 0,1 5,0 6,9 0,2 2,1 4,5-4,8-5,-7 0,-12 3,-14 5,-10 4,-9 3,-6-5,-3-6,-1-9,0 1,-7-3,-2-4,2 4,1-1,-3-2,-1-3,-5-2,8 4,-2 1,1-2,9-2,-2-2,0-1,0-2,0 6,-5 1,5 0,-3-2,-2 6,-11 6,-30 7,-27 7,-19 3,-28 3,-19 2,-25 0,-11 1,-8-1,-7 0,5-1,19 1,20-1,21 0,19 0,15 0,11 0,18 0,21 0,25 0,28 0,40 0,38 0,51 0,54 0,42 0,28 0,8 0,-7 0,-36 0,-43 0,-53 0,-49 0,-38-7,-26-2,-17 0,-8 2,-16 2,-31 2,-33 2,-28 0,-28 1,-16 0,-1 1,14-1,18 0,18 1,13-1,12 0,5 7,4 2,1-1,-6 6,-3-1,0-1,1-4,-13-3,-9-2,0-1,-3-2,5-1,6 1,-1-1,4-6,4-2,4 1,4-6,15-13,20-9,17 2,14 7,17-6,14-4,11 5,2 7,-4 2,-6 5,-7-2,2 3,-1-2,-2 1,-4 5,-16 11,-25 5,-35 10,-31 15,-25 3,-24 3,-20-4,-41-8,-31-7,-41-6,-18-5,-12-3,8-2,15 0,38 0,48-1,46 8,42 9,42 2,33-2,30-4,31-3,11-3,14-3,13-1,16-1,-4-1,-8 0,-14 1,-15-1,-20 8,-19 15,-21 10,-34 1,-18-6,-23-1,-21-5,-16-6,-30-6,-28-3,-18-4,-28-2,-24-1,0-7,5-8,27-2,41 2,32-2,32 1,30-3,27-5,18-4,12-4,7-4,16-1,18 5,10 8,9 9,9-7,0 1,9 4,-1 6,-1 4,-4 3,-9 3,-7 2,2 1,3 0,7 0,-2 0,-5-1,-11 14,-28 17,-22 17,-19 7,-11 1,-6-3,-4-3,0-11,-6 2,5 0,4-7,8-2,4-7,7-1,6 3,14-4,26-6,16-6,21-4,27-4,18-2,18-1,8-1,-6-1,-10 1,-6 1,-7-1,4 1,12 6,37 23,20 13,0 5,-11-5,-6 4,-17-6,-19-10,-25-10,-21-8,-25 0,-27-2,-18 5,-17 5,-20 14,-25 7,-9 3,-1 1,-3-7,-3 3,-2-6,-16 6,-12 8,-10 2,-5-7,4-4,7 4,15-5,16-10,15-3,9-5,15-1,5 4,9 4,14-3,15-5,13-7,22-5,18-4,18-2,23-3,26 0,19 0,17 7,8 8,-20 3,-34 5,-32-2,-30 10,-24-1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1:01.511"/>
    </inkml:context>
    <inkml:brush xml:id="br0">
      <inkml:brushProperty name="width" value="0.05" units="cm"/>
      <inkml:brushProperty name="height" value="0.3" units="cm"/>
      <inkml:brushProperty name="ignorePressure" value="1"/>
      <inkml:brushProperty name="inkEffects" value="pencil"/>
    </inkml:brush>
  </inkml:definitions>
  <inkml:trace contextRef="#ctx0" brushRef="#br0">0 94,'52'-17,"-5"5,-4-3,-2 2,-3 3,-7-4,-8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1T04:11:30.639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237 0,'0'7,"0"8,-7 3,-8 4,-9 5,-7 4,2 5,0-5,4-1,0-5,-3-8,4-5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08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60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5172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2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6506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455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19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03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0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00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69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1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48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87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72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1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62DD6-0E1B-414D-8BB8-52701958D741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625281-8385-4EED-9F07-703F0E574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8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9.png"/><Relationship Id="rId21" Type="http://schemas.openxmlformats.org/officeDocument/2006/relationships/customXml" Target="../ink/ink14.xml"/><Relationship Id="rId34" Type="http://schemas.openxmlformats.org/officeDocument/2006/relationships/image" Target="../media/image23.png"/><Relationship Id="rId42" Type="http://schemas.openxmlformats.org/officeDocument/2006/relationships/image" Target="../media/image27.png"/><Relationship Id="rId47" Type="http://schemas.openxmlformats.org/officeDocument/2006/relationships/customXml" Target="../ink/ink27.xml"/><Relationship Id="rId50" Type="http://schemas.openxmlformats.org/officeDocument/2006/relationships/image" Target="../media/image31.png"/><Relationship Id="rId55" Type="http://schemas.openxmlformats.org/officeDocument/2006/relationships/customXml" Target="../ink/ink31.xml"/><Relationship Id="rId63" Type="http://schemas.openxmlformats.org/officeDocument/2006/relationships/customXml" Target="../ink/ink35.xml"/><Relationship Id="rId68" Type="http://schemas.openxmlformats.org/officeDocument/2006/relationships/image" Target="../media/image40.png"/><Relationship Id="rId76" Type="http://schemas.openxmlformats.org/officeDocument/2006/relationships/image" Target="../media/image44.png"/><Relationship Id="rId84" Type="http://schemas.openxmlformats.org/officeDocument/2006/relationships/image" Target="../media/image46.png"/><Relationship Id="rId89" Type="http://schemas.openxmlformats.org/officeDocument/2006/relationships/customXml" Target="../ink/ink50.xml"/><Relationship Id="rId97" Type="http://schemas.openxmlformats.org/officeDocument/2006/relationships/customXml" Target="../ink/ink54.xml"/><Relationship Id="rId7" Type="http://schemas.openxmlformats.org/officeDocument/2006/relationships/customXml" Target="../ink/ink7.xml"/><Relationship Id="rId71" Type="http://schemas.openxmlformats.org/officeDocument/2006/relationships/customXml" Target="../ink/ink39.xml"/><Relationship Id="rId92" Type="http://schemas.openxmlformats.org/officeDocument/2006/relationships/image" Target="../media/image50.png"/><Relationship Id="rId2" Type="http://schemas.openxmlformats.org/officeDocument/2006/relationships/image" Target="../media/image12.png"/><Relationship Id="rId16" Type="http://schemas.openxmlformats.org/officeDocument/2006/relationships/image" Target="../media/image14.png"/><Relationship Id="rId29" Type="http://schemas.openxmlformats.org/officeDocument/2006/relationships/customXml" Target="../ink/ink18.xml"/><Relationship Id="rId11" Type="http://schemas.openxmlformats.org/officeDocument/2006/relationships/customXml" Target="../ink/ink9.xml"/><Relationship Id="rId24" Type="http://schemas.openxmlformats.org/officeDocument/2006/relationships/image" Target="../media/image18.png"/><Relationship Id="rId32" Type="http://schemas.openxmlformats.org/officeDocument/2006/relationships/image" Target="../media/image22.png"/><Relationship Id="rId37" Type="http://schemas.openxmlformats.org/officeDocument/2006/relationships/customXml" Target="../ink/ink22.xml"/><Relationship Id="rId40" Type="http://schemas.openxmlformats.org/officeDocument/2006/relationships/image" Target="../media/image26.png"/><Relationship Id="rId45" Type="http://schemas.openxmlformats.org/officeDocument/2006/relationships/customXml" Target="../ink/ink26.xml"/><Relationship Id="rId53" Type="http://schemas.openxmlformats.org/officeDocument/2006/relationships/customXml" Target="../ink/ink30.xml"/><Relationship Id="rId58" Type="http://schemas.openxmlformats.org/officeDocument/2006/relationships/image" Target="../media/image35.png"/><Relationship Id="rId66" Type="http://schemas.openxmlformats.org/officeDocument/2006/relationships/image" Target="../media/image39.png"/><Relationship Id="rId74" Type="http://schemas.openxmlformats.org/officeDocument/2006/relationships/image" Target="../media/image43.png"/><Relationship Id="rId79" Type="http://schemas.openxmlformats.org/officeDocument/2006/relationships/customXml" Target="../ink/ink44.xml"/><Relationship Id="rId87" Type="http://schemas.openxmlformats.org/officeDocument/2006/relationships/customXml" Target="../ink/ink49.xml"/><Relationship Id="rId5" Type="http://schemas.openxmlformats.org/officeDocument/2006/relationships/customXml" Target="../ink/ink6.xml"/><Relationship Id="rId61" Type="http://schemas.openxmlformats.org/officeDocument/2006/relationships/customXml" Target="../ink/ink34.xml"/><Relationship Id="rId82" Type="http://schemas.openxmlformats.org/officeDocument/2006/relationships/customXml" Target="../ink/ink46.xml"/><Relationship Id="rId90" Type="http://schemas.openxmlformats.org/officeDocument/2006/relationships/image" Target="../media/image49.png"/><Relationship Id="rId95" Type="http://schemas.openxmlformats.org/officeDocument/2006/relationships/customXml" Target="../ink/ink53.xml"/><Relationship Id="rId19" Type="http://schemas.openxmlformats.org/officeDocument/2006/relationships/customXml" Target="../ink/ink13.xml"/><Relationship Id="rId14" Type="http://schemas.openxmlformats.org/officeDocument/2006/relationships/image" Target="../media/image13.png"/><Relationship Id="rId22" Type="http://schemas.openxmlformats.org/officeDocument/2006/relationships/image" Target="../media/image17.png"/><Relationship Id="rId27" Type="http://schemas.openxmlformats.org/officeDocument/2006/relationships/customXml" Target="../ink/ink17.xml"/><Relationship Id="rId30" Type="http://schemas.openxmlformats.org/officeDocument/2006/relationships/image" Target="../media/image21.png"/><Relationship Id="rId35" Type="http://schemas.openxmlformats.org/officeDocument/2006/relationships/customXml" Target="../ink/ink21.xml"/><Relationship Id="rId43" Type="http://schemas.openxmlformats.org/officeDocument/2006/relationships/customXml" Target="../ink/ink25.xml"/><Relationship Id="rId48" Type="http://schemas.openxmlformats.org/officeDocument/2006/relationships/image" Target="../media/image30.png"/><Relationship Id="rId56" Type="http://schemas.openxmlformats.org/officeDocument/2006/relationships/image" Target="../media/image34.png"/><Relationship Id="rId64" Type="http://schemas.openxmlformats.org/officeDocument/2006/relationships/image" Target="../media/image38.png"/><Relationship Id="rId69" Type="http://schemas.openxmlformats.org/officeDocument/2006/relationships/customXml" Target="../ink/ink38.xml"/><Relationship Id="rId77" Type="http://schemas.openxmlformats.org/officeDocument/2006/relationships/customXml" Target="../ink/ink42.xml"/><Relationship Id="rId8" Type="http://schemas.openxmlformats.org/officeDocument/2006/relationships/image" Target="../media/image8.png"/><Relationship Id="rId51" Type="http://schemas.openxmlformats.org/officeDocument/2006/relationships/customXml" Target="../ink/ink29.xml"/><Relationship Id="rId72" Type="http://schemas.openxmlformats.org/officeDocument/2006/relationships/image" Target="../media/image42.png"/><Relationship Id="rId80" Type="http://schemas.openxmlformats.org/officeDocument/2006/relationships/image" Target="../media/image45.png"/><Relationship Id="rId85" Type="http://schemas.openxmlformats.org/officeDocument/2006/relationships/customXml" Target="../ink/ink48.xml"/><Relationship Id="rId93" Type="http://schemas.openxmlformats.org/officeDocument/2006/relationships/customXml" Target="../ink/ink52.xml"/><Relationship Id="rId3" Type="http://schemas.openxmlformats.org/officeDocument/2006/relationships/customXml" Target="../ink/ink5.xml"/><Relationship Id="rId12" Type="http://schemas.openxmlformats.org/officeDocument/2006/relationships/image" Target="../media/image11.png"/><Relationship Id="rId17" Type="http://schemas.openxmlformats.org/officeDocument/2006/relationships/customXml" Target="../ink/ink12.xml"/><Relationship Id="rId25" Type="http://schemas.openxmlformats.org/officeDocument/2006/relationships/customXml" Target="../ink/ink16.xml"/><Relationship Id="rId33" Type="http://schemas.openxmlformats.org/officeDocument/2006/relationships/customXml" Target="../ink/ink20.xml"/><Relationship Id="rId38" Type="http://schemas.openxmlformats.org/officeDocument/2006/relationships/image" Target="../media/image25.png"/><Relationship Id="rId46" Type="http://schemas.openxmlformats.org/officeDocument/2006/relationships/image" Target="../media/image29.png"/><Relationship Id="rId59" Type="http://schemas.openxmlformats.org/officeDocument/2006/relationships/customXml" Target="../ink/ink33.xml"/><Relationship Id="rId67" Type="http://schemas.openxmlformats.org/officeDocument/2006/relationships/customXml" Target="../ink/ink37.xml"/><Relationship Id="rId20" Type="http://schemas.openxmlformats.org/officeDocument/2006/relationships/image" Target="../media/image16.png"/><Relationship Id="rId41" Type="http://schemas.openxmlformats.org/officeDocument/2006/relationships/customXml" Target="../ink/ink24.xml"/><Relationship Id="rId54" Type="http://schemas.openxmlformats.org/officeDocument/2006/relationships/image" Target="../media/image33.png"/><Relationship Id="rId62" Type="http://schemas.openxmlformats.org/officeDocument/2006/relationships/image" Target="../media/image37.png"/><Relationship Id="rId70" Type="http://schemas.openxmlformats.org/officeDocument/2006/relationships/image" Target="../media/image41.png"/><Relationship Id="rId75" Type="http://schemas.openxmlformats.org/officeDocument/2006/relationships/customXml" Target="../ink/ink41.xml"/><Relationship Id="rId83" Type="http://schemas.openxmlformats.org/officeDocument/2006/relationships/customXml" Target="../ink/ink47.xml"/><Relationship Id="rId88" Type="http://schemas.openxmlformats.org/officeDocument/2006/relationships/image" Target="../media/image48.png"/><Relationship Id="rId91" Type="http://schemas.openxmlformats.org/officeDocument/2006/relationships/customXml" Target="../ink/ink51.xml"/><Relationship Id="rId96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5" Type="http://schemas.openxmlformats.org/officeDocument/2006/relationships/customXml" Target="../ink/ink11.xml"/><Relationship Id="rId23" Type="http://schemas.openxmlformats.org/officeDocument/2006/relationships/customXml" Target="../ink/ink15.xml"/><Relationship Id="rId28" Type="http://schemas.openxmlformats.org/officeDocument/2006/relationships/image" Target="../media/image20.png"/><Relationship Id="rId36" Type="http://schemas.openxmlformats.org/officeDocument/2006/relationships/image" Target="../media/image24.png"/><Relationship Id="rId49" Type="http://schemas.openxmlformats.org/officeDocument/2006/relationships/customXml" Target="../ink/ink28.xml"/><Relationship Id="rId57" Type="http://schemas.openxmlformats.org/officeDocument/2006/relationships/customXml" Target="../ink/ink32.xml"/><Relationship Id="rId10" Type="http://schemas.openxmlformats.org/officeDocument/2006/relationships/image" Target="../media/image10.png"/><Relationship Id="rId31" Type="http://schemas.openxmlformats.org/officeDocument/2006/relationships/customXml" Target="../ink/ink19.xml"/><Relationship Id="rId44" Type="http://schemas.openxmlformats.org/officeDocument/2006/relationships/image" Target="../media/image28.png"/><Relationship Id="rId52" Type="http://schemas.openxmlformats.org/officeDocument/2006/relationships/image" Target="../media/image32.png"/><Relationship Id="rId60" Type="http://schemas.openxmlformats.org/officeDocument/2006/relationships/image" Target="../media/image36.png"/><Relationship Id="rId65" Type="http://schemas.openxmlformats.org/officeDocument/2006/relationships/customXml" Target="../ink/ink36.xml"/><Relationship Id="rId73" Type="http://schemas.openxmlformats.org/officeDocument/2006/relationships/customXml" Target="../ink/ink40.xml"/><Relationship Id="rId78" Type="http://schemas.openxmlformats.org/officeDocument/2006/relationships/customXml" Target="../ink/ink43.xml"/><Relationship Id="rId81" Type="http://schemas.openxmlformats.org/officeDocument/2006/relationships/customXml" Target="../ink/ink45.xml"/><Relationship Id="rId86" Type="http://schemas.openxmlformats.org/officeDocument/2006/relationships/image" Target="../media/image47.png"/><Relationship Id="rId94" Type="http://schemas.openxmlformats.org/officeDocument/2006/relationships/image" Target="../media/image51.png"/><Relationship Id="rId4" Type="http://schemas.openxmlformats.org/officeDocument/2006/relationships/image" Target="../media/image6.png"/><Relationship Id="rId9" Type="http://schemas.openxmlformats.org/officeDocument/2006/relationships/customXml" Target="../ink/ink8.xml"/><Relationship Id="rId13" Type="http://schemas.openxmlformats.org/officeDocument/2006/relationships/customXml" Target="../ink/ink10.xml"/><Relationship Id="rId18" Type="http://schemas.openxmlformats.org/officeDocument/2006/relationships/image" Target="../media/image15.png"/><Relationship Id="rId39" Type="http://schemas.openxmlformats.org/officeDocument/2006/relationships/customXml" Target="../ink/ink2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9.xml"/><Relationship Id="rId13" Type="http://schemas.openxmlformats.org/officeDocument/2006/relationships/customXml" Target="../ink/ink62.xml"/><Relationship Id="rId18" Type="http://schemas.openxmlformats.org/officeDocument/2006/relationships/image" Target="../media/image52.png"/><Relationship Id="rId26" Type="http://schemas.openxmlformats.org/officeDocument/2006/relationships/image" Target="../media/image59.png"/><Relationship Id="rId3" Type="http://schemas.openxmlformats.org/officeDocument/2006/relationships/customXml" Target="../ink/ink55.xml"/><Relationship Id="rId21" Type="http://schemas.openxmlformats.org/officeDocument/2006/relationships/customXml" Target="../ink/ink66.xml"/><Relationship Id="rId7" Type="http://schemas.openxmlformats.org/officeDocument/2006/relationships/customXml" Target="../ink/ink58.xml"/><Relationship Id="rId12" Type="http://schemas.openxmlformats.org/officeDocument/2006/relationships/customXml" Target="../ink/ink61.xml"/><Relationship Id="rId17" Type="http://schemas.openxmlformats.org/officeDocument/2006/relationships/customXml" Target="../ink/ink64.xml"/><Relationship Id="rId25" Type="http://schemas.openxmlformats.org/officeDocument/2006/relationships/customXml" Target="../ink/ink68.xml"/><Relationship Id="rId2" Type="http://schemas.openxmlformats.org/officeDocument/2006/relationships/image" Target="../media/image411.png"/><Relationship Id="rId16" Type="http://schemas.openxmlformats.org/officeDocument/2006/relationships/image" Target="../media/image58.png"/><Relationship Id="rId20" Type="http://schemas.openxmlformats.org/officeDocument/2006/relationships/image" Target="../media/image53.png"/><Relationship Id="rId29" Type="http://schemas.openxmlformats.org/officeDocument/2006/relationships/customXml" Target="../ink/ink7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7.xml"/><Relationship Id="rId11" Type="http://schemas.openxmlformats.org/officeDocument/2006/relationships/image" Target="../media/image57.png"/><Relationship Id="rId24" Type="http://schemas.openxmlformats.org/officeDocument/2006/relationships/image" Target="../media/image55.png"/><Relationship Id="rId32" Type="http://schemas.openxmlformats.org/officeDocument/2006/relationships/image" Target="../media/image62.png"/><Relationship Id="rId5" Type="http://schemas.openxmlformats.org/officeDocument/2006/relationships/customXml" Target="../ink/ink56.xml"/><Relationship Id="rId15" Type="http://schemas.openxmlformats.org/officeDocument/2006/relationships/customXml" Target="../ink/ink63.xml"/><Relationship Id="rId23" Type="http://schemas.openxmlformats.org/officeDocument/2006/relationships/customXml" Target="../ink/ink67.xml"/><Relationship Id="rId28" Type="http://schemas.openxmlformats.org/officeDocument/2006/relationships/image" Target="../media/image60.png"/><Relationship Id="rId10" Type="http://schemas.openxmlformats.org/officeDocument/2006/relationships/customXml" Target="../ink/ink60.xml"/><Relationship Id="rId19" Type="http://schemas.openxmlformats.org/officeDocument/2006/relationships/customXml" Target="../ink/ink65.xml"/><Relationship Id="rId31" Type="http://schemas.openxmlformats.org/officeDocument/2006/relationships/customXml" Target="../ink/ink71.xml"/><Relationship Id="rId4" Type="http://schemas.openxmlformats.org/officeDocument/2006/relationships/image" Target="../media/image410.png"/><Relationship Id="rId9" Type="http://schemas.openxmlformats.org/officeDocument/2006/relationships/image" Target="../media/image510.png"/><Relationship Id="rId14" Type="http://schemas.openxmlformats.org/officeDocument/2006/relationships/image" Target="../media/image63.png"/><Relationship Id="rId22" Type="http://schemas.openxmlformats.org/officeDocument/2006/relationships/image" Target="../media/image54.png"/><Relationship Id="rId27" Type="http://schemas.openxmlformats.org/officeDocument/2006/relationships/customXml" Target="../ink/ink69.xml"/><Relationship Id="rId30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15" Type="http://schemas.openxmlformats.org/officeDocument/2006/relationships/customXml" Target="../ink/ink3.xml"/><Relationship Id="rId10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165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165" y="3386541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165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165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94950" y="257639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94950" y="356765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4950" y="444421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AE15A2-FEC4-DF8B-BCF6-18080526D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6831"/>
          </a:xfrm>
        </p:spPr>
        <p:txBody>
          <a:bodyPr/>
          <a:lstStyle/>
          <a:p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Шешуі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4706006-8EE9-AA0D-ECE9-292A0AB105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3" y="1433758"/>
                <a:ext cx="11005329" cy="523692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-5х+6</a:t>
                </a:r>
                <a14:m>
                  <m:oMath xmlns:m="http://schemas.openxmlformats.org/officeDocument/2006/math">
                    <m:r>
                      <a:rPr lang="ru-RU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ru-RU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-5х+6</a:t>
                </a:r>
                <a14:m>
                  <m:oMath xmlns:m="http://schemas.openxmlformats.org/officeDocument/2006/math">
                    <m:r>
                      <a:rPr lang="ru-RU" sz="3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                                                       </a:t>
                </a:r>
              </a:p>
              <a:p>
                <a:pPr marL="0" indent="0">
                  <a:buNone/>
                </a:pPr>
                <a:r>
                  <a:rPr lang="ru-RU" dirty="0"/>
                  <a:t>                                                                                                      А    С            Д                                    В                       </a:t>
                </a:r>
              </a:p>
              <a:p>
                <a:pPr marL="0" indent="0">
                  <a:buNone/>
                </a:pP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Виет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теоремасы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бойынша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b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b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=3,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ендеше</a:t>
                </a: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СД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3-2=1см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АВ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=10-1=9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болса</a:t>
                </a: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19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Р</a:t>
                </a:r>
                <a:r>
                  <a:rPr lang="ru-RU" sz="2800" dirty="0">
                    <a:solidFill>
                      <a:srgbClr val="002060"/>
                    </a:solidFill>
                  </a:rPr>
                  <a:t>(А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14:m>
                  <m:oMath xmlns:m="http://schemas.openxmlformats.org/officeDocument/2006/math">
                    <m:r>
                      <a:rPr lang="ru-RU" sz="33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33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3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СД</m:t>
                        </m:r>
                      </m:num>
                      <m:den>
                        <m:r>
                          <a:rPr lang="ru-RU" sz="33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АВ</m:t>
                        </m:r>
                      </m:den>
                    </m:f>
                    <m:r>
                      <a:rPr lang="ru-RU" sz="33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=  </m:t>
                    </m:r>
                    <m:f>
                      <m:fPr>
                        <m:ctrlPr>
                          <a:rPr lang="ru-RU" sz="33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3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3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33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/>
                  <a:t>                                                                                     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2800" b="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4706006-8EE9-AA0D-ECE9-292A0AB105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433758"/>
                <a:ext cx="11005329" cy="5236928"/>
              </a:xfrm>
              <a:blipFill>
                <a:blip r:embed="rId2"/>
                <a:stretch>
                  <a:fillRect l="-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7832DD40-3CDA-E14F-A28F-A31F1DDAD293}"/>
              </a:ext>
            </a:extLst>
          </p:cNvPr>
          <p:cNvCxnSpPr/>
          <p:nvPr/>
        </p:nvCxnSpPr>
        <p:spPr>
          <a:xfrm>
            <a:off x="6246055" y="1955409"/>
            <a:ext cx="0" cy="35028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9531452F-359C-75C1-B399-CB703EC4A846}"/>
              </a:ext>
            </a:extLst>
          </p:cNvPr>
          <p:cNvCxnSpPr/>
          <p:nvPr/>
        </p:nvCxnSpPr>
        <p:spPr>
          <a:xfrm>
            <a:off x="5169573" y="3880288"/>
            <a:ext cx="52753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">
            <p14:nvContentPartPr>
              <p14:cNvPr id="32" name="Рукописный ввод 31">
                <a:extLst>
                  <a:ext uri="{FF2B5EF4-FFF2-40B4-BE49-F238E27FC236}">
                    <a16:creationId xmlns:a16="http://schemas.microsoft.com/office/drawing/2014/main" id="{DD29C9AA-8DF7-30E6-0205-E89B2FB4FF9A}"/>
                  </a:ext>
                </a:extLst>
              </p14:cNvPr>
              <p14:cNvContentPartPr/>
              <p14:nvPr/>
            </p14:nvContentPartPr>
            <p14:xfrm>
              <a:off x="6231545" y="1955188"/>
              <a:ext cx="147600" cy="126360"/>
            </p14:xfrm>
          </p:contentPart>
        </mc:Choice>
        <mc:Fallback>
          <p:pic>
            <p:nvPicPr>
              <p:cNvPr id="32" name="Рукописный ввод 31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DD29C9AA-8DF7-30E6-0205-E89B2FB4FF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95545" y="1739188"/>
                <a:ext cx="219240" cy="55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">
            <p14:nvContentPartPr>
              <p14:cNvPr id="62" name="Рукописный ввод 61">
                <a:extLst>
                  <a:ext uri="{FF2B5EF4-FFF2-40B4-BE49-F238E27FC236}">
                    <a16:creationId xmlns:a16="http://schemas.microsoft.com/office/drawing/2014/main" id="{437E9F50-2834-3881-5734-62C04CD74531}"/>
                  </a:ext>
                </a:extLst>
              </p14:cNvPr>
              <p14:cNvContentPartPr/>
              <p14:nvPr/>
            </p14:nvContentPartPr>
            <p14:xfrm>
              <a:off x="6221465" y="1983268"/>
              <a:ext cx="16200" cy="47160"/>
            </p14:xfrm>
          </p:contentPart>
        </mc:Choice>
        <mc:Fallback>
          <p:pic>
            <p:nvPicPr>
              <p:cNvPr id="62" name="Рукописный ввод 61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437E9F50-2834-3881-5734-62C04CD7453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12465" y="1929268"/>
                <a:ext cx="3384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7">
            <p14:nvContentPartPr>
              <p14:cNvPr id="63" name="Рукописный ввод 62">
                <a:extLst>
                  <a:ext uri="{FF2B5EF4-FFF2-40B4-BE49-F238E27FC236}">
                    <a16:creationId xmlns:a16="http://schemas.microsoft.com/office/drawing/2014/main" id="{5E935536-E282-69D5-3679-10862DEA780D}"/>
                  </a:ext>
                </a:extLst>
              </p14:cNvPr>
              <p14:cNvContentPartPr/>
              <p14:nvPr/>
            </p14:nvContentPartPr>
            <p14:xfrm>
              <a:off x="6221465" y="1940788"/>
              <a:ext cx="58680" cy="89640"/>
            </p14:xfrm>
          </p:contentPart>
        </mc:Choice>
        <mc:Fallback>
          <p:pic>
            <p:nvPicPr>
              <p:cNvPr id="63" name="Рукописный ввод 62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5E935536-E282-69D5-3679-10862DEA780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12465" y="1886788"/>
                <a:ext cx="7632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9">
            <p14:nvContentPartPr>
              <p14:cNvPr id="64" name="Рукописный ввод 63">
                <a:extLst>
                  <a:ext uri="{FF2B5EF4-FFF2-40B4-BE49-F238E27FC236}">
                    <a16:creationId xmlns:a16="http://schemas.microsoft.com/office/drawing/2014/main" id="{DA8A2B54-C38D-4B4D-3303-5CC9652E6C06}"/>
                  </a:ext>
                </a:extLst>
              </p14:cNvPr>
              <p14:cNvContentPartPr/>
              <p14:nvPr/>
            </p14:nvContentPartPr>
            <p14:xfrm>
              <a:off x="6224705" y="1991548"/>
              <a:ext cx="99360" cy="34200"/>
            </p14:xfrm>
          </p:contentPart>
        </mc:Choice>
        <mc:Fallback>
          <p:pic>
            <p:nvPicPr>
              <p:cNvPr id="64" name="Рукописный ввод 63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DA8A2B54-C38D-4B4D-3303-5CC9652E6C0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215705" y="1937548"/>
                <a:ext cx="117000" cy="1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1">
            <p14:nvContentPartPr>
              <p14:cNvPr id="65" name="Рукописный ввод 64">
                <a:extLst>
                  <a:ext uri="{FF2B5EF4-FFF2-40B4-BE49-F238E27FC236}">
                    <a16:creationId xmlns:a16="http://schemas.microsoft.com/office/drawing/2014/main" id="{77589542-C129-611F-C21C-DDEDC580C73E}"/>
                  </a:ext>
                </a:extLst>
              </p14:cNvPr>
              <p14:cNvContentPartPr/>
              <p14:nvPr/>
            </p14:nvContentPartPr>
            <p14:xfrm>
              <a:off x="6146225" y="1968868"/>
              <a:ext cx="85680" cy="97920"/>
            </p14:xfrm>
          </p:contentPart>
        </mc:Choice>
        <mc:Fallback>
          <p:pic>
            <p:nvPicPr>
              <p:cNvPr id="65" name="Рукописный ввод 64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77589542-C129-611F-C21C-DDEDC580C73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083225" y="1590868"/>
                <a:ext cx="211320" cy="85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3">
            <p14:nvContentPartPr>
              <p14:cNvPr id="66" name="Рукописный ввод 65">
                <a:extLst>
                  <a:ext uri="{FF2B5EF4-FFF2-40B4-BE49-F238E27FC236}">
                    <a16:creationId xmlns:a16="http://schemas.microsoft.com/office/drawing/2014/main" id="{122DE639-F92B-D127-A77D-C1F29B67BC50}"/>
                  </a:ext>
                </a:extLst>
              </p14:cNvPr>
              <p14:cNvContentPartPr/>
              <p14:nvPr/>
            </p14:nvContentPartPr>
            <p14:xfrm>
              <a:off x="6217865" y="2068228"/>
              <a:ext cx="2229480" cy="2041200"/>
            </p14:xfrm>
          </p:contentPart>
        </mc:Choice>
        <mc:Fallback>
          <p:pic>
            <p:nvPicPr>
              <p:cNvPr id="66" name="Рукописный ввод 65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122DE639-F92B-D127-A77D-C1F29B67BC5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154865" y="1690228"/>
                <a:ext cx="2355120" cy="279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5">
            <p14:nvContentPartPr>
              <p14:cNvPr id="69" name="Рукописный ввод 68">
                <a:extLst>
                  <a:ext uri="{FF2B5EF4-FFF2-40B4-BE49-F238E27FC236}">
                    <a16:creationId xmlns:a16="http://schemas.microsoft.com/office/drawing/2014/main" id="{8103A37D-9BEB-E653-873C-DB220256F0F9}"/>
                  </a:ext>
                </a:extLst>
              </p14:cNvPr>
              <p14:cNvContentPartPr/>
              <p14:nvPr/>
            </p14:nvContentPartPr>
            <p14:xfrm>
              <a:off x="7004465" y="3741508"/>
              <a:ext cx="29520" cy="237960"/>
            </p14:xfrm>
          </p:contentPart>
        </mc:Choice>
        <mc:Fallback>
          <p:pic>
            <p:nvPicPr>
              <p:cNvPr id="69" name="Рукописный ввод 68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8103A37D-9BEB-E653-873C-DB220256F0F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941465" y="3363508"/>
                <a:ext cx="155160" cy="9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7">
            <p14:nvContentPartPr>
              <p14:cNvPr id="101" name="Рукописный ввод 100">
                <a:extLst>
                  <a:ext uri="{FF2B5EF4-FFF2-40B4-BE49-F238E27FC236}">
                    <a16:creationId xmlns:a16="http://schemas.microsoft.com/office/drawing/2014/main" id="{70770D6E-AC3B-4587-F647-AEECBD0C3BA0}"/>
                  </a:ext>
                </a:extLst>
              </p14:cNvPr>
              <p14:cNvContentPartPr/>
              <p14:nvPr/>
            </p14:nvContentPartPr>
            <p14:xfrm>
              <a:off x="6030665" y="2032588"/>
              <a:ext cx="345600" cy="623160"/>
            </p14:xfrm>
          </p:contentPart>
        </mc:Choice>
        <mc:Fallback>
          <p:pic>
            <p:nvPicPr>
              <p:cNvPr id="101" name="Рукописный ввод 100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70770D6E-AC3B-4587-F647-AEECBD0C3BA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967665" y="1654588"/>
                <a:ext cx="471240" cy="137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81" name="Группа 80">
            <a:extLst>
              <a:ext uri="{FF2B5EF4-FFF2-40B4-BE49-F238E27FC236}">
                <a16:creationId xmlns:a16="http://schemas.microsoft.com/office/drawing/2014/main" xmlns="" id="{337506E6-7970-266D-7ECC-E13A20D229C2}"/>
              </a:ext>
            </a:extLst>
          </p:cNvPr>
          <p:cNvGrpSpPr/>
          <p:nvPr/>
        </p:nvGrpSpPr>
        <p:grpSpPr>
          <a:xfrm>
            <a:off x="6030665" y="1833508"/>
            <a:ext cx="532440" cy="606960"/>
            <a:chOff x="6030665" y="1833508"/>
            <a:chExt cx="532440" cy="60696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19">
              <p14:nvContentPartPr>
                <p14:cNvPr id="99" name="Рукописный ввод 98">
                  <a:extLst>
                    <a:ext uri="{FF2B5EF4-FFF2-40B4-BE49-F238E27FC236}">
                      <a16:creationId xmlns:a16="http://schemas.microsoft.com/office/drawing/2014/main" id="{5AEEB470-81EF-C05B-13E2-EE67A1B1A29C}"/>
                    </a:ext>
                  </a:extLst>
                </p14:cNvPr>
                <p14:cNvContentPartPr/>
                <p14:nvPr/>
              </p14:nvContentPartPr>
              <p14:xfrm>
                <a:off x="6555185" y="1833508"/>
                <a:ext cx="7920" cy="3240"/>
              </p14:xfrm>
            </p:contentPart>
          </mc:Choice>
          <mc:Fallback>
            <p:pic>
              <p:nvPicPr>
                <p:cNvPr id="99" name="Рукописный ввод 98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5AEEB470-81EF-C05B-13E2-EE67A1B1A29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546185" y="1779868"/>
                  <a:ext cx="2556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21">
              <p14:nvContentPartPr>
                <p14:cNvPr id="76" name="Рукописный ввод 75">
                  <a:extLst>
                    <a:ext uri="{FF2B5EF4-FFF2-40B4-BE49-F238E27FC236}">
                      <a16:creationId xmlns:a16="http://schemas.microsoft.com/office/drawing/2014/main" id="{AAE133EE-B6AC-B026-04FC-878D979E530C}"/>
                    </a:ext>
                  </a:extLst>
                </p14:cNvPr>
                <p14:cNvContentPartPr/>
                <p14:nvPr/>
              </p14:nvContentPartPr>
              <p14:xfrm>
                <a:off x="6217865" y="2362708"/>
                <a:ext cx="14400" cy="14400"/>
              </p14:xfrm>
            </p:contentPart>
          </mc:Choice>
          <mc:Fallback>
            <p:pic>
              <p:nvPicPr>
                <p:cNvPr id="76" name="Рукописный ввод 75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AAE133EE-B6AC-B026-04FC-878D979E530C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154865" y="1984708"/>
                  <a:ext cx="140040" cy="77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23">
              <p14:nvContentPartPr>
                <p14:cNvPr id="100" name="Рукописный ввод 99">
                  <a:extLst>
                    <a:ext uri="{FF2B5EF4-FFF2-40B4-BE49-F238E27FC236}">
                      <a16:creationId xmlns:a16="http://schemas.microsoft.com/office/drawing/2014/main" id="{C2641B6F-BA44-B2ED-9043-7464430253A9}"/>
                    </a:ext>
                  </a:extLst>
                </p14:cNvPr>
                <p14:cNvContentPartPr/>
                <p14:nvPr/>
              </p14:nvContentPartPr>
              <p14:xfrm>
                <a:off x="6030665" y="2032588"/>
                <a:ext cx="235800" cy="407880"/>
              </p14:xfrm>
            </p:contentPart>
          </mc:Choice>
          <mc:Fallback>
            <p:pic>
              <p:nvPicPr>
                <p:cNvPr id="100" name="Рукописный ввод 99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C2641B6F-BA44-B2ED-9043-7464430253A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967665" y="1654588"/>
                  <a:ext cx="361440" cy="116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0" name="Группа 89">
            <a:extLst>
              <a:ext uri="{FF2B5EF4-FFF2-40B4-BE49-F238E27FC236}">
                <a16:creationId xmlns:a16="http://schemas.microsoft.com/office/drawing/2014/main" xmlns="" id="{572F1264-145F-B297-AC04-5BCB3B9A7CFE}"/>
              </a:ext>
            </a:extLst>
          </p:cNvPr>
          <p:cNvGrpSpPr/>
          <p:nvPr/>
        </p:nvGrpSpPr>
        <p:grpSpPr>
          <a:xfrm>
            <a:off x="10254905" y="3727108"/>
            <a:ext cx="252000" cy="370080"/>
            <a:chOff x="10254905" y="3727108"/>
            <a:chExt cx="252000" cy="37008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25">
              <p14:nvContentPartPr>
                <p14:cNvPr id="82" name="Рукописный ввод 81">
                  <a:extLst>
                    <a:ext uri="{FF2B5EF4-FFF2-40B4-BE49-F238E27FC236}">
                      <a16:creationId xmlns:a16="http://schemas.microsoft.com/office/drawing/2014/main" id="{636F9C0E-19AF-0E1F-C6A2-A8F2F473A8AC}"/>
                    </a:ext>
                  </a:extLst>
                </p14:cNvPr>
                <p14:cNvContentPartPr/>
                <p14:nvPr/>
              </p14:nvContentPartPr>
              <p14:xfrm>
                <a:off x="10254905" y="3798028"/>
                <a:ext cx="6120" cy="5760"/>
              </p14:xfrm>
            </p:contentPart>
          </mc:Choice>
          <mc:Fallback>
            <p:pic>
              <p:nvPicPr>
                <p:cNvPr id="82" name="Рукописный ввод 81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36F9C0E-19AF-0E1F-C6A2-A8F2F473A8A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246265" y="3744028"/>
                  <a:ext cx="2376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27">
              <p14:nvContentPartPr>
                <p14:cNvPr id="83" name="Рукописный ввод 82">
                  <a:extLst>
                    <a:ext uri="{FF2B5EF4-FFF2-40B4-BE49-F238E27FC236}">
                      <a16:creationId xmlns:a16="http://schemas.microsoft.com/office/drawing/2014/main" id="{9D9ADF9F-5BE7-76D8-D6F3-CC5E2D324E7F}"/>
                    </a:ext>
                  </a:extLst>
                </p14:cNvPr>
                <p14:cNvContentPartPr/>
                <p14:nvPr/>
              </p14:nvContentPartPr>
              <p14:xfrm>
                <a:off x="10297025" y="3727108"/>
                <a:ext cx="209880" cy="370080"/>
              </p14:xfrm>
            </p:contentPart>
          </mc:Choice>
          <mc:Fallback>
            <p:pic>
              <p:nvPicPr>
                <p:cNvPr id="83" name="Рукописный ввод 8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9D9ADF9F-5BE7-76D8-D6F3-CC5E2D324E7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288025" y="3673468"/>
                  <a:ext cx="227520" cy="47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29">
            <p14:nvContentPartPr>
              <p14:cNvPr id="70" name="Рукописный ввод 69">
                <a:extLst>
                  <a:ext uri="{FF2B5EF4-FFF2-40B4-BE49-F238E27FC236}">
                    <a16:creationId xmlns:a16="http://schemas.microsoft.com/office/drawing/2014/main" id="{3424E5DD-33E4-E293-0D81-4DB5A986A589}"/>
                  </a:ext>
                </a:extLst>
              </p14:cNvPr>
              <p14:cNvContentPartPr/>
              <p14:nvPr/>
            </p14:nvContentPartPr>
            <p14:xfrm>
              <a:off x="7792145" y="3769948"/>
              <a:ext cx="30240" cy="220680"/>
            </p14:xfrm>
          </p:contentPart>
        </mc:Choice>
        <mc:Fallback>
          <p:pic>
            <p:nvPicPr>
              <p:cNvPr id="70" name="Рукописный ввод 69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3424E5DD-33E4-E293-0D81-4DB5A986A589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729145" y="3391948"/>
                <a:ext cx="155880" cy="976320"/>
              </a:xfrm>
              <a:prstGeom prst="rect">
                <a:avLst/>
              </a:prstGeom>
            </p:spPr>
          </p:pic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D398C6F8-E86C-C312-C703-BC4A680582BA}"/>
              </a:ext>
            </a:extLst>
          </p:cNvPr>
          <p:cNvSpPr txBox="1"/>
          <p:nvPr/>
        </p:nvSpPr>
        <p:spPr>
          <a:xfrm>
            <a:off x="7669138" y="38981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51922D6B-59B7-6464-7341-6F04E891162A}"/>
              </a:ext>
            </a:extLst>
          </p:cNvPr>
          <p:cNvSpPr txBox="1"/>
          <p:nvPr/>
        </p:nvSpPr>
        <p:spPr>
          <a:xfrm>
            <a:off x="6820893" y="389212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EABE4346-8E68-78C5-F0DD-3E36F87EC826}"/>
              </a:ext>
            </a:extLst>
          </p:cNvPr>
          <p:cNvSpPr txBox="1"/>
          <p:nvPr/>
        </p:nvSpPr>
        <p:spPr>
          <a:xfrm>
            <a:off x="10425490" y="39247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031AD549-CFCE-D355-6814-94C1E87DD1FF}"/>
              </a:ext>
            </a:extLst>
          </p:cNvPr>
          <p:cNvSpPr txBox="1"/>
          <p:nvPr/>
        </p:nvSpPr>
        <p:spPr>
          <a:xfrm>
            <a:off x="6413525" y="19393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3493BFF8-6E00-28C7-842E-CC5403FA6A4C}"/>
              </a:ext>
            </a:extLst>
          </p:cNvPr>
          <p:cNvSpPr txBox="1"/>
          <p:nvPr/>
        </p:nvSpPr>
        <p:spPr>
          <a:xfrm flipH="1">
            <a:off x="5974136" y="2186640"/>
            <a:ext cx="5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1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CFF9D93E-706E-C3FB-1845-4E092A5A5F08}"/>
                  </a:ext>
                </a:extLst>
              </p14:cNvPr>
              <p14:cNvContentPartPr/>
              <p14:nvPr/>
            </p14:nvContentPartPr>
            <p14:xfrm>
              <a:off x="6386345" y="2093788"/>
              <a:ext cx="1645920" cy="181404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CFF9D93E-706E-C3FB-1845-4E092A5A5F08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377345" y="2039788"/>
                <a:ext cx="1663560" cy="192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3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619381E4-F6E6-E3E1-5979-1D2462353FB6}"/>
                  </a:ext>
                </a:extLst>
              </p14:cNvPr>
              <p14:cNvContentPartPr/>
              <p14:nvPr/>
            </p14:nvContentPartPr>
            <p14:xfrm>
              <a:off x="6358265" y="2391148"/>
              <a:ext cx="917640" cy="690840"/>
            </p14:xfrm>
          </p:contentPart>
        </mc:Choice>
        <mc:Fallback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619381E4-F6E6-E3E1-5979-1D2462353FB6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349265" y="2337148"/>
                <a:ext cx="935280" cy="79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5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CAFB032D-C717-55A0-E0D1-22ABDF3FB390}"/>
                  </a:ext>
                </a:extLst>
              </p14:cNvPr>
              <p14:cNvContentPartPr/>
              <p14:nvPr/>
            </p14:nvContentPartPr>
            <p14:xfrm>
              <a:off x="7512785" y="2095588"/>
              <a:ext cx="735480" cy="1408320"/>
            </p14:xfrm>
          </p:contentPart>
        </mc:Choice>
        <mc:Fallback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CAFB032D-C717-55A0-E0D1-22ABDF3FB390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504145" y="2041588"/>
                <a:ext cx="753120" cy="151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7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4CAC862B-6B80-431C-F601-D4930BF56CF8}"/>
                  </a:ext>
                </a:extLst>
              </p14:cNvPr>
              <p14:cNvContentPartPr/>
              <p14:nvPr/>
            </p14:nvContentPartPr>
            <p14:xfrm>
              <a:off x="6972425" y="3655108"/>
              <a:ext cx="733320" cy="383400"/>
            </p14:xfrm>
          </p:contentPart>
        </mc:Choice>
        <mc:Fallback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4CAC862B-6B80-431C-F601-D4930BF56CF8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963785" y="3601468"/>
                <a:ext cx="750960" cy="49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9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06DADAAB-D187-C1A7-51F9-1BF6A6DE21C2}"/>
                  </a:ext>
                </a:extLst>
              </p14:cNvPr>
              <p14:cNvContentPartPr/>
              <p14:nvPr/>
            </p14:nvContentPartPr>
            <p14:xfrm>
              <a:off x="6445745" y="2367748"/>
              <a:ext cx="492840" cy="951840"/>
            </p14:xfrm>
          </p:contentPart>
        </mc:Choice>
        <mc:Fallback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06DADAAB-D187-C1A7-51F9-1BF6A6DE21C2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436745" y="2314108"/>
                <a:ext cx="510480" cy="105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1">
            <p14:nvContentPartPr>
              <p14:cNvPr id="9" name="Рукописный ввод 8">
                <a:extLst>
                  <a:ext uri="{FF2B5EF4-FFF2-40B4-BE49-F238E27FC236}">
                    <a16:creationId xmlns:a16="http://schemas.microsoft.com/office/drawing/2014/main" id="{53C176D9-E7C6-F695-B4A9-43D69BB1A1F2}"/>
                  </a:ext>
                </a:extLst>
              </p14:cNvPr>
              <p14:cNvContentPartPr/>
              <p14:nvPr/>
            </p14:nvContentPartPr>
            <p14:xfrm>
              <a:off x="7908785" y="2391148"/>
              <a:ext cx="359640" cy="863640"/>
            </p14:xfrm>
          </p:contentPart>
        </mc:Choice>
        <mc:Fallback>
          <p:pic>
            <p:nvPicPr>
              <p:cNvPr id="9" name="Рукописный ввод 8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53C176D9-E7C6-F695-B4A9-43D69BB1A1F2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899785" y="2337148"/>
                <a:ext cx="377280" cy="9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3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7AE57B0A-916A-F571-28FB-15147445D9E2}"/>
                  </a:ext>
                </a:extLst>
              </p14:cNvPr>
              <p14:cNvContentPartPr/>
              <p14:nvPr/>
            </p14:nvContentPartPr>
            <p14:xfrm>
              <a:off x="3066425" y="843508"/>
              <a:ext cx="360" cy="360"/>
            </p14:xfrm>
          </p:contentPart>
        </mc:Choice>
        <mc:Fallback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7AE57B0A-916A-F571-28FB-15147445D9E2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3057425" y="78950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5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607A5479-06A3-D367-7873-402CC48E9FC1}"/>
                  </a:ext>
                </a:extLst>
              </p14:cNvPr>
              <p14:cNvContentPartPr/>
              <p14:nvPr/>
            </p14:nvContentPartPr>
            <p14:xfrm>
              <a:off x="2981825" y="4205908"/>
              <a:ext cx="360" cy="360"/>
            </p14:xfrm>
          </p:contentPart>
        </mc:Choice>
        <mc:Fallback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607A5479-06A3-D367-7873-402CC48E9FC1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2973185" y="415190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7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id="{C0C096D6-D687-ED63-6007-79C1F9A6AD5C}"/>
                  </a:ext>
                </a:extLst>
              </p14:cNvPr>
              <p14:cNvContentPartPr/>
              <p14:nvPr/>
            </p14:nvContentPartPr>
            <p14:xfrm>
              <a:off x="4402385" y="1350028"/>
              <a:ext cx="360" cy="360"/>
            </p14:xfrm>
          </p:contentPart>
        </mc:Choice>
        <mc:Fallback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C0C096D6-D687-ED63-6007-79C1F9A6AD5C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4393745" y="129638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9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47BC7B26-8B4D-0B57-DE02-45B8BF8F51CF}"/>
                  </a:ext>
                </a:extLst>
              </p14:cNvPr>
              <p14:cNvContentPartPr/>
              <p14:nvPr/>
            </p14:nvContentPartPr>
            <p14:xfrm>
              <a:off x="4107545" y="660988"/>
              <a:ext cx="360" cy="360"/>
            </p14:xfrm>
          </p:contentPart>
        </mc:Choice>
        <mc:Fallback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47BC7B26-8B4D-0B57-DE02-45B8BF8F51CF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4101425" y="623548"/>
                <a:ext cx="12600" cy="756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DAF87C7-7DB1-2E9A-5272-B367AE59A511}"/>
              </a:ext>
            </a:extLst>
          </p:cNvPr>
          <p:cNvSpPr txBox="1"/>
          <p:nvPr/>
        </p:nvSpPr>
        <p:spPr>
          <a:xfrm>
            <a:off x="6457766" y="38802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1">
            <p14:nvContentPartPr>
              <p14:cNvPr id="16" name="Рукописный ввод 15">
                <a:extLst>
                  <a:ext uri="{FF2B5EF4-FFF2-40B4-BE49-F238E27FC236}">
                    <a16:creationId xmlns:a16="http://schemas.microsoft.com/office/drawing/2014/main" id="{0DE11D10-5AA8-C8E2-0892-A4894BEBC902}"/>
                  </a:ext>
                </a:extLst>
              </p14:cNvPr>
              <p14:cNvContentPartPr/>
              <p14:nvPr/>
            </p14:nvContentPartPr>
            <p14:xfrm>
              <a:off x="6611345" y="3844108"/>
              <a:ext cx="360" cy="56160"/>
            </p14:xfrm>
          </p:contentPart>
        </mc:Choice>
        <mc:Fallback>
          <p:pic>
            <p:nvPicPr>
              <p:cNvPr id="16" name="Рукописный ввод 15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0DE11D10-5AA8-C8E2-0892-A4894BEBC902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605225" y="3806668"/>
                <a:ext cx="12600" cy="1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3">
            <p14:nvContentPartPr>
              <p14:cNvPr id="17" name="Рукописный ввод 16">
                <a:extLst>
                  <a:ext uri="{FF2B5EF4-FFF2-40B4-BE49-F238E27FC236}">
                    <a16:creationId xmlns:a16="http://schemas.microsoft.com/office/drawing/2014/main" id="{F58B1B2D-4631-9378-C006-F74E45B9A3DA}"/>
                  </a:ext>
                </a:extLst>
              </p14:cNvPr>
              <p14:cNvContentPartPr/>
              <p14:nvPr/>
            </p14:nvContentPartPr>
            <p14:xfrm>
              <a:off x="6625745" y="3854188"/>
              <a:ext cx="14760" cy="74880"/>
            </p14:xfrm>
          </p:contentPart>
        </mc:Choice>
        <mc:Fallback>
          <p:pic>
            <p:nvPicPr>
              <p:cNvPr id="17" name="Рукописный ввод 16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F58B1B2D-4631-9378-C006-F74E45B9A3DA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6589745" y="3638548"/>
                <a:ext cx="86400" cy="5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5">
            <p14:nvContentPartPr>
              <p14:cNvPr id="18" name="Рукописный ввод 17">
                <a:extLst>
                  <a:ext uri="{FF2B5EF4-FFF2-40B4-BE49-F238E27FC236}">
                    <a16:creationId xmlns:a16="http://schemas.microsoft.com/office/drawing/2014/main" id="{1F3A215B-DDB9-8B29-7B5F-02F01C9E056B}"/>
                  </a:ext>
                </a:extLst>
              </p14:cNvPr>
              <p14:cNvContentPartPr/>
              <p14:nvPr/>
            </p14:nvContentPartPr>
            <p14:xfrm>
              <a:off x="1280105" y="1180828"/>
              <a:ext cx="360" cy="360"/>
            </p14:xfrm>
          </p:contentPart>
        </mc:Choice>
        <mc:Fallback>
          <p:pic>
            <p:nvPicPr>
              <p:cNvPr id="18" name="Рукописный ввод 17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1F3A215B-DDB9-8B29-7B5F-02F01C9E056B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1244105" y="965188"/>
                <a:ext cx="7200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7">
            <p14:nvContentPartPr>
              <p14:cNvPr id="19" name="Рукописный ввод 18">
                <a:extLst>
                  <a:ext uri="{FF2B5EF4-FFF2-40B4-BE49-F238E27FC236}">
                    <a16:creationId xmlns:a16="http://schemas.microsoft.com/office/drawing/2014/main" id="{69F40B76-BB40-36C5-D1E6-8470DD67C31B}"/>
                  </a:ext>
                </a:extLst>
              </p14:cNvPr>
              <p14:cNvContentPartPr/>
              <p14:nvPr/>
            </p14:nvContentPartPr>
            <p14:xfrm>
              <a:off x="478025" y="922348"/>
              <a:ext cx="8640" cy="5760"/>
            </p14:xfrm>
          </p:contentPart>
        </mc:Choice>
        <mc:Fallback>
          <p:pic>
            <p:nvPicPr>
              <p:cNvPr id="19" name="Рукописный ввод 18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69F40B76-BB40-36C5-D1E6-8470DD67C31B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42385" y="706708"/>
                <a:ext cx="8028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9">
            <p14:nvContentPartPr>
              <p14:cNvPr id="20" name="Рукописный ввод 19">
                <a:extLst>
                  <a:ext uri="{FF2B5EF4-FFF2-40B4-BE49-F238E27FC236}">
                    <a16:creationId xmlns:a16="http://schemas.microsoft.com/office/drawing/2014/main" id="{11EEBE99-5908-7738-353C-FB580CB688BB}"/>
                  </a:ext>
                </a:extLst>
              </p14:cNvPr>
              <p14:cNvContentPartPr/>
              <p14:nvPr/>
            </p14:nvContentPartPr>
            <p14:xfrm>
              <a:off x="1110905" y="885988"/>
              <a:ext cx="360" cy="360"/>
            </p14:xfrm>
          </p:contentPart>
        </mc:Choice>
        <mc:Fallback>
          <p:pic>
            <p:nvPicPr>
              <p:cNvPr id="20" name="Рукописный ввод 19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11EEBE99-5908-7738-353C-FB580CB688BB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074905" y="669988"/>
                <a:ext cx="7200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61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ED025E95-F2F7-620F-8C94-2DA53C8BDEAE}"/>
                  </a:ext>
                </a:extLst>
              </p14:cNvPr>
              <p14:cNvContentPartPr/>
              <p14:nvPr/>
            </p14:nvContentPartPr>
            <p14:xfrm>
              <a:off x="3446225" y="857908"/>
              <a:ext cx="360" cy="360"/>
            </p14:xfrm>
          </p:contentPart>
        </mc:Choice>
        <mc:Fallback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ED025E95-F2F7-620F-8C94-2DA53C8BDEAE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3410225" y="641908"/>
                <a:ext cx="7200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63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AEBE9BCC-F01F-E8D4-DAB9-C8F908278B51}"/>
                  </a:ext>
                </a:extLst>
              </p14:cNvPr>
              <p14:cNvContentPartPr/>
              <p14:nvPr/>
            </p14:nvContentPartPr>
            <p14:xfrm>
              <a:off x="5218865" y="773308"/>
              <a:ext cx="360" cy="360"/>
            </p14:xfrm>
          </p:contentPart>
        </mc:Choice>
        <mc:Fallback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AEBE9BCC-F01F-E8D4-DAB9-C8F908278B51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5209865" y="71930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65">
            <p14:nvContentPartPr>
              <p14:cNvPr id="23" name="Рукописный ввод 22">
                <a:extLst>
                  <a:ext uri="{FF2B5EF4-FFF2-40B4-BE49-F238E27FC236}">
                    <a16:creationId xmlns:a16="http://schemas.microsoft.com/office/drawing/2014/main" id="{AD555432-9583-B520-DAB8-52A89020393F}"/>
                  </a:ext>
                </a:extLst>
              </p14:cNvPr>
              <p14:cNvContentPartPr/>
              <p14:nvPr/>
            </p14:nvContentPartPr>
            <p14:xfrm>
              <a:off x="4388705" y="688708"/>
              <a:ext cx="360" cy="360"/>
            </p14:xfrm>
          </p:contentPart>
        </mc:Choice>
        <mc:Fallback>
          <p:pic>
            <p:nvPicPr>
              <p:cNvPr id="23" name="Рукописный ввод 22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AD555432-9583-B520-DAB8-52A89020393F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4380065" y="63470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67">
            <p14:nvContentPartPr>
              <p14:cNvPr id="24" name="Рукописный ввод 23">
                <a:extLst>
                  <a:ext uri="{FF2B5EF4-FFF2-40B4-BE49-F238E27FC236}">
                    <a16:creationId xmlns:a16="http://schemas.microsoft.com/office/drawing/2014/main" id="{50E3F2FF-124E-CF3A-1217-6B420CC7A427}"/>
                  </a:ext>
                </a:extLst>
              </p14:cNvPr>
              <p14:cNvContentPartPr/>
              <p14:nvPr/>
            </p14:nvContentPartPr>
            <p14:xfrm>
              <a:off x="2193785" y="4585348"/>
              <a:ext cx="360" cy="360"/>
            </p14:xfrm>
          </p:contentPart>
        </mc:Choice>
        <mc:Fallback>
          <p:pic>
            <p:nvPicPr>
              <p:cNvPr id="24" name="Рукописный ввод 23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50E3F2FF-124E-CF3A-1217-6B420CC7A427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2185145" y="453170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69">
            <p14:nvContentPartPr>
              <p14:cNvPr id="26" name="Рукописный ввод 25">
                <a:extLst>
                  <a:ext uri="{FF2B5EF4-FFF2-40B4-BE49-F238E27FC236}">
                    <a16:creationId xmlns:a16="http://schemas.microsoft.com/office/drawing/2014/main" id="{84A69E62-A432-B60B-D6A4-9C9AB8EBAAE8}"/>
                  </a:ext>
                </a:extLst>
              </p14:cNvPr>
              <p14:cNvContentPartPr/>
              <p14:nvPr/>
            </p14:nvContentPartPr>
            <p14:xfrm>
              <a:off x="3994865" y="3094588"/>
              <a:ext cx="360" cy="360"/>
            </p14:xfrm>
          </p:contentPart>
        </mc:Choice>
        <mc:Fallback>
          <p:pic>
            <p:nvPicPr>
              <p:cNvPr id="26" name="Рукописный ввод 25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84A69E62-A432-B60B-D6A4-9C9AB8EBAAE8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3985865" y="3040588"/>
                <a:ext cx="18000" cy="10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E66EF559-9710-ADCC-38D7-ACA40CC5BED1}"/>
              </a:ext>
            </a:extLst>
          </p:cNvPr>
          <p:cNvGrpSpPr/>
          <p:nvPr/>
        </p:nvGrpSpPr>
        <p:grpSpPr>
          <a:xfrm>
            <a:off x="3938345" y="3328228"/>
            <a:ext cx="360" cy="75960"/>
            <a:chOff x="3938345" y="3328228"/>
            <a:chExt cx="360" cy="7596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71">
              <p14:nvContentPartPr>
                <p14:cNvPr id="28" name="Рукописный ввод 27">
                  <a:extLst>
                    <a:ext uri="{FF2B5EF4-FFF2-40B4-BE49-F238E27FC236}">
                      <a16:creationId xmlns:a16="http://schemas.microsoft.com/office/drawing/2014/main" id="{E706BC39-FE0D-4EAA-B20D-FE0184486434}"/>
                    </a:ext>
                  </a:extLst>
                </p14:cNvPr>
                <p14:cNvContentPartPr/>
                <p14:nvPr/>
              </p14:nvContentPartPr>
              <p14:xfrm>
                <a:off x="3938345" y="3392668"/>
                <a:ext cx="360" cy="11520"/>
              </p14:xfrm>
            </p:contentPart>
          </mc:Choice>
          <mc:Fallback>
            <p:pic>
              <p:nvPicPr>
                <p:cNvPr id="28" name="Рукописный ввод 27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E706BC39-FE0D-4EAA-B20D-FE018448643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3929705" y="3339028"/>
                  <a:ext cx="1800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73">
              <p14:nvContentPartPr>
                <p14:cNvPr id="29" name="Рукописный ввод 28">
                  <a:extLst>
                    <a:ext uri="{FF2B5EF4-FFF2-40B4-BE49-F238E27FC236}">
                      <a16:creationId xmlns:a16="http://schemas.microsoft.com/office/drawing/2014/main" id="{5BDF737C-4670-4A8F-AA33-87A1C4B83278}"/>
                    </a:ext>
                  </a:extLst>
                </p14:cNvPr>
                <p14:cNvContentPartPr/>
                <p14:nvPr/>
              </p14:nvContentPartPr>
              <p14:xfrm>
                <a:off x="3938345" y="3328228"/>
                <a:ext cx="360" cy="6120"/>
              </p14:xfrm>
            </p:contentPart>
          </mc:Choice>
          <mc:Fallback>
            <p:pic>
              <p:nvPicPr>
                <p:cNvPr id="29" name="Рукописный ввод 28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5BDF737C-4670-4A8F-AA33-87A1C4B83278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3929705" y="3274228"/>
                  <a:ext cx="18000" cy="11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4C0F9F4C-8364-4200-86EC-0E8CA18B861D}"/>
              </a:ext>
            </a:extLst>
          </p:cNvPr>
          <p:cNvGrpSpPr/>
          <p:nvPr/>
        </p:nvGrpSpPr>
        <p:grpSpPr>
          <a:xfrm>
            <a:off x="4290425" y="3277468"/>
            <a:ext cx="360" cy="360"/>
            <a:chOff x="4290425" y="3277468"/>
            <a:chExt cx="360" cy="36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75">
              <p14:nvContentPartPr>
                <p14:cNvPr id="30" name="Рукописный ввод 29">
                  <a:extLst>
                    <a:ext uri="{FF2B5EF4-FFF2-40B4-BE49-F238E27FC236}">
                      <a16:creationId xmlns:a16="http://schemas.microsoft.com/office/drawing/2014/main" id="{72D90E60-FD4C-9287-47EB-BB70B2A26B46}"/>
                    </a:ext>
                  </a:extLst>
                </p14:cNvPr>
                <p14:cNvContentPartPr/>
                <p14:nvPr/>
              </p14:nvContentPartPr>
              <p14:xfrm>
                <a:off x="4290425" y="3277468"/>
                <a:ext cx="360" cy="360"/>
              </p14:xfrm>
            </p:contentPart>
          </mc:Choice>
          <mc:Fallback>
            <p:pic>
              <p:nvPicPr>
                <p:cNvPr id="30" name="Рукописный ввод 29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72D90E60-FD4C-9287-47EB-BB70B2A26B46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4281425" y="3223468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77">
              <p14:nvContentPartPr>
                <p14:cNvPr id="31" name="Рукописный ввод 30">
                  <a:extLst>
                    <a:ext uri="{FF2B5EF4-FFF2-40B4-BE49-F238E27FC236}">
                      <a16:creationId xmlns:a16="http://schemas.microsoft.com/office/drawing/2014/main" id="{6C1043D6-A259-3CB8-286C-364F7CC7A0B8}"/>
                    </a:ext>
                  </a:extLst>
                </p14:cNvPr>
                <p14:cNvContentPartPr/>
                <p14:nvPr/>
              </p14:nvContentPartPr>
              <p14:xfrm>
                <a:off x="4290425" y="3277468"/>
                <a:ext cx="360" cy="360"/>
              </p14:xfrm>
            </p:contentPart>
          </mc:Choice>
          <mc:Fallback>
            <p:pic>
              <p:nvPicPr>
                <p:cNvPr id="31" name="Рукописный ввод 30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C1043D6-A259-3CB8-286C-364F7CC7A0B8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4281425" y="3223468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78">
              <p14:nvContentPartPr>
                <p14:cNvPr id="33" name="Рукописный ввод 32">
                  <a:extLst>
                    <a:ext uri="{FF2B5EF4-FFF2-40B4-BE49-F238E27FC236}">
                      <a16:creationId xmlns:a16="http://schemas.microsoft.com/office/drawing/2014/main" id="{61D79217-73EA-99DE-B52F-E70633EB6089}"/>
                    </a:ext>
                  </a:extLst>
                </p14:cNvPr>
                <p14:cNvContentPartPr/>
                <p14:nvPr/>
              </p14:nvContentPartPr>
              <p14:xfrm>
                <a:off x="4290425" y="3277468"/>
                <a:ext cx="360" cy="360"/>
              </p14:xfrm>
            </p:contentPart>
          </mc:Choice>
          <mc:Fallback>
            <p:pic>
              <p:nvPicPr>
                <p:cNvPr id="33" name="Рукописный ввод 3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1D79217-73EA-99DE-B52F-E70633EB6089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4281425" y="3223468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79">
            <p14:nvContentPartPr>
              <p14:cNvPr id="36" name="Рукописный ввод 35">
                <a:extLst>
                  <a:ext uri="{FF2B5EF4-FFF2-40B4-BE49-F238E27FC236}">
                    <a16:creationId xmlns:a16="http://schemas.microsoft.com/office/drawing/2014/main" id="{B18718CB-6338-9CCE-0D1B-6A9C85385078}"/>
                  </a:ext>
                </a:extLst>
              </p14:cNvPr>
              <p14:cNvContentPartPr/>
              <p14:nvPr/>
            </p14:nvContentPartPr>
            <p14:xfrm>
              <a:off x="1251665" y="1026388"/>
              <a:ext cx="360" cy="360"/>
            </p14:xfrm>
          </p:contentPart>
        </mc:Choice>
        <mc:Fallback>
          <p:pic>
            <p:nvPicPr>
              <p:cNvPr id="36" name="Рукописный ввод 35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B18718CB-6338-9CCE-0D1B-6A9C85385078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1243025" y="97238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81">
            <p14:nvContentPartPr>
              <p14:cNvPr id="37" name="Рукописный ввод 36">
                <a:extLst>
                  <a:ext uri="{FF2B5EF4-FFF2-40B4-BE49-F238E27FC236}">
                    <a16:creationId xmlns:a16="http://schemas.microsoft.com/office/drawing/2014/main" id="{85A39269-0F26-DC99-F447-8371350582AA}"/>
                  </a:ext>
                </a:extLst>
              </p14:cNvPr>
              <p14:cNvContentPartPr/>
              <p14:nvPr/>
            </p14:nvContentPartPr>
            <p14:xfrm>
              <a:off x="1251665" y="1026388"/>
              <a:ext cx="360" cy="360"/>
            </p14:xfrm>
          </p:contentPart>
        </mc:Choice>
        <mc:Fallback>
          <p:pic>
            <p:nvPicPr>
              <p:cNvPr id="37" name="Рукописный ввод 36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85A39269-0F26-DC99-F447-8371350582AA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1243025" y="97238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82">
            <p14:nvContentPartPr>
              <p14:cNvPr id="38" name="Рукописный ввод 37">
                <a:extLst>
                  <a:ext uri="{FF2B5EF4-FFF2-40B4-BE49-F238E27FC236}">
                    <a16:creationId xmlns:a16="http://schemas.microsoft.com/office/drawing/2014/main" id="{D511CB0C-2F6D-FEB0-4D72-1B6BBDE5D0C2}"/>
                  </a:ext>
                </a:extLst>
              </p14:cNvPr>
              <p14:cNvContentPartPr/>
              <p14:nvPr/>
            </p14:nvContentPartPr>
            <p14:xfrm>
              <a:off x="1251665" y="1026388"/>
              <a:ext cx="360" cy="360"/>
            </p14:xfrm>
          </p:contentPart>
        </mc:Choice>
        <mc:Fallback>
          <p:pic>
            <p:nvPicPr>
              <p:cNvPr id="38" name="Рукописный ввод 37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D511CB0C-2F6D-FEB0-4D72-1B6BBDE5D0C2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1243025" y="97238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83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AC2B83EF-962B-24BE-7814-45F8FCDFDC33}"/>
                  </a:ext>
                </a:extLst>
              </p14:cNvPr>
              <p14:cNvContentPartPr/>
              <p14:nvPr/>
            </p14:nvContentPartPr>
            <p14:xfrm>
              <a:off x="10043945" y="3801628"/>
              <a:ext cx="34200" cy="164520"/>
            </p14:xfrm>
          </p:contentPart>
        </mc:Choice>
        <mc:Fallback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AC2B83EF-962B-24BE-7814-45F8FCDFDC33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10034945" y="3747988"/>
                <a:ext cx="51840" cy="2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85">
            <p14:nvContentPartPr>
              <p14:cNvPr id="39" name="Рукописный ввод 38">
                <a:extLst>
                  <a:ext uri="{FF2B5EF4-FFF2-40B4-BE49-F238E27FC236}">
                    <a16:creationId xmlns:a16="http://schemas.microsoft.com/office/drawing/2014/main" id="{30D98725-DAAC-904E-BB7D-98984973FCDB}"/>
                  </a:ext>
                </a:extLst>
              </p14:cNvPr>
              <p14:cNvContentPartPr/>
              <p14:nvPr/>
            </p14:nvContentPartPr>
            <p14:xfrm>
              <a:off x="2981825" y="716788"/>
              <a:ext cx="360" cy="360"/>
            </p14:xfrm>
          </p:contentPart>
        </mc:Choice>
        <mc:Fallback>
          <p:pic>
            <p:nvPicPr>
              <p:cNvPr id="39" name="Рукописный ввод 38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30D98725-DAAC-904E-BB7D-98984973FCDB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2973185" y="66314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87">
            <p14:nvContentPartPr>
              <p14:cNvPr id="40" name="Рукописный ввод 39">
                <a:extLst>
                  <a:ext uri="{FF2B5EF4-FFF2-40B4-BE49-F238E27FC236}">
                    <a16:creationId xmlns:a16="http://schemas.microsoft.com/office/drawing/2014/main" id="{F193C088-0754-BBAF-C12B-A26FC8A90496}"/>
                  </a:ext>
                </a:extLst>
              </p14:cNvPr>
              <p14:cNvContentPartPr/>
              <p14:nvPr/>
            </p14:nvContentPartPr>
            <p14:xfrm>
              <a:off x="2700665" y="267148"/>
              <a:ext cx="360" cy="360"/>
            </p14:xfrm>
          </p:contentPart>
        </mc:Choice>
        <mc:Fallback>
          <p:pic>
            <p:nvPicPr>
              <p:cNvPr id="40" name="Рукописный ввод 39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F193C088-0754-BBAF-C12B-A26FC8A90496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2691665" y="213148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89">
            <p14:nvContentPartPr>
              <p14:cNvPr id="41" name="Рукописный ввод 40">
                <a:extLst>
                  <a:ext uri="{FF2B5EF4-FFF2-40B4-BE49-F238E27FC236}">
                    <a16:creationId xmlns:a16="http://schemas.microsoft.com/office/drawing/2014/main" id="{6431F4BC-021D-6326-452F-9C9F27E02CF3}"/>
                  </a:ext>
                </a:extLst>
              </p14:cNvPr>
              <p14:cNvContentPartPr/>
              <p14:nvPr/>
            </p14:nvContentPartPr>
            <p14:xfrm>
              <a:off x="937857" y="2044895"/>
              <a:ext cx="360" cy="360"/>
            </p14:xfrm>
          </p:contentPart>
        </mc:Choice>
        <mc:Fallback>
          <p:pic>
            <p:nvPicPr>
              <p:cNvPr id="41" name="Рукописный ввод 40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6431F4BC-021D-6326-452F-9C9F27E02CF3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929217" y="1991255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91">
            <p14:nvContentPartPr>
              <p14:cNvPr id="42" name="Рукописный ввод 41">
                <a:extLst>
                  <a:ext uri="{FF2B5EF4-FFF2-40B4-BE49-F238E27FC236}">
                    <a16:creationId xmlns:a16="http://schemas.microsoft.com/office/drawing/2014/main" id="{56E42F91-2379-904F-A316-A26A9806719A}"/>
                  </a:ext>
                </a:extLst>
              </p14:cNvPr>
              <p14:cNvContentPartPr/>
              <p14:nvPr/>
            </p14:nvContentPartPr>
            <p14:xfrm>
              <a:off x="10058097" y="3838775"/>
              <a:ext cx="37440" cy="114120"/>
            </p14:xfrm>
          </p:contentPart>
        </mc:Choice>
        <mc:Fallback>
          <p:pic>
            <p:nvPicPr>
              <p:cNvPr id="42" name="Рукописный ввод 41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56E42F91-2379-904F-A316-A26A9806719A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10049457" y="3785135"/>
                <a:ext cx="5508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93">
            <p14:nvContentPartPr>
              <p14:cNvPr id="43" name="Рукописный ввод 42">
                <a:extLst>
                  <a:ext uri="{FF2B5EF4-FFF2-40B4-BE49-F238E27FC236}">
                    <a16:creationId xmlns:a16="http://schemas.microsoft.com/office/drawing/2014/main" id="{0CAB4C34-0FB8-5B53-D30E-8376BB432368}"/>
                  </a:ext>
                </a:extLst>
              </p14:cNvPr>
              <p14:cNvContentPartPr/>
              <p14:nvPr/>
            </p14:nvContentPartPr>
            <p14:xfrm>
              <a:off x="6604977" y="3789815"/>
              <a:ext cx="36720" cy="180000"/>
            </p14:xfrm>
          </p:contentPart>
        </mc:Choice>
        <mc:Fallback>
          <p:pic>
            <p:nvPicPr>
              <p:cNvPr id="43" name="Рукописный ввод 42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0CAB4C34-0FB8-5B53-D30E-8376BB432368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6595977" y="3735815"/>
                <a:ext cx="5436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5">
            <p14:nvContentPartPr>
              <p14:cNvPr id="44" name="Рукописный ввод 43">
                <a:extLst>
                  <a:ext uri="{FF2B5EF4-FFF2-40B4-BE49-F238E27FC236}">
                    <a16:creationId xmlns:a16="http://schemas.microsoft.com/office/drawing/2014/main" xmlns="" id="{6669A6AE-76FB-42CC-35FF-7B928315A5AD}"/>
                  </a:ext>
                </a:extLst>
              </p14:cNvPr>
              <p14:cNvContentPartPr/>
              <p14:nvPr/>
            </p14:nvContentPartPr>
            <p14:xfrm>
              <a:off x="6593097" y="3861455"/>
              <a:ext cx="360" cy="360"/>
            </p14:xfrm>
          </p:contentPart>
        </mc:Choice>
        <mc:Fallback xmlns="">
          <p:pic>
            <p:nvPicPr>
              <p:cNvPr id="44" name="Рукописный ввод 43">
                <a:extLst>
                  <a:ext uri="{FF2B5EF4-FFF2-40B4-BE49-F238E27FC236}">
                    <a16:creationId xmlns:a16="http://schemas.microsoft.com/office/drawing/2014/main" id="{6669A6AE-76FB-42CC-35FF-7B928315A5AD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6539097" y="3753815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7">
            <p14:nvContentPartPr>
              <p14:cNvPr id="45" name="Рукописный ввод 44">
                <a:extLst>
                  <a:ext uri="{FF2B5EF4-FFF2-40B4-BE49-F238E27FC236}">
                    <a16:creationId xmlns:a16="http://schemas.microsoft.com/office/drawing/2014/main" xmlns="" id="{C340055F-FC23-5161-158A-B8FE47683AF2}"/>
                  </a:ext>
                </a:extLst>
              </p14:cNvPr>
              <p14:cNvContentPartPr/>
              <p14:nvPr/>
            </p14:nvContentPartPr>
            <p14:xfrm>
              <a:off x="10033977" y="3885575"/>
              <a:ext cx="360" cy="360"/>
            </p14:xfrm>
          </p:contentPart>
        </mc:Choice>
        <mc:Fallback xmlns="">
          <p:pic>
            <p:nvPicPr>
              <p:cNvPr id="45" name="Рукописный ввод 44">
                <a:extLst>
                  <a:ext uri="{FF2B5EF4-FFF2-40B4-BE49-F238E27FC236}">
                    <a16:creationId xmlns:a16="http://schemas.microsoft.com/office/drawing/2014/main" id="{C340055F-FC23-5161-158A-B8FE47683AF2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9980337" y="3777935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F99B15DA-B887-E3C9-7471-8CAAD61D1C47}"/>
              </a:ext>
            </a:extLst>
          </p:cNvPr>
          <p:cNvSpPr txBox="1"/>
          <p:nvPr/>
        </p:nvSpPr>
        <p:spPr>
          <a:xfrm>
            <a:off x="9819816" y="3947750"/>
            <a:ext cx="399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00" dirty="0"/>
              <a:t>10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6070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51C616-99C5-E74B-417C-99C6918F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4289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0BA7B654-1752-E005-B093-437A14FDDC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223889"/>
                <a:ext cx="9803098" cy="5514536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Ұзындығы 12см АВ кесіндісінен кездейсоқ С нүктесі алынды. АС кесіндісіне салынған шаршының ауданы 36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пен 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аралығында болуыны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ң ықтималдығын тап. </a:t>
                </a:r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а</m:t>
                    </m:r>
                    <m:r>
                      <a:rPr lang="ru-RU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=81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ru-RU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в=9см 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MN=9-6=3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см ендеше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Р(А)=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𝑀𝑁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АВ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Р(А)=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0,25                              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,25</a:t>
                </a:r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BA7B654-1752-E005-B093-437A14FDDC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223889"/>
                <a:ext cx="9803098" cy="5514536"/>
              </a:xfrm>
              <a:blipFill>
                <a:blip r:embed="rId2"/>
                <a:stretch>
                  <a:fillRect l="-1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546BE166-5173-4BA8-38F2-E52A1F2682CC}"/>
              </a:ext>
            </a:extLst>
          </p:cNvPr>
          <p:cNvCxnSpPr>
            <a:cxnSpLocks/>
          </p:cNvCxnSpPr>
          <p:nvPr/>
        </p:nvCxnSpPr>
        <p:spPr>
          <a:xfrm>
            <a:off x="5205046" y="4445391"/>
            <a:ext cx="40689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5307ADF-DCD4-5878-9125-525B029ABEF2}"/>
              </a:ext>
            </a:extLst>
          </p:cNvPr>
          <p:cNvSpPr txBox="1"/>
          <p:nvPr/>
        </p:nvSpPr>
        <p:spPr>
          <a:xfrm>
            <a:off x="5181531" y="4409073"/>
            <a:ext cx="379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А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B5987A6-BB9A-71D2-ADF0-2BC48B40DA6F}"/>
              </a:ext>
            </a:extLst>
          </p:cNvPr>
          <p:cNvSpPr txBox="1"/>
          <p:nvPr/>
        </p:nvSpPr>
        <p:spPr>
          <a:xfrm>
            <a:off x="9115946" y="454565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В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26F993A-8CA0-0FDA-E384-43BCA4FF18C7}"/>
              </a:ext>
            </a:extLst>
          </p:cNvPr>
          <p:cNvSpPr txBox="1"/>
          <p:nvPr/>
        </p:nvSpPr>
        <p:spPr>
          <a:xfrm>
            <a:off x="6362521" y="4445391"/>
            <a:ext cx="31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CA931F1-A730-5B06-47ED-571176F0EDC8}"/>
              </a:ext>
            </a:extLst>
          </p:cNvPr>
          <p:cNvSpPr txBox="1"/>
          <p:nvPr/>
        </p:nvSpPr>
        <p:spPr>
          <a:xfrm>
            <a:off x="7239524" y="4445391"/>
            <a:ext cx="31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xmlns="" id="{4288DCCE-8B86-D758-33C7-18111A7BE879}"/>
                  </a:ext>
                </a:extLst>
              </p14:cNvPr>
              <p14:cNvContentPartPr/>
              <p14:nvPr/>
            </p14:nvContentPartPr>
            <p14:xfrm>
              <a:off x="5190425" y="4444948"/>
              <a:ext cx="360" cy="360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4288DCCE-8B86-D758-33C7-18111A7BE8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6785" y="4337308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xmlns="" id="{AD16E9CD-A0F9-9689-7848-1ADCEE600ED4}"/>
                  </a:ext>
                </a:extLst>
              </p14:cNvPr>
              <p14:cNvContentPartPr/>
              <p14:nvPr/>
            </p14:nvContentPartPr>
            <p14:xfrm>
              <a:off x="6477737" y="4381284"/>
              <a:ext cx="360" cy="360"/>
            </p14:xfrm>
          </p:contentPart>
        </mc:Choice>
        <mc:Fallback xmlns=""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id="{AD16E9CD-A0F9-9689-7848-1ADCEE600E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24097" y="4273284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xmlns="" id="{C9FF5898-C04C-2E4D-E402-18F1AF4C7508}"/>
                  </a:ext>
                </a:extLst>
              </p14:cNvPr>
              <p14:cNvContentPartPr/>
              <p14:nvPr/>
            </p14:nvContentPartPr>
            <p14:xfrm>
              <a:off x="7468904" y="4402468"/>
              <a:ext cx="360" cy="360"/>
            </p14:xfrm>
          </p:contentPart>
        </mc:Choice>
        <mc:Fallback xmlns=""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C9FF5898-C04C-2E4D-E402-18F1AF4C75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15264" y="4294828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xmlns="" id="{6F363A68-2170-C7A9-F106-158750FD14DD}"/>
                  </a:ext>
                </a:extLst>
              </p14:cNvPr>
              <p14:cNvContentPartPr/>
              <p14:nvPr/>
            </p14:nvContentPartPr>
            <p14:xfrm>
              <a:off x="9228185" y="4402468"/>
              <a:ext cx="360" cy="360"/>
            </p14:xfrm>
          </p:contentPart>
        </mc:Choice>
        <mc:Fallback xmlns=""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6F363A68-2170-C7A9-F106-158750FD14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74545" y="4294828"/>
                <a:ext cx="108000" cy="21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D4568DBC-2652-9875-57E5-09C4CA2C4CA3}"/>
              </a:ext>
            </a:extLst>
          </p:cNvPr>
          <p:cNvCxnSpPr>
            <a:cxnSpLocks/>
          </p:cNvCxnSpPr>
          <p:nvPr/>
        </p:nvCxnSpPr>
        <p:spPr>
          <a:xfrm>
            <a:off x="5205046" y="4545650"/>
            <a:ext cx="12051" cy="997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2332B85D-A934-2A0C-9812-EA05B118AD5E}"/>
              </a:ext>
            </a:extLst>
          </p:cNvPr>
          <p:cNvCxnSpPr/>
          <p:nvPr/>
        </p:nvCxnSpPr>
        <p:spPr>
          <a:xfrm>
            <a:off x="5217097" y="5542671"/>
            <a:ext cx="1307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5581493A-0A58-DBEF-291F-1AC6D5682171}"/>
              </a:ext>
            </a:extLst>
          </p:cNvPr>
          <p:cNvCxnSpPr>
            <a:cxnSpLocks/>
          </p:cNvCxnSpPr>
          <p:nvPr/>
        </p:nvCxnSpPr>
        <p:spPr>
          <a:xfrm flipV="1">
            <a:off x="6520577" y="4495827"/>
            <a:ext cx="0" cy="1046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Рукописный ввод 26">
                <a:extLst>
                  <a:ext uri="{FF2B5EF4-FFF2-40B4-BE49-F238E27FC236}">
                    <a16:creationId xmlns:a16="http://schemas.microsoft.com/office/drawing/2014/main" xmlns="" id="{B99AA7BF-A626-CABC-88E7-E918FE32E145}"/>
                  </a:ext>
                </a:extLst>
              </p14:cNvPr>
              <p14:cNvContentPartPr/>
              <p14:nvPr/>
            </p14:nvContentPartPr>
            <p14:xfrm>
              <a:off x="1533185" y="914068"/>
              <a:ext cx="360" cy="360"/>
            </p14:xfrm>
          </p:contentPart>
        </mc:Choice>
        <mc:Fallback xmlns="">
          <p:pic>
            <p:nvPicPr>
              <p:cNvPr id="27" name="Рукописный ввод 26">
                <a:extLst>
                  <a:ext uri="{FF2B5EF4-FFF2-40B4-BE49-F238E27FC236}">
                    <a16:creationId xmlns:a16="http://schemas.microsoft.com/office/drawing/2014/main" id="{B99AA7BF-A626-CABC-88E7-E918FE32E14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27065" y="907948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8" name="Рукописный ввод 27">
                <a:extLst>
                  <a:ext uri="{FF2B5EF4-FFF2-40B4-BE49-F238E27FC236}">
                    <a16:creationId xmlns:a16="http://schemas.microsoft.com/office/drawing/2014/main" xmlns="" id="{B9C995F4-CB8D-26E4-34ED-0B1377C79C52}"/>
                  </a:ext>
                </a:extLst>
              </p14:cNvPr>
              <p14:cNvContentPartPr/>
              <p14:nvPr/>
            </p14:nvContentPartPr>
            <p14:xfrm>
              <a:off x="6400025" y="210268"/>
              <a:ext cx="360" cy="14400"/>
            </p14:xfrm>
          </p:contentPart>
        </mc:Choice>
        <mc:Fallback xmlns="">
          <p:pic>
            <p:nvPicPr>
              <p:cNvPr id="28" name="Рукописный ввод 27">
                <a:extLst>
                  <a:ext uri="{FF2B5EF4-FFF2-40B4-BE49-F238E27FC236}">
                    <a16:creationId xmlns:a16="http://schemas.microsoft.com/office/drawing/2014/main" id="{B9C995F4-CB8D-26E4-34ED-0B1377C79C5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93905" y="204148"/>
                <a:ext cx="1260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9" name="Рукописный ввод 28">
                <a:extLst>
                  <a:ext uri="{FF2B5EF4-FFF2-40B4-BE49-F238E27FC236}">
                    <a16:creationId xmlns:a16="http://schemas.microsoft.com/office/drawing/2014/main" xmlns="" id="{DE4057D1-FB77-824A-2398-E795E4018286}"/>
                  </a:ext>
                </a:extLst>
              </p14:cNvPr>
              <p14:cNvContentPartPr/>
              <p14:nvPr/>
            </p14:nvContentPartPr>
            <p14:xfrm>
              <a:off x="10367585" y="3319588"/>
              <a:ext cx="360" cy="360"/>
            </p14:xfrm>
          </p:contentPart>
        </mc:Choice>
        <mc:Fallback xmlns="">
          <p:pic>
            <p:nvPicPr>
              <p:cNvPr id="29" name="Рукописный ввод 28">
                <a:extLst>
                  <a:ext uri="{FF2B5EF4-FFF2-40B4-BE49-F238E27FC236}">
                    <a16:creationId xmlns:a16="http://schemas.microsoft.com/office/drawing/2014/main" id="{DE4057D1-FB77-824A-2398-E795E401828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361465" y="3313468"/>
                <a:ext cx="12600" cy="12600"/>
              </a:xfrm>
              <a:prstGeom prst="rect">
                <a:avLst/>
              </a:prstGeom>
            </p:spPr>
          </p:pic>
        </mc:Fallback>
      </mc:AlternateContent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B40E86F5-6193-27B3-2AEF-4BD1B0750624}"/>
              </a:ext>
            </a:extLst>
          </p:cNvPr>
          <p:cNvCxnSpPr/>
          <p:nvPr/>
        </p:nvCxnSpPr>
        <p:spPr>
          <a:xfrm>
            <a:off x="5195646" y="4491891"/>
            <a:ext cx="26672" cy="21441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3AF3E4D6-F8D2-040C-A593-826CAD0A4F93}"/>
              </a:ext>
            </a:extLst>
          </p:cNvPr>
          <p:cNvCxnSpPr>
            <a:cxnSpLocks/>
          </p:cNvCxnSpPr>
          <p:nvPr/>
        </p:nvCxnSpPr>
        <p:spPr>
          <a:xfrm flipV="1">
            <a:off x="5211071" y="6639951"/>
            <a:ext cx="2344565" cy="778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46A16C13-4F16-E9D9-8A2B-3E3E8942A516}"/>
              </a:ext>
            </a:extLst>
          </p:cNvPr>
          <p:cNvCxnSpPr>
            <a:cxnSpLocks/>
          </p:cNvCxnSpPr>
          <p:nvPr/>
        </p:nvCxnSpPr>
        <p:spPr>
          <a:xfrm>
            <a:off x="7471290" y="4487955"/>
            <a:ext cx="40834" cy="215199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28C5D458-8A9B-30B3-FFDF-8A089CC1CB22}"/>
              </a:ext>
            </a:extLst>
          </p:cNvPr>
          <p:cNvCxnSpPr>
            <a:cxnSpLocks/>
            <a:stCxn id="9" idx="0"/>
          </p:cNvCxnSpPr>
          <p:nvPr/>
        </p:nvCxnSpPr>
        <p:spPr>
          <a:xfrm>
            <a:off x="6520577" y="4445391"/>
            <a:ext cx="26312" cy="10972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F0CC2A05-3F30-C5DC-339D-48E4F6FC0A95}"/>
              </a:ext>
            </a:extLst>
          </p:cNvPr>
          <p:cNvCxnSpPr>
            <a:cxnSpLocks/>
          </p:cNvCxnSpPr>
          <p:nvPr/>
        </p:nvCxnSpPr>
        <p:spPr>
          <a:xfrm>
            <a:off x="5211071" y="5542671"/>
            <a:ext cx="130532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60DBD9DC-D981-87C3-F940-9B28E8BF3E2B}"/>
              </a:ext>
            </a:extLst>
          </p:cNvPr>
          <p:cNvCxnSpPr>
            <a:cxnSpLocks/>
          </p:cNvCxnSpPr>
          <p:nvPr/>
        </p:nvCxnSpPr>
        <p:spPr>
          <a:xfrm flipV="1">
            <a:off x="5235788" y="4445308"/>
            <a:ext cx="2130771" cy="1803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xmlns="" id="{C2C81B10-247C-766F-A9EF-C0F9FF5B880D}"/>
              </a:ext>
            </a:extLst>
          </p:cNvPr>
          <p:cNvCxnSpPr>
            <a:cxnSpLocks/>
          </p:cNvCxnSpPr>
          <p:nvPr/>
        </p:nvCxnSpPr>
        <p:spPr>
          <a:xfrm>
            <a:off x="5266809" y="4402468"/>
            <a:ext cx="113321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xmlns="" id="{A3AB44AA-B862-7E0A-CB73-932FCC8543AB}"/>
                  </a:ext>
                </a:extLst>
              </p14:cNvPr>
              <p14:cNvContentPartPr/>
              <p14:nvPr/>
            </p14:nvContentPartPr>
            <p14:xfrm>
              <a:off x="6906905" y="4416868"/>
              <a:ext cx="360" cy="96120"/>
            </p14:xfrm>
          </p:contentPart>
        </mc:Choice>
        <mc:Fallback xmlns=""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A3AB44AA-B862-7E0A-CB73-932FCC8543A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888905" y="4399228"/>
                <a:ext cx="36000" cy="1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xmlns="" id="{E6D941AE-5247-B978-2497-F380C8F7C3D4}"/>
                  </a:ext>
                </a:extLst>
              </p14:cNvPr>
              <p14:cNvContentPartPr/>
              <p14:nvPr/>
            </p14:nvContentPartPr>
            <p14:xfrm>
              <a:off x="6819785" y="4071628"/>
              <a:ext cx="153720" cy="2494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E6D941AE-5247-B978-2497-F380C8F7C3D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802145" y="4053628"/>
                <a:ext cx="18936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17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6471FB1B-FAB7-2AC3-35EE-FCFEB9F7D314}"/>
                  </a:ext>
                </a:extLst>
              </p14:cNvPr>
              <p14:cNvContentPartPr/>
              <p14:nvPr/>
            </p14:nvContentPartPr>
            <p14:xfrm>
              <a:off x="5317145" y="4600108"/>
              <a:ext cx="1131120" cy="802080"/>
            </p14:xfrm>
          </p:contentPart>
        </mc:Choice>
        <mc:Fallback>
          <p:pic>
            <p:nvPicPr>
              <p:cNvPr id="15" name="Рукописный ввод 14">
                <a:extLst>
                  <a:ext uri="{FF2B5EF4-FFF2-40B4-BE49-F238E27FC236}">
                    <a16:creationId xmlns:a16="http://schemas.microsoft.com/office/drawing/2014/main" xmlns="" id="{6471FB1B-FAB7-2AC3-35EE-FCFEB9F7D31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308145" y="4546108"/>
                <a:ext cx="1148760" cy="90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19">
            <p14:nvContentPartPr>
              <p14:cNvPr id="30" name="Рукописный ввод 29">
                <a:extLst>
                  <a:ext uri="{FF2B5EF4-FFF2-40B4-BE49-F238E27FC236}">
                    <a16:creationId xmlns:a16="http://schemas.microsoft.com/office/drawing/2014/main" id="{3D2C8C0D-736D-B130-0E21-84E94577D451}"/>
                  </a:ext>
                </a:extLst>
              </p14:cNvPr>
              <p14:cNvContentPartPr/>
              <p14:nvPr/>
            </p14:nvContentPartPr>
            <p14:xfrm>
              <a:off x="7089785" y="5104828"/>
              <a:ext cx="220320" cy="951480"/>
            </p14:xfrm>
          </p:contentPart>
        </mc:Choice>
        <mc:Fallback>
          <p:pic>
            <p:nvPicPr>
              <p:cNvPr id="30" name="Рукописный ввод 29">
                <a:extLst>
                  <a:ext uri="{FF2B5EF4-FFF2-40B4-BE49-F238E27FC236}">
                    <a16:creationId xmlns:a16="http://schemas.microsoft.com/office/drawing/2014/main" xmlns="" id="{3D2C8C0D-736D-B130-0E21-84E94577D451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080785" y="5050828"/>
                <a:ext cx="237960" cy="1059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08AC34A0-395D-B41E-E024-845FAEC2BA88}"/>
              </a:ext>
            </a:extLst>
          </p:cNvPr>
          <p:cNvGrpSpPr/>
          <p:nvPr/>
        </p:nvGrpSpPr>
        <p:grpSpPr>
          <a:xfrm>
            <a:off x="5270705" y="4575628"/>
            <a:ext cx="2205720" cy="1966680"/>
            <a:chOff x="5270705" y="4575628"/>
            <a:chExt cx="2205720" cy="1966680"/>
          </a:xfrm>
        </p:grpSpPr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1">
              <p14:nvContentPartPr>
                <p14:cNvPr id="19" name="Рукописный ввод 18">
                  <a:extLst>
                    <a:ext uri="{FF2B5EF4-FFF2-40B4-BE49-F238E27FC236}">
                      <a16:creationId xmlns:a16="http://schemas.microsoft.com/office/drawing/2014/main" id="{7A2428DC-0C9A-55F9-74A2-E6BB757CB82C}"/>
                    </a:ext>
                  </a:extLst>
                </p14:cNvPr>
                <p14:cNvContentPartPr/>
                <p14:nvPr/>
              </p14:nvContentPartPr>
              <p14:xfrm>
                <a:off x="6092225" y="4822228"/>
                <a:ext cx="1153800" cy="1142280"/>
              </p14:xfrm>
            </p:contentPart>
          </mc:Choice>
          <mc:Fallback>
            <p:pic>
              <p:nvPicPr>
                <p:cNvPr id="19" name="Рукописный ввод 18">
                  <a:extLst>
                    <a:ext uri="{FF2B5EF4-FFF2-40B4-BE49-F238E27FC236}">
                      <a16:creationId xmlns:a16="http://schemas.microsoft.com/office/drawing/2014/main" xmlns="" id="{7A2428DC-0C9A-55F9-74A2-E6BB757CB82C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083225" y="4768588"/>
                  <a:ext cx="1171440" cy="12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3">
              <p14:nvContentPartPr>
                <p14:cNvPr id="21" name="Рукописный ввод 20">
                  <a:extLst>
                    <a:ext uri="{FF2B5EF4-FFF2-40B4-BE49-F238E27FC236}">
                      <a16:creationId xmlns:a16="http://schemas.microsoft.com/office/drawing/2014/main" id="{355313B6-3D84-C0F3-951D-98DD3752A0BF}"/>
                    </a:ext>
                  </a:extLst>
                </p14:cNvPr>
                <p14:cNvContentPartPr/>
                <p14:nvPr/>
              </p14:nvContentPartPr>
              <p14:xfrm>
                <a:off x="5270705" y="5037868"/>
                <a:ext cx="284040" cy="405360"/>
              </p14:xfrm>
            </p:contentPart>
          </mc:Choice>
          <mc:Fallback>
            <p:pic>
              <p:nvPicPr>
                <p:cNvPr id="21" name="Рукописный ввод 20">
                  <a:extLst>
                    <a:ext uri="{FF2B5EF4-FFF2-40B4-BE49-F238E27FC236}">
                      <a16:creationId xmlns:a16="http://schemas.microsoft.com/office/drawing/2014/main" xmlns="" id="{355313B6-3D84-C0F3-951D-98DD3752A0B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261705" y="4983868"/>
                  <a:ext cx="301680" cy="51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5">
              <p14:nvContentPartPr>
                <p14:cNvPr id="24" name="Рукописный ввод 23">
                  <a:extLst>
                    <a:ext uri="{FF2B5EF4-FFF2-40B4-BE49-F238E27FC236}">
                      <a16:creationId xmlns:a16="http://schemas.microsoft.com/office/drawing/2014/main" id="{CEEC2B33-C92D-8A5A-AA71-D9C752A3DBFA}"/>
                    </a:ext>
                  </a:extLst>
                </p14:cNvPr>
                <p14:cNvContentPartPr/>
                <p14:nvPr/>
              </p14:nvContentPartPr>
              <p14:xfrm>
                <a:off x="5317145" y="6063148"/>
                <a:ext cx="759600" cy="447120"/>
              </p14:xfrm>
            </p:contentPart>
          </mc:Choice>
          <mc:Fallback>
            <p:pic>
              <p:nvPicPr>
                <p:cNvPr id="24" name="Рукописный ввод 23">
                  <a:extLst>
                    <a:ext uri="{FF2B5EF4-FFF2-40B4-BE49-F238E27FC236}">
                      <a16:creationId xmlns:a16="http://schemas.microsoft.com/office/drawing/2014/main" xmlns="" id="{CEEC2B33-C92D-8A5A-AA71-D9C752A3DBF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308145" y="6009148"/>
                  <a:ext cx="777240" cy="55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7">
              <p14:nvContentPartPr>
                <p14:cNvPr id="25" name="Рукописный ввод 24">
                  <a:extLst>
                    <a:ext uri="{FF2B5EF4-FFF2-40B4-BE49-F238E27FC236}">
                      <a16:creationId xmlns:a16="http://schemas.microsoft.com/office/drawing/2014/main" id="{9AAC767B-3F4D-719C-B5A5-1CD46009EE36}"/>
                    </a:ext>
                  </a:extLst>
                </p14:cNvPr>
                <p14:cNvContentPartPr/>
                <p14:nvPr/>
              </p14:nvContentPartPr>
              <p14:xfrm>
                <a:off x="5401745" y="5626468"/>
                <a:ext cx="491760" cy="100440"/>
              </p14:xfrm>
            </p:contentPart>
          </mc:Choice>
          <mc:Fallback>
            <p:pic>
              <p:nvPicPr>
                <p:cNvPr id="25" name="Рукописный ввод 24">
                  <a:extLst>
                    <a:ext uri="{FF2B5EF4-FFF2-40B4-BE49-F238E27FC236}">
                      <a16:creationId xmlns:a16="http://schemas.microsoft.com/office/drawing/2014/main" xmlns="" id="{9AAC767B-3F4D-719C-B5A5-1CD46009EE3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392745" y="5572828"/>
                  <a:ext cx="50940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9">
              <p14:nvContentPartPr>
                <p14:cNvPr id="26" name="Рукописный ввод 25">
                  <a:extLst>
                    <a:ext uri="{FF2B5EF4-FFF2-40B4-BE49-F238E27FC236}">
                      <a16:creationId xmlns:a16="http://schemas.microsoft.com/office/drawing/2014/main" id="{5A14E7FF-231A-6CBF-D8F1-9EC89970EE1F}"/>
                    </a:ext>
                  </a:extLst>
                </p14:cNvPr>
                <p14:cNvContentPartPr/>
                <p14:nvPr/>
              </p14:nvContentPartPr>
              <p14:xfrm>
                <a:off x="5626385" y="5316868"/>
                <a:ext cx="1439280" cy="29880"/>
              </p14:xfrm>
            </p:contentPart>
          </mc:Choice>
          <mc:Fallback>
            <p:pic>
              <p:nvPicPr>
                <p:cNvPr id="26" name="Рукописный ввод 25">
                  <a:extLst>
                    <a:ext uri="{FF2B5EF4-FFF2-40B4-BE49-F238E27FC236}">
                      <a16:creationId xmlns:a16="http://schemas.microsoft.com/office/drawing/2014/main" xmlns="" id="{5A14E7FF-231A-6CBF-D8F1-9EC89970EE1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617745" y="5263228"/>
                  <a:ext cx="145692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31">
              <p14:nvContentPartPr>
                <p14:cNvPr id="34" name="Рукописный ввод 33">
                  <a:extLst>
                    <a:ext uri="{FF2B5EF4-FFF2-40B4-BE49-F238E27FC236}">
                      <a16:creationId xmlns:a16="http://schemas.microsoft.com/office/drawing/2014/main" id="{AA509C84-143B-7F10-2C30-8290D2BE1178}"/>
                    </a:ext>
                  </a:extLst>
                </p14:cNvPr>
                <p14:cNvContentPartPr/>
                <p14:nvPr/>
              </p14:nvContentPartPr>
              <p14:xfrm>
                <a:off x="5574545" y="4575628"/>
                <a:ext cx="1901880" cy="1966680"/>
              </p14:xfrm>
            </p:contentPart>
          </mc:Choice>
          <mc:Fallback>
            <p:pic>
              <p:nvPicPr>
                <p:cNvPr id="34" name="Рукописный ввод 33">
                  <a:extLst>
                    <a:ext uri="{FF2B5EF4-FFF2-40B4-BE49-F238E27FC236}">
                      <a16:creationId xmlns:a16="http://schemas.microsoft.com/office/drawing/2014/main" xmlns="" id="{AA509C84-143B-7F10-2C30-8290D2BE1178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565545" y="4521988"/>
                  <a:ext cx="1919520" cy="2074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41238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96C23D-DB42-F6A4-C6EE-6A915034F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3ADD18-6BF3-740A-99C0-BF470523F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 ықтималдықты пайдаланып есептер шығаруды </a:t>
            </a:r>
            <a:r>
              <a:rPr lang="kk-K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меңгердіңіздер</a:t>
            </a:r>
            <a:r>
              <a:rPr lang="kk-KZ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251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331" y="398728"/>
            <a:ext cx="9959927" cy="2879043"/>
          </a:xfrm>
        </p:spPr>
        <p:txBody>
          <a:bodyPr>
            <a:noAutofit/>
          </a:bodyPr>
          <a:lstStyle/>
          <a:p>
            <a:pPr algn="l"/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Тақырып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  </a:t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Мәтінді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есептерді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шығару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Геометриялық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ықтималдық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500DE4-F280-CC7E-53E6-D171D829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9D140E2-BA25-5431-7188-63476C84D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9.3.2.5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 ықтималдықты есептер шығаруда қолдану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838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A8336-B835-12D8-48E3-C07A6C491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778" y="449532"/>
            <a:ext cx="9206132" cy="1126050"/>
          </a:xfrm>
        </p:spPr>
        <p:txBody>
          <a:bodyPr>
            <a:no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 сабақта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EFE5BF-B07F-E188-5709-87F088A71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867314" cy="37451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 ы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қтималдықты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 шығаруда қолданасыздар.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9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1E437A-B08A-B19B-DD5D-18F0038EF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3951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BFE844-7C69-C2D9-5CF3-A185B2CFA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214" y="1153551"/>
            <a:ext cx="8596668" cy="388077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Қабырғасының ұзындығы 2см болатын шаршыдан кездейсоқ А нүктесі алынды. Осы шаршыға қабырғасының ұзындығы 1см болатын екінші шаршы іштей салынған. Алынған нүктенің екінші шаршыға тиісті </a:t>
            </a:r>
            <a:r>
              <a:rPr lang="kk-KZ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болуының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ықтималдығын табыңдар.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4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id="{95C1559B-6A96-0F9E-DF9D-DCC8BB2C856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599"/>
                <a:ext cx="8596668" cy="5284763"/>
              </a:xfrm>
            </p:spPr>
            <p:txBody>
              <a:bodyPr>
                <a:normAutofit/>
              </a:bodyPr>
              <a:lstStyle/>
              <a:p>
                <a:r>
                  <a:rPr lang="kk-KZ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br>
                  <a:rPr lang="kk-KZ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</a:t>
                </a:r>
                <a:b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</a:t>
                </a:r>
                <a:b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енді Р</a:t>
                </a:r>
                <a:r>
                  <a:rPr lang="ru-RU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(А)</a:t>
                </a: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b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</a:t>
                </a:r>
                <a:r>
                  <a:rPr lang="kk-KZ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5C1559B-6A96-0F9E-DF9D-DCC8BB2C85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599"/>
                <a:ext cx="8596668" cy="5284763"/>
              </a:xfrm>
              <a:blipFill>
                <a:blip r:embed="rId2"/>
                <a:stretch>
                  <a:fillRect l="-1418" t="-1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9034972-C857-7A5F-E73F-03118C55C8AA}"/>
              </a:ext>
            </a:extLst>
          </p:cNvPr>
          <p:cNvSpPr/>
          <p:nvPr/>
        </p:nvSpPr>
        <p:spPr>
          <a:xfrm>
            <a:off x="6738424" y="2096086"/>
            <a:ext cx="1688123" cy="1463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5713127A-B66D-087B-0B39-DAFBD9EA49F1}"/>
                  </a:ext>
                </a:extLst>
              </p14:cNvPr>
              <p14:cNvContentPartPr/>
              <p14:nvPr/>
            </p14:nvContentPartPr>
            <p14:xfrm>
              <a:off x="9396665" y="1476748"/>
              <a:ext cx="360" cy="360"/>
            </p14:xfrm>
          </p:contentPart>
        </mc:Choice>
        <mc:Fallback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5713127A-B66D-087B-0B39-DAFBD9EA49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34025" y="1098748"/>
                <a:ext cx="126000" cy="75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9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8ACD7666-6A56-17EE-770F-B9D6B1601A2F}"/>
                  </a:ext>
                </a:extLst>
              </p14:cNvPr>
              <p14:cNvContentPartPr/>
              <p14:nvPr/>
            </p14:nvContentPartPr>
            <p14:xfrm>
              <a:off x="2531465" y="154468"/>
              <a:ext cx="360" cy="360"/>
            </p14:xfrm>
          </p:contentPart>
        </mc:Choice>
        <mc:Fallback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8ACD7666-6A56-17EE-770F-B9D6B1601A2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68825" y="-223532"/>
                <a:ext cx="126000" cy="75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5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E09706FD-7F43-5AF3-DA0F-0655AAF5EF52}"/>
                  </a:ext>
                </a:extLst>
              </p14:cNvPr>
              <p14:cNvContentPartPr/>
              <p14:nvPr/>
            </p14:nvContentPartPr>
            <p14:xfrm>
              <a:off x="112265" y="2377025"/>
              <a:ext cx="360" cy="360"/>
            </p14:xfrm>
          </p:contentPart>
        </mc:Choice>
        <mc:Fallback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E09706FD-7F43-5AF3-DA0F-0655AAF5EF5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3625" y="236838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EA0250F-FD07-BAE0-0139-7F76B952A47F}"/>
              </a:ext>
            </a:extLst>
          </p:cNvPr>
          <p:cNvSpPr txBox="1"/>
          <p:nvPr/>
        </p:nvSpPr>
        <p:spPr>
          <a:xfrm>
            <a:off x="6933290" y="280583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4C20AC6-7055-C90B-8A96-EC4182DB2575}"/>
              </a:ext>
            </a:extLst>
          </p:cNvPr>
          <p:cNvSpPr txBox="1"/>
          <p:nvPr/>
        </p:nvSpPr>
        <p:spPr>
          <a:xfrm>
            <a:off x="8516907" y="24953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D4B332C-DA0D-ECF4-6E08-E794ECA68E80}"/>
              </a:ext>
            </a:extLst>
          </p:cNvPr>
          <p:cNvSpPr txBox="1"/>
          <p:nvPr/>
        </p:nvSpPr>
        <p:spPr>
          <a:xfrm>
            <a:off x="6900203" y="216639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А</a:t>
            </a:r>
            <a:endParaRPr lang="ru-RU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2F03159-A6A2-0361-FFAA-D978F0EDAC76}"/>
              </a:ext>
            </a:extLst>
          </p:cNvPr>
          <p:cNvCxnSpPr>
            <a:stCxn id="4" idx="1"/>
          </p:cNvCxnSpPr>
          <p:nvPr/>
        </p:nvCxnSpPr>
        <p:spPr>
          <a:xfrm>
            <a:off x="6738424" y="2827606"/>
            <a:ext cx="84406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783D07F2-305B-0C51-EE1F-0E432BCC89F9}"/>
              </a:ext>
            </a:extLst>
          </p:cNvPr>
          <p:cNvCxnSpPr/>
          <p:nvPr/>
        </p:nvCxnSpPr>
        <p:spPr>
          <a:xfrm>
            <a:off x="7582485" y="2096086"/>
            <a:ext cx="0" cy="731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B1AC64B9-811F-F699-1B28-B95B60BD03F3}"/>
              </a:ext>
            </a:extLst>
          </p:cNvPr>
          <p:cNvSpPr/>
          <p:nvPr/>
        </p:nvSpPr>
        <p:spPr>
          <a:xfrm>
            <a:off x="6924822" y="2485170"/>
            <a:ext cx="45719" cy="6218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40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D4EB3C-6A5B-1332-1F66-F38FB4EEE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ACEFD1-E744-3E20-B696-C08A99768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0160"/>
            <a:ext cx="8596668" cy="388077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Қабырғасының ұзындығы 2см болатын шаршыдан кездейсоқ А нүктесі алынды. Осы шаршыға қабырғасының ұзындығы 1см болатын екінші шаршы іштей салынған. Алынған нүктенің екінші шаршыға тиісті </a:t>
            </a:r>
            <a:r>
              <a:rPr lang="kk-KZ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болмауының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ықтималдығын табыңдар.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52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99B9B7D1-0A33-D3D2-318B-061D08CD178B}"/>
                  </a:ext>
                </a:extLst>
              </p:cNvPr>
              <p:cNvSpPr txBox="1"/>
              <p:nvPr/>
            </p:nvSpPr>
            <p:spPr>
              <a:xfrm>
                <a:off x="624457" y="904715"/>
                <a:ext cx="9011913" cy="3992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kk-KZ" sz="1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kk-KZ" sz="1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kk-K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</a:t>
                </a:r>
                <a:b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kk-KZ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2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</a:t>
                </a:r>
                <a:r>
                  <a:rPr lang="ru-RU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қ</m:t>
                        </m:r>
                      </m:sub>
                    </m:sSub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kk-KZ" sz="2400" b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ru-RU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kk-KZ" sz="2400" b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=4-1=3</a:t>
                </a: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1</a:t>
                </a: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енді Р</a:t>
                </a:r>
                <a:r>
                  <a:rPr lang="ru-RU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(А)</a:t>
                </a: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ru-RU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b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</a:t>
                </a:r>
                <a:r>
                  <a:rPr lang="kk-KZ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B9B7D1-0A33-D3D2-318B-061D08CD1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457" y="904715"/>
                <a:ext cx="9011913" cy="3992568"/>
              </a:xfrm>
              <a:prstGeom prst="rect">
                <a:avLst/>
              </a:prstGeom>
              <a:blipFill>
                <a:blip r:embed="rId2"/>
                <a:stretch>
                  <a:fillRect l="-1014" t="-1221" b="-4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5E6CC0F-9727-0ADD-D70A-6366EDFAB42C}"/>
              </a:ext>
            </a:extLst>
          </p:cNvPr>
          <p:cNvSpPr/>
          <p:nvPr/>
        </p:nvSpPr>
        <p:spPr>
          <a:xfrm>
            <a:off x="6738424" y="2096086"/>
            <a:ext cx="1688123" cy="1463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1 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 1      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0D5A22-0CF2-7DE6-B023-DE1A7028ECF8}"/>
              </a:ext>
            </a:extLst>
          </p:cNvPr>
          <p:cNvSpPr txBox="1"/>
          <p:nvPr/>
        </p:nvSpPr>
        <p:spPr>
          <a:xfrm>
            <a:off x="8571717" y="26218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F22FDCE4-27C7-55E0-D5D7-6CD5258F6F9E}"/>
              </a:ext>
            </a:extLst>
          </p:cNvPr>
          <p:cNvCxnSpPr>
            <a:cxnSpLocks/>
          </p:cNvCxnSpPr>
          <p:nvPr/>
        </p:nvCxnSpPr>
        <p:spPr>
          <a:xfrm>
            <a:off x="6738424" y="2806517"/>
            <a:ext cx="84406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F33E1043-D340-5ACA-7DD9-D014B718A562}"/>
              </a:ext>
            </a:extLst>
          </p:cNvPr>
          <p:cNvCxnSpPr>
            <a:cxnSpLocks/>
            <a:stCxn id="6" idx="0"/>
          </p:cNvCxnSpPr>
          <p:nvPr/>
        </p:nvCxnSpPr>
        <p:spPr>
          <a:xfrm flipH="1">
            <a:off x="7582485" y="2096086"/>
            <a:ext cx="1" cy="7104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Овал 1">
            <a:extLst>
              <a:ext uri="{FF2B5EF4-FFF2-40B4-BE49-F238E27FC236}">
                <a16:creationId xmlns:a16="http://schemas.microsoft.com/office/drawing/2014/main" xmlns="" id="{51A335B8-DDE4-9759-A5C2-943DC64B09B3}"/>
              </a:ext>
            </a:extLst>
          </p:cNvPr>
          <p:cNvSpPr/>
          <p:nvPr/>
        </p:nvSpPr>
        <p:spPr>
          <a:xfrm>
            <a:off x="8032651" y="3131825"/>
            <a:ext cx="84406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548A5446-756F-6ACE-1282-B25899B09635}"/>
                  </a:ext>
                </a:extLst>
              </p14:cNvPr>
              <p14:cNvContentPartPr/>
              <p14:nvPr/>
            </p14:nvContentPartPr>
            <p14:xfrm>
              <a:off x="3009905" y="5331268"/>
              <a:ext cx="360" cy="36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548A5446-756F-6ACE-1282-B25899B096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01265" y="5277628"/>
                <a:ext cx="18000" cy="10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3710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111CD8-B792-3E33-474D-7B5B2B713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123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91D24409-E49E-F722-8F80-1DEFF7B047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88613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[1;10]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кесіндісінен сан кездейсоқ таңдалды. Осы сан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p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-5х+6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теңсіздігінің шешімі болуының ықтималдығын табыңдар</a:t>
                </a:r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1D24409-E49E-F722-8F80-1DEFF7B047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88613"/>
                <a:ext cx="8596668" cy="3880773"/>
              </a:xfrm>
              <a:blipFill>
                <a:blip r:embed="rId2"/>
                <a:stretch>
                  <a:fillRect l="-1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44096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446</TotalTime>
  <Words>162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Tahoma</vt:lpstr>
      <vt:lpstr>Times New Roman</vt:lpstr>
      <vt:lpstr>Trebuchet MS</vt:lpstr>
      <vt:lpstr>Wingdings 3</vt:lpstr>
      <vt:lpstr>Аспект</vt:lpstr>
      <vt:lpstr>Презентация PowerPoint</vt:lpstr>
      <vt:lpstr> Тақырып:      Мәтінді есептерді шығару. Геометриялық ықтималдық.</vt:lpstr>
      <vt:lpstr>Сабақ мақсаты</vt:lpstr>
      <vt:lpstr>Бүгін сабақта:</vt:lpstr>
      <vt:lpstr>Есеп №1</vt:lpstr>
      <vt:lpstr>Шешуі S_1  =2^2=4  S_2  =1^2=1  енді Р(А)=S_1/S_2  = 1/4                                                                                      Жауабы: 1/4</vt:lpstr>
      <vt:lpstr>есеп №2</vt:lpstr>
      <vt:lpstr>Презентация PowerPoint</vt:lpstr>
      <vt:lpstr>есеп №3</vt:lpstr>
      <vt:lpstr>Шешуі</vt:lpstr>
      <vt:lpstr>есеп №3</vt:lpstr>
      <vt:lpstr>Қорытынды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Huawei</cp:lastModifiedBy>
  <cp:revision>23</cp:revision>
  <dcterms:created xsi:type="dcterms:W3CDTF">2024-02-09T10:33:56Z</dcterms:created>
  <dcterms:modified xsi:type="dcterms:W3CDTF">2024-09-18T13:56:39Z</dcterms:modified>
</cp:coreProperties>
</file>