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78" r:id="rId2"/>
    <p:sldId id="259" r:id="rId3"/>
    <p:sldId id="284" r:id="rId4"/>
    <p:sldId id="285" r:id="rId5"/>
    <p:sldId id="286" r:id="rId6"/>
    <p:sldId id="288" r:id="rId7"/>
    <p:sldId id="289" r:id="rId8"/>
    <p:sldId id="291" r:id="rId9"/>
    <p:sldId id="292" r:id="rId10"/>
    <p:sldId id="294" r:id="rId11"/>
    <p:sldId id="296" r:id="rId12"/>
    <p:sldId id="295" r:id="rId13"/>
    <p:sldId id="28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7762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8259D0-34A0-4D03-BD3A-50F7F6034403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8383" y="2538188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8383" y="3449345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8383" y="4360502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6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4" b="20207"/>
          <a:stretch/>
        </p:blipFill>
        <p:spPr bwMode="auto">
          <a:xfrm>
            <a:off x="806450" y="3056467"/>
            <a:ext cx="10447867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1"/>
          <p:cNvSpPr>
            <a:spLocks noChangeArrowheads="1"/>
          </p:cNvSpPr>
          <p:nvPr/>
        </p:nvSpPr>
        <p:spPr bwMode="auto">
          <a:xfrm>
            <a:off x="888210" y="1277600"/>
            <a:ext cx="100663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Косинустардың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айырмасы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формуласын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пайдаланып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айырманы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көбейтіндіге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жікте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1"/>
          <p:cNvSpPr>
            <a:spLocks noChangeArrowheads="1"/>
          </p:cNvSpPr>
          <p:nvPr/>
        </p:nvSpPr>
        <p:spPr bwMode="auto">
          <a:xfrm>
            <a:off x="318552" y="408736"/>
            <a:ext cx="2512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4-тапсырма: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7247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738034" y="625025"/>
            <a:ext cx="4524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Тангенстердің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қосындысы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97720" y="3333502"/>
            <a:ext cx="4265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Тангенстердің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айырымы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274" y="1337733"/>
            <a:ext cx="1110403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тангенстерінің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қосындысы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бұрыштардың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қосындысының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синусын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бұрыштардың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косинустарының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көбейтіндісіне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бөлгенге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983" y="4092715"/>
            <a:ext cx="1110403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тангенстерінің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айырымы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бұрыштардың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айырымының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синусын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бұрыштардың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косинустарының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көбейтіндісіне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бөлгенге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10625"/>
              </p:ext>
            </p:extLst>
          </p:nvPr>
        </p:nvGraphicFramePr>
        <p:xfrm>
          <a:off x="4370017" y="2192866"/>
          <a:ext cx="3260861" cy="887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3" imgW="1536700" imgH="419100" progId="Equation.3">
                  <p:embed/>
                </p:oleObj>
              </mc:Choice>
              <mc:Fallback>
                <p:oleObj name="Формула" r:id="rId3" imgW="15367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017" y="2192866"/>
                        <a:ext cx="3260861" cy="887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247608"/>
              </p:ext>
            </p:extLst>
          </p:nvPr>
        </p:nvGraphicFramePr>
        <p:xfrm>
          <a:off x="4511648" y="5096932"/>
          <a:ext cx="3297516" cy="89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5" imgW="1536700" imgH="419100" progId="Equation.3">
                  <p:embed/>
                </p:oleObj>
              </mc:Choice>
              <mc:Fallback>
                <p:oleObj name="Формула" r:id="rId5" imgW="15367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48" y="5096932"/>
                        <a:ext cx="3297516" cy="897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65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4" y="1706563"/>
            <a:ext cx="6451600" cy="489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3667" y="414702"/>
            <a:ext cx="10244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Тригонометриялық функциялардың</a:t>
            </a:r>
          </a:p>
          <a:p>
            <a:pPr algn="ctr"/>
            <a:r>
              <a:rPr lang="kk-KZ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қосындысы мен айырымын көбейтіндіге түрлендіру формулалары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9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447357" y="1293132"/>
            <a:ext cx="4477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Қорытынды</a:t>
            </a:r>
            <a:r>
              <a:rPr lang="ru-RU" sz="5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5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5732" y="3115568"/>
            <a:ext cx="7247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 сабақта тригонометриялық функциялардың</a:t>
            </a:r>
          </a:p>
          <a:p>
            <a:pPr algn="ctr"/>
            <a:r>
              <a:rPr lang="kk-KZ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қосындысы мен айырымын көбейтіндіге түрлендіру формулаларын меңгердіңіздер.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1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866" y="1058334"/>
            <a:ext cx="8585200" cy="97366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</a:t>
            </a:r>
            <a:r>
              <a:rPr lang="ru-RU" sz="4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тақырыбы</a:t>
            </a:r>
            <a:r>
              <a:rPr lang="ru-RU" sz="4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067" y="2225544"/>
            <a:ext cx="8898466" cy="932523"/>
          </a:xfrm>
        </p:spPr>
        <p:txBody>
          <a:bodyPr>
            <a:normAutofit/>
          </a:bodyPr>
          <a:lstStyle/>
          <a:p>
            <a:pPr algn="ctr"/>
            <a:r>
              <a:rPr lang="kk-KZ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Тригонометрия формулалары</a:t>
            </a:r>
            <a:endParaRPr lang="ru-RU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87" y="1861477"/>
            <a:ext cx="3521413" cy="432173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1866" y="4394200"/>
            <a:ext cx="8585200" cy="9736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Тригонометриялық функциялардың</a:t>
            </a:r>
          </a:p>
          <a:p>
            <a:pPr algn="ctr"/>
            <a:r>
              <a:rPr lang="kk-KZ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қосындысы мен айырымын көбейтіндіге түрлендіру формулаларымен танысасыздар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4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1261534" y="836613"/>
            <a:ext cx="9793817" cy="8620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lang="kk-KZ" sz="5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3890434" y="385764"/>
            <a:ext cx="4432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Синустардың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қосындысы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3985" y="939800"/>
            <a:ext cx="1110403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синустарының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қосындысы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бұрыштардың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қосындысының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жартысының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синусының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бұрыштардың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айырмасының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жартысының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косинусына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көбейтіндісін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еселегенге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99"/>
          <a:stretch/>
        </p:blipFill>
        <p:spPr bwMode="auto">
          <a:xfrm>
            <a:off x="897467" y="1955800"/>
            <a:ext cx="10481734" cy="3064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67" y="5117090"/>
            <a:ext cx="9567334" cy="5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790593"/>
              </p:ext>
            </p:extLst>
          </p:nvPr>
        </p:nvGraphicFramePr>
        <p:xfrm>
          <a:off x="1357313" y="5621338"/>
          <a:ext cx="9191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5" imgW="6222960" imgH="634680" progId="Equation.3">
                  <p:embed/>
                </p:oleObj>
              </mc:Choice>
              <mc:Fallback>
                <p:oleObj name="Формула" r:id="rId5" imgW="622296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5621338"/>
                        <a:ext cx="91916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30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88901" y="3538539"/>
            <a:ext cx="1155488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endParaRPr lang="ru-RU" altLang="ru-RU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3652017" y="304279"/>
            <a:ext cx="48033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Синустардың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айырмасы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132" y="895692"/>
            <a:ext cx="11580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бұрыштың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синустарының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айырмасы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бұрыштардың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айырмасының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жартысының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синусының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бұрыштардың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қосындысының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жартысының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косинусына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көбейтіндісін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еселегенге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22"/>
          <a:stretch/>
        </p:blipFill>
        <p:spPr bwMode="auto">
          <a:xfrm>
            <a:off x="753533" y="1911356"/>
            <a:ext cx="10320867" cy="327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3" y="5391715"/>
            <a:ext cx="10600268" cy="58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54905"/>
              </p:ext>
            </p:extLst>
          </p:nvPr>
        </p:nvGraphicFramePr>
        <p:xfrm>
          <a:off x="931333" y="5744098"/>
          <a:ext cx="8178800" cy="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5" imgW="6019560" imgH="596880" progId="Equation.3">
                  <p:embed/>
                </p:oleObj>
              </mc:Choice>
              <mc:Fallback>
                <p:oleObj name="Формула" r:id="rId5" imgW="6019560" imgH="596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333" y="5744098"/>
                        <a:ext cx="8178800" cy="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45418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666751" y="560388"/>
            <a:ext cx="1107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solidFill>
                  <a:srgbClr val="000000"/>
                </a:solidFill>
                <a:latin typeface="Open Sans" pitchFamily="34" charset="0"/>
              </a:rPr>
              <a:t/>
            </a:r>
            <a:br>
              <a:rPr lang="ru-RU" altLang="ru-RU">
                <a:solidFill>
                  <a:srgbClr val="000000"/>
                </a:solidFill>
                <a:latin typeface="Open Sans" pitchFamily="34" charset="0"/>
              </a:rPr>
            </a:br>
            <a:endParaRPr lang="ru-RU" altLang="ru-RU"/>
          </a:p>
        </p:txBody>
      </p:sp>
      <p:pic>
        <p:nvPicPr>
          <p:cNvPr id="6148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8"/>
          <a:stretch/>
        </p:blipFill>
        <p:spPr bwMode="auto">
          <a:xfrm>
            <a:off x="372533" y="2091267"/>
            <a:ext cx="11444818" cy="381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1"/>
          <p:cNvSpPr>
            <a:spLocks noChangeArrowheads="1"/>
          </p:cNvSpPr>
          <p:nvPr/>
        </p:nvSpPr>
        <p:spPr bwMode="auto">
          <a:xfrm>
            <a:off x="1005702" y="874457"/>
            <a:ext cx="99435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Синустардың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қосындысы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формуласын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пайдаланып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сәйкестендіруді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орында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1"/>
          <p:cNvSpPr>
            <a:spLocks noChangeArrowheads="1"/>
          </p:cNvSpPr>
          <p:nvPr/>
        </p:nvSpPr>
        <p:spPr bwMode="auto">
          <a:xfrm>
            <a:off x="330161" y="298669"/>
            <a:ext cx="2512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1-тапсырма: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7449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666751" y="560388"/>
            <a:ext cx="1107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solidFill>
                  <a:srgbClr val="000000"/>
                </a:solidFill>
                <a:latin typeface="Open Sans" pitchFamily="34" charset="0"/>
              </a:rPr>
              <a:t/>
            </a:r>
            <a:br>
              <a:rPr lang="ru-RU" altLang="ru-RU">
                <a:solidFill>
                  <a:srgbClr val="000000"/>
                </a:solidFill>
                <a:latin typeface="Open Sans" pitchFamily="34" charset="0"/>
              </a:rPr>
            </a:br>
            <a:endParaRPr lang="ru-RU" altLang="ru-RU"/>
          </a:p>
        </p:txBody>
      </p:sp>
      <p:pic>
        <p:nvPicPr>
          <p:cNvPr id="8196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1"/>
          <a:stretch/>
        </p:blipFill>
        <p:spPr bwMode="auto">
          <a:xfrm>
            <a:off x="666751" y="2269066"/>
            <a:ext cx="10543116" cy="393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1"/>
          <p:cNvSpPr>
            <a:spLocks noChangeArrowheads="1"/>
          </p:cNvSpPr>
          <p:nvPr/>
        </p:nvSpPr>
        <p:spPr bwMode="auto">
          <a:xfrm>
            <a:off x="318552" y="298669"/>
            <a:ext cx="2512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2-тапсырма: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1"/>
          <p:cNvSpPr>
            <a:spLocks noChangeArrowheads="1"/>
          </p:cNvSpPr>
          <p:nvPr/>
        </p:nvSpPr>
        <p:spPr bwMode="auto">
          <a:xfrm>
            <a:off x="1005010" y="981266"/>
            <a:ext cx="96972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Синустардың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айырмасы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формуласын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пайдаланып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өрнектерді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ықшамда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1750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787401" y="1144589"/>
            <a:ext cx="105219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B0F0"/>
                </a:solidFill>
                <a:latin typeface="Open Sans" pitchFamily="34" charset="0"/>
              </a:rPr>
              <a:t>.</a:t>
            </a:r>
            <a:endParaRPr lang="ru-RU">
              <a:solidFill>
                <a:srgbClr val="00B0F0"/>
              </a:solidFill>
            </a:endParaRPr>
          </a:p>
        </p:txBody>
      </p:sp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3984627" y="539751"/>
            <a:ext cx="5418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Косинустардың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қосындысы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0"/>
          <a:stretch/>
        </p:blipFill>
        <p:spPr bwMode="auto">
          <a:xfrm>
            <a:off x="491068" y="1124525"/>
            <a:ext cx="11464406" cy="487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79257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2"/>
          <a:stretch/>
        </p:blipFill>
        <p:spPr bwMode="auto">
          <a:xfrm>
            <a:off x="527051" y="3132666"/>
            <a:ext cx="11106149" cy="280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1"/>
          <p:cNvSpPr>
            <a:spLocks noChangeArrowheads="1"/>
          </p:cNvSpPr>
          <p:nvPr/>
        </p:nvSpPr>
        <p:spPr bwMode="auto">
          <a:xfrm>
            <a:off x="318552" y="408736"/>
            <a:ext cx="2512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3-тапсырма: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1"/>
          <p:cNvSpPr>
            <a:spLocks noChangeArrowheads="1"/>
          </p:cNvSpPr>
          <p:nvPr/>
        </p:nvSpPr>
        <p:spPr bwMode="auto">
          <a:xfrm>
            <a:off x="765067" y="1277600"/>
            <a:ext cx="103126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Косинустардың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қосындысы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формуласын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пайдаланып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өрнектерді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жауабымен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сәйкестендір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3012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4036741" y="628650"/>
            <a:ext cx="5790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Косинустардың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айырмасы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8"/>
          <a:stretch/>
        </p:blipFill>
        <p:spPr bwMode="auto">
          <a:xfrm>
            <a:off x="344171" y="1529081"/>
            <a:ext cx="11106149" cy="449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44438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534</TotalTime>
  <Words>171</Words>
  <Application>Microsoft Office PowerPoint</Application>
  <PresentationFormat>Широкоэкранный</PresentationFormat>
  <Paragraphs>43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Candara</vt:lpstr>
      <vt:lpstr>Open Sans</vt:lpstr>
      <vt:lpstr>Symbol</vt:lpstr>
      <vt:lpstr>Tahoma</vt:lpstr>
      <vt:lpstr>Times New Roman</vt:lpstr>
      <vt:lpstr>Волна</vt:lpstr>
      <vt:lpstr>Формула</vt:lpstr>
      <vt:lpstr>Презентация PowerPoint</vt:lpstr>
      <vt:lpstr>Сабақтың тақырыбы: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Действительные числа</dc:title>
  <dc:creator>User</dc:creator>
  <cp:lastModifiedBy>Huawei</cp:lastModifiedBy>
  <cp:revision>83</cp:revision>
  <dcterms:created xsi:type="dcterms:W3CDTF">2022-09-04T21:41:09Z</dcterms:created>
  <dcterms:modified xsi:type="dcterms:W3CDTF">2024-09-18T13:46:29Z</dcterms:modified>
</cp:coreProperties>
</file>