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4" r:id="rId2"/>
    <p:sldId id="275" r:id="rId3"/>
    <p:sldId id="271" r:id="rId4"/>
    <p:sldId id="268" r:id="rId5"/>
    <p:sldId id="259" r:id="rId6"/>
    <p:sldId id="269" r:id="rId7"/>
    <p:sldId id="270" r:id="rId8"/>
    <p:sldId id="256" r:id="rId9"/>
    <p:sldId id="258" r:id="rId10"/>
    <p:sldId id="260" r:id="rId11"/>
    <p:sldId id="262" r:id="rId12"/>
    <p:sldId id="27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6" d="100"/>
          <a:sy n="46" d="100"/>
        </p:scale>
        <p:origin x="62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951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002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6956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522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6779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301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931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11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5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939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67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242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426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88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89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69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1CD24-4B83-46B4-840B-41DF518CDC9A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F1CE6A-2C4B-4CE3-B582-7697B561E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205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0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image" Target="../media/image21.png"/><Relationship Id="rId5" Type="http://schemas.openxmlformats.org/officeDocument/2006/relationships/image" Target="../media/image28.png"/><Relationship Id="rId9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5" Type="http://schemas.openxmlformats.org/officeDocument/2006/relationships/image" Target="../media/image9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9677" y="223593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11172" y="306221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11172" y="385422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1660" y="4646238"/>
            <a:ext cx="67781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29805" y="221502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29805" y="303093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97001" y="377187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05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02"/>
    </mc:Choice>
    <mc:Fallback xmlns="">
      <p:transition spd="slow" advTm="590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89" y="1815043"/>
            <a:ext cx="4155322" cy="35327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48065" y="508976"/>
                <a:ext cx="1790444" cy="1139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0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  <m:r>
                                <a:rPr lang="kk-KZ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kk-KZ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х</m:t>
                                  </m:r>
                                </m:den>
                              </m:f>
                            </m:e>
                            <m:e>
                              <m:sSup>
                                <m:sSupPr>
                                  <m:ctrlP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kk-KZ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х</m:t>
                                  </m:r>
                                </m:e>
                                <m:sup>
                                  <m: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kk-KZ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у</m:t>
                                  </m:r>
                                </m:e>
                                <m:sup>
                                  <m: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8065" y="508976"/>
                <a:ext cx="1790444" cy="113967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394949" y="139644"/>
            <a:ext cx="8032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еңсіздіктер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координаталық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жазықтықта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кескіндеңіз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6504" y="139644"/>
            <a:ext cx="1238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790780" y="3581430"/>
            <a:ext cx="2704724" cy="681477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7495504" y="4078241"/>
            <a:ext cx="917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endParaRPr lang="ru-RU" dirty="0">
              <a:ln w="0"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460403" y="2556913"/>
                <a:ext cx="1011815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у</m:t>
                      </m:r>
                      <m:r>
                        <a:rPr lang="ru-RU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kk-KZ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kk-KZ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0403" y="2556913"/>
                <a:ext cx="1011815" cy="61093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060631" y="2983183"/>
                <a:ext cx="14028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kk-KZ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e>
                        <m:sup>
                          <m:r>
                            <a:rPr lang="kk-KZ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kk-KZ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kk-KZ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у</m:t>
                          </m:r>
                        </m:e>
                        <m:sup>
                          <m:r>
                            <a:rPr lang="kk-KZ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kk-KZ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ru-RU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631" y="2983183"/>
                <a:ext cx="1402820" cy="369332"/>
              </a:xfrm>
              <a:prstGeom prst="rect">
                <a:avLst/>
              </a:prstGeom>
              <a:blipFill rotWithShape="0">
                <a:blip r:embed="rId8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44368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506"/>
    </mc:Choice>
    <mc:Fallback xmlns="">
      <p:transition spd="slow" advTm="6950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6" grpId="0"/>
    </p:bldLst>
  </p:timing>
  <p:extLst mod="1">
    <p:ext uri="{3A86A75C-4F4B-4683-9AE1-C65F6400EC91}">
      <p14:laserTraceLst xmlns:p14="http://schemas.microsoft.com/office/powerpoint/2010/main">
        <p14:tracePtLst>
          <p14:tracePt t="2925" x="1169988" y="4991100"/>
          <p14:tracePt t="3062" x="1169988" y="4983163"/>
          <p14:tracePt t="3070" x="1179513" y="4965700"/>
          <p14:tracePt t="3081" x="1187450" y="4965700"/>
          <p14:tracePt t="3098" x="1196975" y="4956175"/>
          <p14:tracePt t="3115" x="1214438" y="4919663"/>
          <p14:tracePt t="3131" x="1241425" y="4875213"/>
          <p14:tracePt t="3148" x="1258888" y="4813300"/>
          <p14:tracePt t="3166" x="1366838" y="4446588"/>
          <p14:tracePt t="3182" x="1446213" y="4027488"/>
          <p14:tracePt t="3199" x="1517650" y="3581400"/>
          <p14:tracePt t="3216" x="1562100" y="3197225"/>
          <p14:tracePt t="3231" x="1625600" y="2732088"/>
          <p14:tracePt t="3249" x="1633538" y="2268538"/>
          <p14:tracePt t="3264" x="1633538" y="1946275"/>
          <p14:tracePt t="3281" x="1643063" y="1704975"/>
          <p14:tracePt t="3297" x="1697038" y="1384300"/>
          <p14:tracePt t="3301" x="1704975" y="1312863"/>
          <p14:tracePt t="3316" x="1751013" y="1231900"/>
          <p14:tracePt t="3331" x="1758950" y="1143000"/>
          <p14:tracePt t="3349" x="1830388" y="1017588"/>
          <p14:tracePt t="3364" x="1839913" y="982663"/>
          <p14:tracePt t="3382" x="1911350" y="938213"/>
          <p14:tracePt t="3397" x="1965325" y="901700"/>
          <p14:tracePt t="3413" x="2009775" y="866775"/>
          <p14:tracePt t="3431" x="2143125" y="731838"/>
          <p14:tracePt t="3447" x="2170113" y="704850"/>
          <p14:tracePt t="3464" x="2197100" y="660400"/>
          <p14:tracePt t="3481" x="2214563" y="642938"/>
          <p14:tracePt t="3497" x="2232025" y="625475"/>
          <p14:tracePt t="3513" x="2241550" y="608013"/>
          <p14:tracePt t="3529" x="2259013" y="608013"/>
          <p14:tracePt t="3546" x="2286000" y="588963"/>
          <p14:tracePt t="3565" x="2384425" y="536575"/>
          <p14:tracePt t="3580" x="2419350" y="517525"/>
          <p14:tracePt t="3597" x="2517775" y="482600"/>
          <p14:tracePt t="3613" x="2562225" y="465138"/>
          <p14:tracePt t="3630" x="2581275" y="455613"/>
          <p14:tracePt t="3647" x="2608263" y="446088"/>
          <p14:tracePt t="3662" x="2616200" y="446088"/>
          <p14:tracePt t="3680" x="2633663" y="438150"/>
          <p14:tracePt t="3791" x="2643188" y="438150"/>
          <p14:tracePt t="3798" x="2643188" y="428625"/>
          <p14:tracePt t="3811" x="2652713" y="428625"/>
          <p14:tracePt t="3828" x="2660650" y="428625"/>
          <p14:tracePt t="4222" x="2670175" y="419100"/>
          <p14:tracePt t="4230" x="2705100" y="419100"/>
          <p14:tracePt t="4242" x="2776538" y="419100"/>
          <p14:tracePt t="4259" x="2955925" y="393700"/>
          <p14:tracePt t="4276" x="3205163" y="393700"/>
          <p14:tracePt t="4292" x="3286125" y="393700"/>
          <p14:tracePt t="4296" x="3348038" y="393700"/>
          <p14:tracePt t="4313" x="3500438" y="401638"/>
          <p14:tracePt t="4326" x="3536950" y="401638"/>
          <p14:tracePt t="4343" x="3562350" y="401638"/>
          <p14:tracePt t="4359" x="3598863" y="401638"/>
          <p14:tracePt t="4375" x="3643313" y="401638"/>
          <p14:tracePt t="4392" x="3697288" y="401638"/>
          <p14:tracePt t="4409" x="3751263" y="401638"/>
          <p14:tracePt t="4426" x="3795713" y="401638"/>
          <p14:tracePt t="4441" x="3822700" y="401638"/>
          <p14:tracePt t="4457" x="3867150" y="401638"/>
          <p14:tracePt t="4475" x="3894138" y="411163"/>
          <p14:tracePt t="4493" x="3983038" y="428625"/>
          <p14:tracePt t="4507" x="4000500" y="438150"/>
          <p14:tracePt t="4525" x="4089400" y="465138"/>
          <p14:tracePt t="4542" x="4133850" y="473075"/>
          <p14:tracePt t="4575" x="4179888" y="473075"/>
          <p14:tracePt t="4591" x="4187825" y="473075"/>
          <p14:tracePt t="4702" x="4197350" y="473075"/>
          <p14:tracePt t="5366" x="4214813" y="465138"/>
          <p14:tracePt t="5374" x="4251325" y="465138"/>
          <p14:tracePt t="5386" x="4295775" y="465138"/>
          <p14:tracePt t="5403" x="4438650" y="465138"/>
          <p14:tracePt t="5420" x="4598988" y="465138"/>
          <p14:tracePt t="5437" x="4714875" y="490538"/>
          <p14:tracePt t="5453" x="4822825" y="527050"/>
          <p14:tracePt t="5470" x="4929188" y="561975"/>
          <p14:tracePt t="5489" x="5054600" y="598488"/>
          <p14:tracePt t="5503" x="5197475" y="608013"/>
          <p14:tracePt t="5518" x="5375275" y="633413"/>
          <p14:tracePt t="5535" x="5518150" y="660400"/>
          <p14:tracePt t="5554" x="5599113" y="669925"/>
          <p14:tracePt t="5570" x="5616575" y="669925"/>
          <p14:tracePt t="5607" x="5626100" y="669925"/>
          <p14:tracePt t="5621" x="5643563" y="669925"/>
          <p14:tracePt t="5635" x="5688013" y="669925"/>
          <p14:tracePt t="5653" x="5803900" y="696913"/>
          <p14:tracePt t="5669" x="5884863" y="714375"/>
          <p14:tracePt t="5687" x="5929313" y="731838"/>
          <p14:tracePt t="5702" x="5973763" y="731838"/>
          <p14:tracePt t="5719" x="6000750" y="731838"/>
          <p14:tracePt t="5735" x="6081713" y="731838"/>
          <p14:tracePt t="5753" x="6126163" y="731838"/>
          <p14:tracePt t="5769" x="6143625" y="731838"/>
          <p14:tracePt t="5784" x="6153150" y="731838"/>
          <p14:tracePt t="5878" x="6153150" y="723900"/>
          <p14:tracePt t="5886" x="6143625" y="723900"/>
          <p14:tracePt t="5903" x="6116638" y="704850"/>
          <p14:tracePt t="5918" x="6108700" y="696913"/>
          <p14:tracePt t="8006" x="6099175" y="696913"/>
          <p14:tracePt t="8014" x="6054725" y="704850"/>
          <p14:tracePt t="8027" x="5938838" y="758825"/>
          <p14:tracePt t="8040" x="5616575" y="893763"/>
          <p14:tracePt t="8055" x="5232400" y="1071563"/>
          <p14:tracePt t="8074" x="4956175" y="1204913"/>
          <p14:tracePt t="8089" x="4795838" y="1276350"/>
          <p14:tracePt t="8107" x="4652963" y="1330325"/>
          <p14:tracePt t="8121" x="4562475" y="1347788"/>
          <p14:tracePt t="8140" x="4518025" y="1347788"/>
          <p14:tracePt t="8155" x="4491038" y="1347788"/>
          <p14:tracePt t="8173" x="4429125" y="1347788"/>
          <p14:tracePt t="8190" x="4411663" y="1347788"/>
          <p14:tracePt t="8246" x="4402138" y="1347788"/>
          <p14:tracePt t="8262" x="4384675" y="1347788"/>
          <p14:tracePt t="8272" x="4357688" y="1339850"/>
          <p14:tracePt t="8280" x="4322763" y="1330325"/>
          <p14:tracePt t="8290" x="4295775" y="1312863"/>
          <p14:tracePt t="8305" x="4259263" y="1303338"/>
          <p14:tracePt t="8320" x="4205288" y="1276350"/>
          <p14:tracePt t="8337" x="4197350" y="1276350"/>
          <p14:tracePt t="8354" x="4152900" y="1250950"/>
          <p14:tracePt t="8372" x="4133850" y="1250950"/>
          <p14:tracePt t="8388" x="4108450" y="1241425"/>
          <p14:tracePt t="8404" x="4098925" y="1241425"/>
          <p14:tracePt t="8422" x="4098925" y="1231900"/>
          <p14:tracePt t="8437" x="4089400" y="1223963"/>
          <p14:tracePt t="8487" x="4081463" y="1214438"/>
          <p14:tracePt t="8774" x="4081463" y="1204913"/>
          <p14:tracePt t="8854" x="4081463" y="1196975"/>
          <p14:tracePt t="8998" x="4081463" y="1187450"/>
          <p14:tracePt t="9550" x="4081463" y="1169988"/>
          <p14:tracePt t="9566" x="4108450" y="1169988"/>
          <p14:tracePt t="9575" x="4125913" y="1169988"/>
          <p14:tracePt t="9584" x="4143375" y="1169988"/>
          <p14:tracePt t="9599" x="4197350" y="1160463"/>
          <p14:tracePt t="9614" x="4251325" y="1160463"/>
          <p14:tracePt t="9633" x="4322763" y="1152525"/>
          <p14:tracePt t="9647" x="4367213" y="1152525"/>
          <p14:tracePt t="9666" x="4384675" y="1143000"/>
          <p14:tracePt t="9682" x="4394200" y="1143000"/>
          <p14:tracePt t="9902" x="4402138" y="1133475"/>
          <p14:tracePt t="9910" x="4411663" y="1133475"/>
          <p14:tracePt t="9919" x="4411663" y="1125538"/>
          <p14:tracePt t="9928" x="4419600" y="1116013"/>
          <p14:tracePt t="9945" x="4429125" y="1108075"/>
          <p14:tracePt t="9963" x="4429125" y="1098550"/>
          <p14:tracePt t="9980" x="4438650" y="1089025"/>
          <p14:tracePt t="10006" x="4446588" y="1081088"/>
          <p14:tracePt t="11150" x="4438650" y="1081088"/>
          <p14:tracePt t="11200" x="4276725" y="1393825"/>
          <p14:tracePt t="11206" x="4251325" y="1446213"/>
          <p14:tracePt t="11224" x="4214813" y="1500188"/>
          <p14:tracePt t="11239" x="4179888" y="1544638"/>
          <p14:tracePt t="11256" x="4160838" y="1562100"/>
          <p14:tracePt t="11271" x="4143375" y="1581150"/>
          <p14:tracePt t="11288" x="4143375" y="1589088"/>
          <p14:tracePt t="11304" x="4133850" y="1589088"/>
          <p14:tracePt t="11323" x="4125913" y="1598613"/>
          <p14:tracePt t="11342" x="4116388" y="1608138"/>
          <p14:tracePt t="11366" x="4098925" y="1608138"/>
          <p14:tracePt t="11382" x="4089400" y="1616075"/>
          <p14:tracePt t="11398" x="4071938" y="1616075"/>
          <p14:tracePt t="11414" x="4062413" y="1616075"/>
          <p14:tracePt t="11430" x="4054475" y="1616075"/>
          <p14:tracePt t="11438" x="4044950" y="1616075"/>
          <p14:tracePt t="11478" x="4037013" y="1616075"/>
          <p14:tracePt t="12678" x="4037013" y="1608138"/>
          <p14:tracePt t="12694" x="4054475" y="1598613"/>
          <p14:tracePt t="12710" x="4062413" y="1589088"/>
          <p14:tracePt t="12719" x="4071938" y="1589088"/>
          <p14:tracePt t="12734" x="4089400" y="1589088"/>
          <p14:tracePt t="12747" x="4089400" y="1581150"/>
          <p14:tracePt t="12766" x="4116388" y="1581150"/>
          <p14:tracePt t="12782" x="4143375" y="1571625"/>
          <p14:tracePt t="12799" x="4152900" y="1562100"/>
          <p14:tracePt t="12813" x="4160838" y="1562100"/>
          <p14:tracePt t="12833" x="4179888" y="1554163"/>
          <p14:tracePt t="12849" x="4205288" y="1554163"/>
          <p14:tracePt t="12864" x="4214813" y="1554163"/>
          <p14:tracePt t="12881" x="4232275" y="1536700"/>
          <p14:tracePt t="12897" x="4241800" y="1536700"/>
          <p14:tracePt t="12974" x="4259263" y="1536700"/>
          <p14:tracePt t="12998" x="4268788" y="1536700"/>
          <p14:tracePt t="13030" x="4286250" y="1536700"/>
          <p14:tracePt t="13038" x="4295775" y="1527175"/>
          <p14:tracePt t="13048" x="4303713" y="1527175"/>
          <p14:tracePt t="13064" x="4330700" y="1527175"/>
          <p14:tracePt t="13081" x="4357688" y="1527175"/>
          <p14:tracePt t="13097" x="4367213" y="1527175"/>
          <p14:tracePt t="13113" x="4384675" y="1527175"/>
          <p14:tracePt t="13145" x="4402138" y="1527175"/>
          <p14:tracePt t="13162" x="4419600" y="1527175"/>
          <p14:tracePt t="13178" x="4438650" y="1527175"/>
          <p14:tracePt t="13214" x="4465638" y="1527175"/>
          <p14:tracePt t="13270" x="4473575" y="1527175"/>
          <p14:tracePt t="13294" x="4483100" y="1527175"/>
          <p14:tracePt t="13302" x="4491038" y="1517650"/>
          <p14:tracePt t="13326" x="4500563" y="1509713"/>
          <p14:tracePt t="13542" x="4510088" y="1509713"/>
          <p14:tracePt t="13558" x="4518025" y="1509713"/>
          <p14:tracePt t="13576" x="4527550" y="1500188"/>
          <p14:tracePt t="13606" x="4537075" y="1500188"/>
          <p14:tracePt t="13630" x="4545013" y="1500188"/>
          <p14:tracePt t="13646" x="4554538" y="1500188"/>
          <p14:tracePt t="13662" x="4562475" y="1500188"/>
          <p14:tracePt t="14974" x="4562475" y="1517650"/>
          <p14:tracePt t="14987" x="4562475" y="1536700"/>
          <p14:tracePt t="14995" x="4562475" y="1562100"/>
          <p14:tracePt t="15002" x="4562475" y="1608138"/>
          <p14:tracePt t="15021" x="4562475" y="1803400"/>
          <p14:tracePt t="15038" x="4562475" y="2017713"/>
          <p14:tracePt t="15054" x="4572000" y="2232025"/>
          <p14:tracePt t="15085" x="4589463" y="2687638"/>
          <p14:tracePt t="15104" x="4589463" y="2813050"/>
          <p14:tracePt t="15118" x="4589463" y="2894013"/>
          <p14:tracePt t="15136" x="4589463" y="2955925"/>
          <p14:tracePt t="15152" x="4589463" y="2990850"/>
          <p14:tracePt t="15169" x="4572000" y="3017838"/>
          <p14:tracePt t="15185" x="4562475" y="3027363"/>
          <p14:tracePt t="15202" x="4554538" y="3054350"/>
          <p14:tracePt t="15218" x="4545013" y="3054350"/>
          <p14:tracePt t="15234" x="4537075" y="3071813"/>
          <p14:tracePt t="15253" x="4527550" y="3081338"/>
          <p14:tracePt t="15295" x="4518025" y="3089275"/>
          <p14:tracePt t="15414" x="4518025" y="3071813"/>
          <p14:tracePt t="15422" x="4518025" y="3036888"/>
          <p14:tracePt t="15435" x="4518025" y="2973388"/>
          <p14:tracePt t="15450" x="4537075" y="2840038"/>
          <p14:tracePt t="15466" x="4554538" y="2697163"/>
          <p14:tracePt t="15483" x="4554538" y="2625725"/>
          <p14:tracePt t="15502" x="4554538" y="2295525"/>
          <p14:tracePt t="15515" x="4554538" y="2232025"/>
          <p14:tracePt t="15533" x="4554538" y="2054225"/>
          <p14:tracePt t="15550" x="4554538" y="1946275"/>
          <p14:tracePt t="15566" x="4554538" y="1901825"/>
          <p14:tracePt t="15583" x="4554538" y="1847850"/>
          <p14:tracePt t="15598" x="4554538" y="1803400"/>
          <p14:tracePt t="15615" x="4554538" y="1741488"/>
          <p14:tracePt t="15632" x="4554538" y="1697038"/>
          <p14:tracePt t="15650" x="4554538" y="1670050"/>
          <p14:tracePt t="15666" x="4554538" y="1625600"/>
          <p14:tracePt t="15681" x="4554538" y="1608138"/>
          <p14:tracePt t="15699" x="4554538" y="1562100"/>
          <p14:tracePt t="15714" x="4537075" y="1500188"/>
          <p14:tracePt t="15731" x="4518025" y="1446213"/>
          <p14:tracePt t="15748" x="4491038" y="1347788"/>
          <p14:tracePt t="15766" x="4456113" y="1241425"/>
          <p14:tracePt t="15781" x="4446588" y="1196975"/>
          <p14:tracePt t="15797" x="4438650" y="1160463"/>
          <p14:tracePt t="15814" x="4438650" y="1143000"/>
          <p14:tracePt t="15832" x="4438650" y="1116013"/>
          <p14:tracePt t="15847" x="4438650" y="1098550"/>
          <p14:tracePt t="15880" x="4438650" y="1081088"/>
          <p14:tracePt t="15897" x="4438650" y="1071563"/>
          <p14:tracePt t="15914" x="4438650" y="1054100"/>
          <p14:tracePt t="16006" x="4438650" y="1044575"/>
          <p14:tracePt t="18574" x="4429125" y="1044575"/>
          <p14:tracePt t="18582" x="4394200" y="1054100"/>
          <p14:tracePt t="18599" x="4330700" y="1169988"/>
          <p14:tracePt t="18615" x="4241800" y="1411288"/>
          <p14:tracePt t="18633" x="4152900" y="1768475"/>
          <p14:tracePt t="18651" x="4089400" y="1928813"/>
          <p14:tracePt t="18667" x="3902075" y="2411413"/>
          <p14:tracePt t="18682" x="3840163" y="2571750"/>
          <p14:tracePt t="18701" x="3795713" y="2670175"/>
          <p14:tracePt t="18715" x="3776663" y="2741613"/>
          <p14:tracePt t="18732" x="3759200" y="2795588"/>
          <p14:tracePt t="18749" x="3759200" y="2874963"/>
          <p14:tracePt t="18766" x="3741738" y="2928938"/>
          <p14:tracePt t="18783" x="3732213" y="2982913"/>
          <p14:tracePt t="18800" x="3732213" y="3027363"/>
          <p14:tracePt t="18806" x="3732213" y="3054350"/>
          <p14:tracePt t="18816" x="3732213" y="3062288"/>
          <p14:tracePt t="18832" x="3732213" y="3116263"/>
          <p14:tracePt t="18847" x="3732213" y="3152775"/>
          <p14:tracePt t="18865" x="3724275" y="3197225"/>
          <p14:tracePt t="18883" x="3697288" y="3232150"/>
          <p14:tracePt t="18898" x="3697288" y="3259138"/>
          <p14:tracePt t="18914" x="3687763" y="3276600"/>
          <p14:tracePt t="18931" x="3679825" y="3286125"/>
          <p14:tracePt t="19046" x="3670300" y="3286125"/>
          <p14:tracePt t="19054" x="3670300" y="3276600"/>
          <p14:tracePt t="19065" x="3660775" y="3268663"/>
          <p14:tracePt t="19081" x="3660775" y="3232150"/>
          <p14:tracePt t="19098" x="3660775" y="3187700"/>
          <p14:tracePt t="19114" x="3670300" y="3116263"/>
          <p14:tracePt t="19131" x="3679825" y="3089275"/>
          <p14:tracePt t="19147" x="3687763" y="3071813"/>
          <p14:tracePt t="19166" x="3714750" y="3009900"/>
          <p14:tracePt t="19710" x="3751263" y="3017838"/>
          <p14:tracePt t="19718" x="3776663" y="3027363"/>
          <p14:tracePt t="19729" x="3803650" y="3036888"/>
          <p14:tracePt t="19745" x="3902075" y="3044825"/>
          <p14:tracePt t="19762" x="3990975" y="3054350"/>
          <p14:tracePt t="19776" x="4044950" y="3062288"/>
          <p14:tracePt t="19795" x="4062413" y="3062288"/>
          <p14:tracePt t="19800" x="4071938" y="3062288"/>
          <p14:tracePt t="19846" x="4081463" y="3062288"/>
          <p14:tracePt t="19855" x="4089400" y="3062288"/>
          <p14:tracePt t="19871" x="4108450" y="3062288"/>
          <p14:tracePt t="19887" x="4116388" y="3054350"/>
          <p14:tracePt t="19895" x="4125913" y="3054350"/>
          <p14:tracePt t="19950" x="4133850" y="3036888"/>
          <p14:tracePt t="20198" x="4143375" y="3027363"/>
          <p14:tracePt t="20262" x="4152900" y="3009900"/>
          <p14:tracePt t="20286" x="4160838" y="3000375"/>
          <p14:tracePt t="20302" x="4170363" y="2982913"/>
          <p14:tracePt t="20318" x="4179888" y="2973388"/>
          <p14:tracePt t="20328" x="4197350" y="2965450"/>
          <p14:tracePt t="20342" x="4232275" y="2919413"/>
          <p14:tracePt t="20358" x="4251325" y="2874963"/>
          <p14:tracePt t="20374" x="4268788" y="2857500"/>
          <p14:tracePt t="20390" x="4295775" y="2822575"/>
          <p14:tracePt t="20406" x="4303713" y="2813050"/>
          <p14:tracePt t="20782" x="4303713" y="2822575"/>
          <p14:tracePt t="20790" x="4313238" y="2847975"/>
          <p14:tracePt t="20805" x="4313238" y="2867025"/>
          <p14:tracePt t="20821" x="4322763" y="2965450"/>
          <p14:tracePt t="20838" x="4330700" y="3000375"/>
          <p14:tracePt t="20854" x="4330700" y="3044825"/>
          <p14:tracePt t="20871" x="4340225" y="3071813"/>
          <p14:tracePt t="20888" x="4348163" y="3098800"/>
          <p14:tracePt t="20905" x="4357688" y="3116263"/>
          <p14:tracePt t="20921" x="4357688" y="3125788"/>
          <p14:tracePt t="20937" x="4357688" y="3133725"/>
          <p14:tracePt t="20954" x="4357688" y="3143250"/>
          <p14:tracePt t="21374" x="4375150" y="3133725"/>
          <p14:tracePt t="21382" x="4384675" y="3098800"/>
          <p14:tracePt t="21391" x="4419600" y="3054350"/>
          <p14:tracePt t="21403" x="4438650" y="3017838"/>
          <p14:tracePt t="21418" x="4510088" y="2894013"/>
          <p14:tracePt t="21437" x="4589463" y="2759075"/>
          <p14:tracePt t="21454" x="4598988" y="2697163"/>
          <p14:tracePt t="21467" x="4598988" y="2670175"/>
          <p14:tracePt t="21484" x="4608513" y="2616200"/>
          <p14:tracePt t="21502" x="4625975" y="2544763"/>
          <p14:tracePt t="21520" x="4633913" y="2517775"/>
          <p14:tracePt t="21535" x="4633913" y="2509838"/>
          <p14:tracePt t="21550" x="4643438" y="2490788"/>
          <p14:tracePt t="21568" x="4652963" y="2482850"/>
          <p14:tracePt t="21587" x="4660900" y="2465388"/>
          <p14:tracePt t="21603" x="4679950" y="2428875"/>
          <p14:tracePt t="21619" x="4705350" y="2384425"/>
          <p14:tracePt t="21635" x="4724400" y="2357438"/>
          <p14:tracePt t="21650" x="4759325" y="2286000"/>
          <p14:tracePt t="21668" x="4776788" y="2268538"/>
          <p14:tracePt t="21685" x="4803775" y="2232025"/>
          <p14:tracePt t="21700" x="4822825" y="2205038"/>
          <p14:tracePt t="21717" x="4840288" y="2187575"/>
          <p14:tracePt t="21735" x="4867275" y="2160588"/>
          <p14:tracePt t="21750" x="4875213" y="2152650"/>
          <p14:tracePt t="21766" x="4894263" y="2133600"/>
          <p14:tracePt t="21783" x="4902200" y="2125663"/>
          <p14:tracePt t="21966" x="4902200" y="2133600"/>
          <p14:tracePt t="21974" x="4902200" y="2152650"/>
          <p14:tracePt t="21983" x="4902200" y="2170113"/>
          <p14:tracePt t="21998" x="4875213" y="2232025"/>
          <p14:tracePt t="22015" x="4867275" y="2312988"/>
          <p14:tracePt t="22033" x="4840288" y="2374900"/>
          <p14:tracePt t="22048" x="4830763" y="2446338"/>
          <p14:tracePt t="22065" x="4822825" y="2482850"/>
          <p14:tracePt t="22081" x="4813300" y="2527300"/>
          <p14:tracePt t="22099" x="4795838" y="2562225"/>
          <p14:tracePt t="22114" x="4776788" y="2608263"/>
          <p14:tracePt t="22130" x="4768850" y="2652713"/>
          <p14:tracePt t="22149" x="4759325" y="2714625"/>
          <p14:tracePt t="22163" x="4751388" y="2732088"/>
          <p14:tracePt t="22184" x="4741863" y="2776538"/>
          <p14:tracePt t="22198" x="4732338" y="2795588"/>
          <p14:tracePt t="22214" x="4705350" y="2867025"/>
          <p14:tracePt t="22230" x="4670425" y="2919413"/>
          <p14:tracePt t="22249" x="4670425" y="2982913"/>
          <p14:tracePt t="22265" x="4652963" y="3027363"/>
          <p14:tracePt t="22280" x="4633913" y="3062288"/>
          <p14:tracePt t="22296" x="4625975" y="3089275"/>
          <p14:tracePt t="22315" x="4598988" y="3116263"/>
          <p14:tracePt t="22330" x="4589463" y="3133725"/>
          <p14:tracePt t="22346" x="4562475" y="3170238"/>
          <p14:tracePt t="22363" x="4537075" y="3187700"/>
          <p14:tracePt t="22379" x="4518025" y="3205163"/>
          <p14:tracePt t="22395" x="4483100" y="3232150"/>
          <p14:tracePt t="22413" x="4438650" y="3259138"/>
          <p14:tracePt t="22429" x="4394200" y="3276600"/>
          <p14:tracePt t="22446" x="4348163" y="3295650"/>
          <p14:tracePt t="22463" x="4276725" y="3322638"/>
          <p14:tracePt t="22483" x="4224338" y="3330575"/>
          <p14:tracePt t="22496" x="4160838" y="3340100"/>
          <p14:tracePt t="22513" x="4116388" y="3348038"/>
          <p14:tracePt t="22529" x="4062413" y="3367088"/>
          <p14:tracePt t="22547" x="4017963" y="3367088"/>
          <p14:tracePt t="22562" x="3965575" y="3367088"/>
          <p14:tracePt t="22581" x="3884613" y="3375025"/>
          <p14:tracePt t="22595" x="3795713" y="3384550"/>
          <p14:tracePt t="22614" x="3697288" y="3384550"/>
          <p14:tracePt t="22630" x="3616325" y="3402013"/>
          <p14:tracePt t="22645" x="3517900" y="3402013"/>
          <p14:tracePt t="22661" x="3429000" y="3402013"/>
          <p14:tracePt t="22679" x="3357563" y="3402013"/>
          <p14:tracePt t="22697" x="3303588" y="3402013"/>
          <p14:tracePt t="22711" x="3295650" y="3402013"/>
          <p14:tracePt t="22730" x="3268663" y="3402013"/>
          <p14:tracePt t="22745" x="3251200" y="3402013"/>
          <p14:tracePt t="22761" x="3241675" y="3402013"/>
          <p14:tracePt t="22778" x="3232150" y="3402013"/>
          <p14:tracePt t="22794" x="3214688" y="3402013"/>
          <p14:tracePt t="22966" x="3241675" y="3402013"/>
          <p14:tracePt t="22974" x="3313113" y="3402013"/>
          <p14:tracePt t="22982" x="3411538" y="3402013"/>
          <p14:tracePt t="22995" x="3527425" y="3419475"/>
          <p14:tracePt t="23011" x="3697288" y="3446463"/>
          <p14:tracePt t="23028" x="4500563" y="3571875"/>
          <p14:tracePt t="23042" x="4938713" y="3633788"/>
          <p14:tracePt t="23060" x="5303838" y="3687763"/>
          <p14:tracePt t="23075" x="5562600" y="3732213"/>
          <p14:tracePt t="23094" x="5902325" y="3803650"/>
          <p14:tracePt t="23109" x="6108700" y="3840163"/>
          <p14:tracePt t="23125" x="6276975" y="3875088"/>
          <p14:tracePt t="23143" x="6446838" y="3894138"/>
          <p14:tracePt t="23159" x="6554788" y="3902075"/>
          <p14:tracePt t="23175" x="6616700" y="3902075"/>
          <p14:tracePt t="23192" x="6661150" y="3902075"/>
          <p14:tracePt t="23209" x="6688138" y="3902075"/>
          <p14:tracePt t="23225" x="6724650" y="3884613"/>
          <p14:tracePt t="23241" x="6742113" y="3875088"/>
          <p14:tracePt t="23258" x="6777038" y="3857625"/>
          <p14:tracePt t="23275" x="6831013" y="3848100"/>
          <p14:tracePt t="23291" x="6867525" y="3822700"/>
          <p14:tracePt t="23295" x="6894513" y="3813175"/>
          <p14:tracePt t="23308" x="6911975" y="3786188"/>
          <p14:tracePt t="23325" x="6946900" y="3768725"/>
          <p14:tracePt t="23341" x="6983413" y="3741738"/>
          <p14:tracePt t="23357" x="7010400" y="3714750"/>
          <p14:tracePt t="23374" x="7018338" y="3697288"/>
          <p14:tracePt t="23393" x="7018338" y="3687763"/>
          <p14:tracePt t="23407" x="7018338" y="3670300"/>
          <p14:tracePt t="23424" x="6983413" y="3643313"/>
          <p14:tracePt t="23441" x="6911975" y="3625850"/>
          <p14:tracePt t="23458" x="6840538" y="3598863"/>
          <p14:tracePt t="23474" x="6769100" y="3589338"/>
          <p14:tracePt t="23491" x="6688138" y="3589338"/>
          <p14:tracePt t="23510" x="6616700" y="3589338"/>
          <p14:tracePt t="23542" x="6545263" y="3589338"/>
          <p14:tracePt t="23557" x="6465888" y="3598863"/>
          <p14:tracePt t="23574" x="6384925" y="3616325"/>
          <p14:tracePt t="23591" x="6313488" y="3633788"/>
          <p14:tracePt t="23607" x="6259513" y="3633788"/>
          <p14:tracePt t="23622" x="6180138" y="3643313"/>
          <p14:tracePt t="23639" x="6108700" y="3643313"/>
          <p14:tracePt t="23656" x="5991225" y="3643313"/>
          <p14:tracePt t="23674" x="5867400" y="3643313"/>
          <p14:tracePt t="23689" x="5759450" y="3652838"/>
          <p14:tracePt t="23706" x="5670550" y="3679825"/>
          <p14:tracePt t="23722" x="5599113" y="3705225"/>
          <p14:tracePt t="23740" x="5527675" y="3732213"/>
          <p14:tracePt t="23758" x="5419725" y="3795713"/>
          <p14:tracePt t="23772" x="5394325" y="3813175"/>
          <p14:tracePt t="23789" x="5295900" y="3894138"/>
          <p14:tracePt t="23805" x="5224463" y="3956050"/>
          <p14:tracePt t="23824" x="5187950" y="4017963"/>
          <p14:tracePt t="23840" x="5160963" y="4071938"/>
          <p14:tracePt t="23855" x="5143500" y="4152900"/>
          <p14:tracePt t="23873" x="5108575" y="4241800"/>
          <p14:tracePt t="23888" x="5089525" y="4348163"/>
          <p14:tracePt t="23905" x="5089525" y="4394200"/>
          <p14:tracePt t="23921" x="5045075" y="4625975"/>
          <p14:tracePt t="23939" x="5045075" y="4768850"/>
          <p14:tracePt t="23954" x="5045075" y="4875213"/>
          <p14:tracePt t="23971" x="5045075" y="5000625"/>
          <p14:tracePt t="23987" x="5045075" y="5099050"/>
          <p14:tracePt t="24007" x="5045075" y="5197475"/>
          <p14:tracePt t="24021" x="5045075" y="5232400"/>
          <p14:tracePt t="24038" x="5045075" y="5241925"/>
          <p14:tracePt t="24094" x="5045075" y="5251450"/>
          <p14:tracePt t="24358" x="5045075" y="5224463"/>
          <p14:tracePt t="24366" x="5045075" y="5170488"/>
          <p14:tracePt t="24374" x="5045075" y="5126038"/>
          <p14:tracePt t="24385" x="5045075" y="5045075"/>
          <p14:tracePt t="24404" x="5045075" y="4848225"/>
          <p14:tracePt t="24419" x="5045075" y="4643438"/>
          <p14:tracePt t="24436" x="5045075" y="4402138"/>
          <p14:tracePt t="24451" x="5045075" y="4286250"/>
          <p14:tracePt t="24470" x="5045075" y="3643313"/>
          <p14:tracePt t="24485" x="5081588" y="3465513"/>
          <p14:tracePt t="24502" x="5081588" y="3340100"/>
          <p14:tracePt t="24518" x="5081588" y="3268663"/>
          <p14:tracePt t="24535" x="5081588" y="3232150"/>
          <p14:tracePt t="24551" x="5072063" y="3197225"/>
          <p14:tracePt t="24567" x="5072063" y="3160713"/>
          <p14:tracePt t="24584" x="5062538" y="3108325"/>
          <p14:tracePt t="24601" x="5054600" y="3054350"/>
          <p14:tracePt t="24617" x="5037138" y="2982913"/>
          <p14:tracePt t="24635" x="5037138" y="2901950"/>
          <p14:tracePt t="24650" x="5037138" y="2803525"/>
          <p14:tracePt t="24667" x="5027613" y="2714625"/>
          <p14:tracePt t="24685" x="5027613" y="2652713"/>
          <p14:tracePt t="24701" x="4991100" y="2544763"/>
          <p14:tracePt t="24718" x="4929188" y="2374900"/>
          <p14:tracePt t="24734" x="4875213" y="2276475"/>
          <p14:tracePt t="24752" x="4840288" y="2214563"/>
          <p14:tracePt t="24767" x="4830763" y="2179638"/>
          <p14:tracePt t="24783" x="4830763" y="2170113"/>
          <p14:tracePt t="24800" x="4830763" y="2152650"/>
          <p14:tracePt t="24816" x="4830763" y="2143125"/>
          <p14:tracePt t="24832" x="4830763" y="2133600"/>
          <p14:tracePt t="24850" x="4822825" y="2108200"/>
          <p14:tracePt t="24865" x="4822825" y="2098675"/>
          <p14:tracePt t="24882" x="4822825" y="2089150"/>
          <p14:tracePt t="24950" x="4822825" y="2081213"/>
          <p14:tracePt t="25054" x="4830763" y="2081213"/>
          <p14:tracePt t="25070" x="4830763" y="2089150"/>
          <p14:tracePt t="25086" x="4830763" y="2108200"/>
          <p14:tracePt t="25094" x="4830763" y="2116138"/>
          <p14:tracePt t="25103" x="4830763" y="2133600"/>
          <p14:tracePt t="25115" x="4822825" y="2152650"/>
          <p14:tracePt t="25131" x="4813300" y="2197100"/>
          <p14:tracePt t="25148" x="4813300" y="2251075"/>
          <p14:tracePt t="25165" x="4803775" y="2303463"/>
          <p14:tracePt t="25181" x="4803775" y="2357438"/>
          <p14:tracePt t="25199" x="4803775" y="2393950"/>
          <p14:tracePt t="25215" x="4803775" y="2438400"/>
          <p14:tracePt t="25233" x="4803775" y="2482850"/>
          <p14:tracePt t="25247" x="4803775" y="2536825"/>
          <p14:tracePt t="25264" x="4803775" y="2544763"/>
          <p14:tracePt t="25282" x="4803775" y="2598738"/>
          <p14:tracePt t="25297" x="4786313" y="2616200"/>
          <p14:tracePt t="25301" x="4786313" y="2633663"/>
          <p14:tracePt t="25314" x="4786313" y="2643188"/>
          <p14:tracePt t="25330" x="4786313" y="2679700"/>
          <p14:tracePt t="25347" x="4786313" y="2714625"/>
          <p14:tracePt t="25365" x="4776788" y="2776538"/>
          <p14:tracePt t="25381" x="4776788" y="2830513"/>
          <p14:tracePt t="25398" x="4768850" y="2840038"/>
          <p14:tracePt t="25414" x="4751388" y="2928938"/>
          <p14:tracePt t="25430" x="4741863" y="2990850"/>
          <p14:tracePt t="25447" x="4724400" y="3027363"/>
          <p14:tracePt t="25464" x="4697413" y="3071813"/>
          <p14:tracePt t="25480" x="4679950" y="3089275"/>
          <p14:tracePt t="25497" x="4660900" y="3133725"/>
          <p14:tracePt t="25517" x="4616450" y="3179763"/>
          <p14:tracePt t="25549" x="4562475" y="3251200"/>
          <p14:tracePt t="25562" x="4554538" y="3259138"/>
          <p14:tracePt t="25579" x="4527550" y="3276600"/>
          <p14:tracePt t="25598" x="4510088" y="3295650"/>
          <p14:tracePt t="25612" x="4500563" y="3295650"/>
          <p14:tracePt t="25629" x="4465638" y="3322638"/>
          <p14:tracePt t="25645" x="4456113" y="3322638"/>
          <p14:tracePt t="25663" x="4419600" y="3348038"/>
          <p14:tracePt t="25679" x="4402138" y="3348038"/>
          <p14:tracePt t="25697" x="4384675" y="3357563"/>
          <p14:tracePt t="25714" x="4367213" y="3367088"/>
          <p14:tracePt t="25728" x="4340225" y="3375025"/>
          <p14:tracePt t="25745" x="4313238" y="3384550"/>
          <p14:tracePt t="25762" x="4268788" y="3384550"/>
          <p14:tracePt t="25778" x="4214813" y="3384550"/>
          <p14:tracePt t="25795" x="4179888" y="3384550"/>
          <p14:tracePt t="25798" x="4143375" y="3384550"/>
          <p14:tracePt t="25811" x="4116388" y="3384550"/>
          <p14:tracePt t="25829" x="4089400" y="3402013"/>
          <p14:tracePt t="25845" x="4044950" y="3402013"/>
          <p14:tracePt t="25861" x="4010025" y="3411538"/>
          <p14:tracePt t="25877" x="3973513" y="3411538"/>
          <p14:tracePt t="25894" x="3929063" y="3411538"/>
          <p14:tracePt t="25911" x="3894138" y="3411538"/>
          <p14:tracePt t="25927" x="3840163" y="3411538"/>
          <p14:tracePt t="25945" x="3786188" y="3411538"/>
          <p14:tracePt t="25960" x="3741738" y="3411538"/>
          <p14:tracePt t="25978" x="3679825" y="3411538"/>
          <p14:tracePt t="25993" x="3616325" y="3411538"/>
          <p14:tracePt t="26010" x="3562350" y="3411538"/>
          <p14:tracePt t="26027" x="3509963" y="3411538"/>
          <p14:tracePt t="26043" x="3473450" y="3411538"/>
          <p14:tracePt t="26061" x="3411538" y="3411538"/>
          <p14:tracePt t="26076" x="3384550" y="3411538"/>
          <p14:tracePt t="26095" x="3340100" y="3411538"/>
          <p14:tracePt t="26110" x="3286125" y="3411538"/>
          <p14:tracePt t="26128" x="3268663" y="3411538"/>
          <p14:tracePt t="26143" x="3251200" y="3411538"/>
          <p14:tracePt t="26159" x="3232150" y="3411538"/>
          <p14:tracePt t="26195" x="3205163" y="3411538"/>
          <p14:tracePt t="26210" x="3197225" y="3411538"/>
          <p14:tracePt t="26398" x="3224213" y="3411538"/>
          <p14:tracePt t="26407" x="3286125" y="3419475"/>
          <p14:tracePt t="26415" x="3367088" y="3438525"/>
          <p14:tracePt t="26424" x="3446463" y="3455988"/>
          <p14:tracePt t="26443" x="3633788" y="3500438"/>
          <p14:tracePt t="26457" x="3830638" y="3562350"/>
          <p14:tracePt t="26476" x="4037013" y="3608388"/>
          <p14:tracePt t="26491" x="4241800" y="3633788"/>
          <p14:tracePt t="26507" x="4357688" y="3643313"/>
          <p14:tracePt t="26524" x="4867275" y="3724275"/>
          <p14:tracePt t="26541" x="5232400" y="3776663"/>
          <p14:tracePt t="26558" x="5429250" y="3803650"/>
          <p14:tracePt t="26573" x="5545138" y="3822700"/>
          <p14:tracePt t="26590" x="5643563" y="3830638"/>
          <p14:tracePt t="26608" x="5724525" y="3830638"/>
          <p14:tracePt t="26624" x="5822950" y="3830638"/>
          <p14:tracePt t="26642" x="5965825" y="3830638"/>
          <p14:tracePt t="26657" x="6054725" y="3830638"/>
          <p14:tracePt t="26674" x="6126163" y="3830638"/>
          <p14:tracePt t="26691" x="6180138" y="3830638"/>
          <p14:tracePt t="26706" x="6242050" y="3813175"/>
          <p14:tracePt t="26723" x="6367463" y="3768725"/>
          <p14:tracePt t="26739" x="6491288" y="3741738"/>
          <p14:tracePt t="26758" x="6616700" y="3724275"/>
          <p14:tracePt t="26772" x="6751638" y="3714750"/>
          <p14:tracePt t="26789" x="6786563" y="3705225"/>
          <p14:tracePt t="26822" x="6804025" y="3687763"/>
          <p14:tracePt t="26839" x="6813550" y="3670300"/>
          <p14:tracePt t="26855" x="6840538" y="3643313"/>
          <p14:tracePt t="26873" x="6875463" y="3616325"/>
          <p14:tracePt t="26919" x="6884988" y="3608388"/>
          <p14:tracePt t="26926" x="6884988" y="3598863"/>
          <p14:tracePt t="26942" x="6884988" y="3581400"/>
          <p14:tracePt t="26955" x="6867525" y="3571875"/>
          <p14:tracePt t="26973" x="6840538" y="3562350"/>
          <p14:tracePt t="26988" x="6813550" y="3562350"/>
          <p14:tracePt t="27005" x="6732588" y="3554413"/>
          <p14:tracePt t="27021" x="6643688" y="3536950"/>
          <p14:tracePt t="27038" x="6572250" y="3517900"/>
          <p14:tracePt t="27055" x="6483350" y="3509963"/>
          <p14:tracePt t="27071" x="6456363" y="3509963"/>
          <p14:tracePt t="27088" x="6303963" y="3509963"/>
          <p14:tracePt t="27106" x="6215063" y="3509963"/>
          <p14:tracePt t="27123" x="6108700" y="3509963"/>
          <p14:tracePt t="27139" x="6010275" y="3509963"/>
          <p14:tracePt t="27155" x="5929313" y="3509963"/>
          <p14:tracePt t="27172" x="5830888" y="3509963"/>
          <p14:tracePt t="27187" x="5741988" y="3509963"/>
          <p14:tracePt t="27203" x="5715000" y="3509963"/>
          <p14:tracePt t="27222" x="5589588" y="3544888"/>
          <p14:tracePt t="27238" x="5545138" y="3544888"/>
          <p14:tracePt t="27254" x="5510213" y="3562350"/>
          <p14:tracePt t="27271" x="5491163" y="3581400"/>
          <p14:tracePt t="27286" x="5456238" y="3598863"/>
          <p14:tracePt t="27305" x="5419725" y="3625850"/>
          <p14:tracePt t="27309" x="5394325" y="3633788"/>
          <p14:tracePt t="27322" x="5375275" y="3643313"/>
          <p14:tracePt t="27338" x="5357813" y="3660775"/>
          <p14:tracePt t="27353" x="5330825" y="3679825"/>
          <p14:tracePt t="27369" x="5313363" y="3705225"/>
          <p14:tracePt t="27386" x="5286375" y="3751263"/>
          <p14:tracePt t="27405" x="5241925" y="3822700"/>
          <p14:tracePt t="27421" x="5232400" y="3857625"/>
          <p14:tracePt t="27437" x="5214938" y="3911600"/>
          <p14:tracePt t="27453" x="5197475" y="3929063"/>
          <p14:tracePt t="27470" x="5170488" y="4017963"/>
          <p14:tracePt t="27486" x="5160963" y="4071938"/>
          <p14:tracePt t="27502" x="5153025" y="4170363"/>
          <p14:tracePt t="27519" x="5153025" y="4232275"/>
          <p14:tracePt t="27538" x="5153025" y="4286250"/>
          <p14:tracePt t="27552" x="5153025" y="4322763"/>
          <p14:tracePt t="27572" x="5143500" y="4384675"/>
          <p14:tracePt t="27589" x="5143500" y="4491038"/>
          <p14:tracePt t="27606" x="5143500" y="4562475"/>
          <p14:tracePt t="27621" x="5143500" y="4616450"/>
          <p14:tracePt t="27635" x="5143500" y="4625975"/>
          <p14:tracePt t="27652" x="5143500" y="4660900"/>
          <p14:tracePt t="27670" x="5143500" y="4714875"/>
          <p14:tracePt t="27685" x="5143500" y="4751388"/>
          <p14:tracePt t="27702" x="5126038" y="4813300"/>
          <p14:tracePt t="27718" x="5126038" y="4848225"/>
          <p14:tracePt t="27736" x="5126038" y="4857750"/>
          <p14:tracePt t="27751" x="5116513" y="4875213"/>
          <p14:tracePt t="27784" x="5108575" y="4884738"/>
          <p14:tracePt t="27801" x="5108575" y="4894263"/>
          <p14:tracePt t="27817" x="5108575" y="4902200"/>
          <p14:tracePt t="27838" x="5108575" y="4911725"/>
          <p14:tracePt t="28182" x="5099050" y="4875213"/>
          <p14:tracePt t="28190" x="5089525" y="4840288"/>
          <p14:tracePt t="28199" x="5081588" y="4786313"/>
          <p14:tracePt t="28217" x="5072063" y="4652963"/>
          <p14:tracePt t="28231" x="5037138" y="4537075"/>
          <p14:tracePt t="28248" x="5010150" y="4438650"/>
          <p14:tracePt t="28266" x="5010150" y="4357688"/>
          <p14:tracePt t="28283" x="5000625" y="4303713"/>
          <p14:tracePt t="28299" x="4991100" y="4241800"/>
          <p14:tracePt t="28302" x="4991100" y="4179888"/>
          <p14:tracePt t="28317" x="4973638" y="4054475"/>
          <p14:tracePt t="28331" x="4946650" y="3983038"/>
          <p14:tracePt t="28347" x="4902200" y="3884613"/>
          <p14:tracePt t="28365" x="4830763" y="3768725"/>
          <p14:tracePt t="28381" x="4795838" y="3732213"/>
          <p14:tracePt t="28398" x="4786313" y="3697288"/>
          <p14:tracePt t="28414" x="4776788" y="3660775"/>
          <p14:tracePt t="28432" x="4776788" y="3598863"/>
          <p14:tracePt t="28447" x="4776788" y="3554413"/>
          <p14:tracePt t="28468" x="4776788" y="3527425"/>
          <p14:tracePt t="28482" x="4768850" y="3455988"/>
          <p14:tracePt t="28497" x="4768850" y="3429000"/>
          <p14:tracePt t="28514" x="4768850" y="3394075"/>
          <p14:tracePt t="28531" x="4768850" y="3348038"/>
          <p14:tracePt t="28549" x="4768850" y="3276600"/>
          <p14:tracePt t="28564" x="4768850" y="3205163"/>
          <p14:tracePt t="28582" x="4768850" y="3108325"/>
          <p14:tracePt t="28598" x="4768850" y="3062288"/>
          <p14:tracePt t="28615" x="4776788" y="3036888"/>
          <p14:tracePt t="28631" x="4786313" y="3009900"/>
          <p14:tracePt t="28647" x="4795838" y="2982913"/>
          <p14:tracePt t="28664" x="4803775" y="2955925"/>
          <p14:tracePt t="28679" x="4803775" y="2938463"/>
          <p14:tracePt t="28697" x="4803775" y="2919413"/>
          <p14:tracePt t="28712" x="4803775" y="2894013"/>
          <p14:tracePt t="28732" x="4822825" y="2884488"/>
          <p14:tracePt t="28766" x="4822825" y="2874963"/>
          <p14:tracePt t="28894" x="4830763" y="2867025"/>
          <p14:tracePt t="28950" x="4830763" y="2857500"/>
          <p14:tracePt t="28990" x="4840288" y="2840038"/>
          <p14:tracePt t="29014" x="4840288" y="2830513"/>
          <p14:tracePt t="29070" x="4848225" y="2822575"/>
          <p14:tracePt t="29254" x="4857750" y="2822575"/>
          <p14:tracePt t="29414" x="4857750" y="2830513"/>
          <p14:tracePt t="29430" x="4875213" y="2840038"/>
          <p14:tracePt t="29446" x="4875213" y="2847975"/>
          <p14:tracePt t="29454" x="4875213" y="2857500"/>
          <p14:tracePt t="29462" x="4875213" y="2867025"/>
          <p14:tracePt t="29487" x="4875213" y="2874963"/>
          <p14:tracePt t="29502" x="4867275" y="2884488"/>
          <p14:tracePt t="29512" x="4867275" y="2894013"/>
          <p14:tracePt t="29526" x="4857750" y="2901950"/>
          <p14:tracePt t="29541" x="4840288" y="2928938"/>
          <p14:tracePt t="29559" x="4840288" y="2938463"/>
          <p14:tracePt t="29574" x="4840288" y="2946400"/>
          <p14:tracePt t="29607" x="4840288" y="2965450"/>
          <p14:tracePt t="29625" x="4822825" y="2982913"/>
          <p14:tracePt t="29641" x="4822825" y="3000375"/>
          <p14:tracePt t="29658" x="4813300" y="3009900"/>
          <p14:tracePt t="29676" x="4803775" y="3027363"/>
          <p14:tracePt t="29691" x="4795838" y="3054350"/>
          <p14:tracePt t="29707" x="4776788" y="3089275"/>
          <p14:tracePt t="29726" x="4776788" y="3160713"/>
          <p14:tracePt t="29741" x="4776788" y="3187700"/>
          <p14:tracePt t="29757" x="4776788" y="3224213"/>
          <p14:tracePt t="29775" x="4776788" y="3251200"/>
          <p14:tracePt t="29790" x="4776788" y="3295650"/>
          <p14:tracePt t="29806" x="4776788" y="3348038"/>
          <p14:tracePt t="29823" x="4776788" y="3429000"/>
          <p14:tracePt t="29840" x="4776788" y="3473450"/>
          <p14:tracePt t="29856" x="4776788" y="3536950"/>
          <p14:tracePt t="29873" x="4776788" y="3581400"/>
          <p14:tracePt t="29891" x="4776788" y="3625850"/>
          <p14:tracePt t="29906" x="4776788" y="3670300"/>
          <p14:tracePt t="29923" x="4776788" y="3714750"/>
          <p14:tracePt t="29942" x="4776788" y="3813175"/>
          <p14:tracePt t="29957" x="4776788" y="3894138"/>
          <p14:tracePt t="29973" x="4776788" y="3965575"/>
          <p14:tracePt t="29991" x="4776788" y="4027488"/>
          <p14:tracePt t="30006" x="4776788" y="4054475"/>
          <p14:tracePt t="30022" x="4776788" y="4125913"/>
          <p14:tracePt t="30038" x="4776788" y="4160838"/>
          <p14:tracePt t="30057" x="4776788" y="4224338"/>
          <p14:tracePt t="30072" x="4776788" y="4276725"/>
          <p14:tracePt t="30090" x="4751388" y="4375150"/>
          <p14:tracePt t="30106" x="4741863" y="4446588"/>
          <p14:tracePt t="30123" x="4741863" y="4527550"/>
          <p14:tracePt t="30139" x="4741863" y="4554538"/>
          <p14:tracePt t="30157" x="4714875" y="4625975"/>
          <p14:tracePt t="30171" x="4705350" y="4670425"/>
          <p14:tracePt t="30189" x="4679950" y="4741863"/>
          <p14:tracePt t="30206" x="4670425" y="4768850"/>
          <p14:tracePt t="30222" x="4670425" y="4786313"/>
          <p14:tracePt t="30238" x="4652963" y="4803775"/>
          <p14:tracePt t="30255" x="4652963" y="4813300"/>
          <p14:tracePt t="30271" x="4643438" y="4813300"/>
          <p14:tracePt t="30289" x="4625975" y="4830763"/>
          <p14:tracePt t="30305" x="4616450" y="4830763"/>
          <p14:tracePt t="30309" x="4608513" y="4830763"/>
          <p14:tracePt t="30323" x="4598988" y="4830763"/>
          <p14:tracePt t="30337" x="4572000" y="4840288"/>
          <p14:tracePt t="30354" x="4510088" y="4840288"/>
          <p14:tracePt t="30371" x="4456113" y="4840288"/>
          <p14:tracePt t="30387" x="4411663" y="4840288"/>
          <p14:tracePt t="30403" x="4384675" y="4840288"/>
          <p14:tracePt t="30422" x="4340225" y="4840288"/>
          <p14:tracePt t="30437" x="4330700" y="4840288"/>
          <p14:tracePt t="30453" x="4303713" y="4840288"/>
          <p14:tracePt t="30471" x="4276725" y="4840288"/>
          <p14:tracePt t="30486" x="4241800" y="4840288"/>
          <p14:tracePt t="30503" x="4214813" y="4830763"/>
          <p14:tracePt t="30521" x="4179888" y="4822825"/>
          <p14:tracePt t="30537" x="4125913" y="4803775"/>
          <p14:tracePt t="30554" x="4089400" y="4795838"/>
          <p14:tracePt t="30570" x="4054475" y="4786313"/>
          <p14:tracePt t="30585" x="4017963" y="4776788"/>
          <p14:tracePt t="30603" x="3990975" y="4768850"/>
          <p14:tracePt t="30620" x="3946525" y="4768850"/>
          <p14:tracePt t="30638" x="3911600" y="4759325"/>
          <p14:tracePt t="30652" x="3894138" y="4759325"/>
          <p14:tracePt t="30669" x="3867150" y="4759325"/>
          <p14:tracePt t="30686" x="3830638" y="4759325"/>
          <p14:tracePt t="30702" x="3786188" y="4759325"/>
          <p14:tracePt t="30720" x="3732213" y="4759325"/>
          <p14:tracePt t="30735" x="3687763" y="4751388"/>
          <p14:tracePt t="30752" x="3643313" y="4732338"/>
          <p14:tracePt t="30768" x="3598863" y="4732338"/>
          <p14:tracePt t="30784" x="3571875" y="4732338"/>
          <p14:tracePt t="30801" x="3482975" y="4705350"/>
          <p14:tracePt t="30818" x="3455988" y="4697413"/>
          <p14:tracePt t="30834" x="3419475" y="4670425"/>
          <p14:tracePt t="30851" x="3402013" y="4652963"/>
          <p14:tracePt t="30869" x="3375025" y="4625975"/>
          <p14:tracePt t="30885" x="3340100" y="4537075"/>
          <p14:tracePt t="30901" x="3322638" y="4456113"/>
          <p14:tracePt t="30918" x="3322638" y="4384675"/>
          <p14:tracePt t="30934" x="3322638" y="4313238"/>
          <p14:tracePt t="30950" x="3322638" y="4214813"/>
          <p14:tracePt t="30968" x="3322638" y="4125913"/>
          <p14:tracePt t="30985" x="3322638" y="4071938"/>
          <p14:tracePt t="31000" x="3322638" y="4037013"/>
          <p14:tracePt t="31018" x="3322638" y="4000500"/>
          <p14:tracePt t="31034" x="3322638" y="3965575"/>
          <p14:tracePt t="31052" x="3330575" y="3919538"/>
          <p14:tracePt t="31066" x="3330575" y="3902075"/>
          <p14:tracePt t="31085" x="3348038" y="3894138"/>
          <p14:tracePt t="31103" x="3375025" y="3857625"/>
          <p14:tracePt t="31119" x="3419475" y="3830638"/>
          <p14:tracePt t="31134" x="3490913" y="3803650"/>
          <p14:tracePt t="31152" x="3571875" y="3795713"/>
          <p14:tracePt t="31166" x="3633788" y="3786188"/>
          <p14:tracePt t="31185" x="3732213" y="3759200"/>
          <p14:tracePt t="31201" x="3830638" y="3714750"/>
          <p14:tracePt t="31217" x="3946525" y="3670300"/>
          <p14:tracePt t="31233" x="4054475" y="3660775"/>
          <p14:tracePt t="31250" x="4160838" y="3633788"/>
          <p14:tracePt t="31266" x="4241800" y="3616325"/>
          <p14:tracePt t="31282" x="4268788" y="3608388"/>
          <p14:tracePt t="31298" x="4303713" y="3598863"/>
          <p14:tracePt t="31318" x="4367213" y="3581400"/>
          <p14:tracePt t="31332" x="4375150" y="3581400"/>
          <p14:tracePt t="31350" x="4438650" y="3581400"/>
          <p14:tracePt t="31365" x="4456113" y="3581400"/>
          <p14:tracePt t="31398" x="4465638" y="3581400"/>
          <p14:tracePt t="31423" x="4483100" y="3581400"/>
          <p14:tracePt t="31432" x="4483100" y="3589338"/>
          <p14:tracePt t="31448" x="4491038" y="3616325"/>
          <p14:tracePt t="31466" x="4500563" y="3633788"/>
          <p14:tracePt t="31482" x="4500563" y="3705225"/>
          <p14:tracePt t="31497" x="4483100" y="3759200"/>
          <p14:tracePt t="31515" x="4446588" y="3840163"/>
          <p14:tracePt t="31531" x="4402138" y="3938588"/>
          <p14:tracePt t="31549" x="4367213" y="4000500"/>
          <p14:tracePt t="31565" x="4330700" y="4081463"/>
          <p14:tracePt t="31582" x="4303713" y="4133850"/>
          <p14:tracePt t="31598" x="4286250" y="4170363"/>
          <p14:tracePt t="31614" x="4268788" y="4224338"/>
          <p14:tracePt t="31632" x="4259263" y="4251325"/>
          <p14:tracePt t="31647" x="4241800" y="4276725"/>
          <p14:tracePt t="31663" x="4232275" y="4303713"/>
          <p14:tracePt t="31681" x="4214813" y="4322763"/>
          <p14:tracePt t="31697" x="4205288" y="4330700"/>
          <p14:tracePt t="31713" x="4197350" y="4348163"/>
          <p14:tracePt t="31729" x="4187825" y="4357688"/>
          <p14:tracePt t="31749" x="4179888" y="4357688"/>
          <p14:tracePt t="31919" x="4170363" y="4357688"/>
          <p14:tracePt t="31934" x="4187825" y="4348163"/>
          <p14:tracePt t="31942" x="4232275" y="4330700"/>
          <p14:tracePt t="31950" x="4313238" y="4322763"/>
          <p14:tracePt t="31963" x="4411663" y="4276725"/>
          <p14:tracePt t="31978" x="4786313" y="4197350"/>
          <p14:tracePt t="31995" x="5241925" y="4143375"/>
          <p14:tracePt t="32013" x="5732463" y="4125913"/>
          <p14:tracePt t="32028" x="5840413" y="4125913"/>
          <p14:tracePt t="32045" x="5983288" y="4125913"/>
          <p14:tracePt t="32063" x="6010275" y="4116388"/>
          <p14:tracePt t="32080" x="6018213" y="4116388"/>
          <p14:tracePt t="32094" x="6081713" y="4116388"/>
          <p14:tracePt t="32111" x="6143625" y="4116388"/>
          <p14:tracePt t="32128" x="6224588" y="4152900"/>
          <p14:tracePt t="32145" x="6269038" y="4170363"/>
          <p14:tracePt t="32162" x="6303963" y="4179888"/>
          <p14:tracePt t="32178" x="6384925" y="4197350"/>
          <p14:tracePt t="32194" x="6429375" y="4214813"/>
          <p14:tracePt t="32211" x="6473825" y="4224338"/>
          <p14:tracePt t="32228" x="6510338" y="4232275"/>
          <p14:tracePt t="32246" x="6527800" y="4232275"/>
          <p14:tracePt t="32263" x="6537325" y="4232275"/>
          <p14:tracePt t="32297" x="6545263" y="4232275"/>
          <p14:tracePt t="32312" x="6554788" y="4232275"/>
          <p14:tracePt t="32328" x="6581775" y="4232275"/>
          <p14:tracePt t="32344" x="6599238" y="4205288"/>
          <p14:tracePt t="32360" x="6634163" y="4152900"/>
          <p14:tracePt t="32377" x="6653213" y="4125913"/>
          <p14:tracePt t="32393" x="6688138" y="4081463"/>
          <p14:tracePt t="32409" x="6715125" y="4044950"/>
          <p14:tracePt t="32429" x="6715125" y="4027488"/>
          <p14:tracePt t="32443" x="6724650" y="4000500"/>
          <p14:tracePt t="32460" x="6724650" y="3965575"/>
          <p14:tracePt t="32476" x="6724650" y="3938588"/>
          <p14:tracePt t="32494" x="6724650" y="3902075"/>
          <p14:tracePt t="32512" x="6715125" y="3875088"/>
          <p14:tracePt t="32527" x="6688138" y="3840163"/>
          <p14:tracePt t="32542" x="6670675" y="3813175"/>
          <p14:tracePt t="32559" x="6643688" y="3795713"/>
          <p14:tracePt t="32577" x="6626225" y="3795713"/>
          <p14:tracePt t="32593" x="6572250" y="3776663"/>
          <p14:tracePt t="32609" x="6510338" y="3776663"/>
          <p14:tracePt t="32625" x="6446838" y="3776663"/>
          <p14:tracePt t="32642" x="6402388" y="3776663"/>
          <p14:tracePt t="32659" x="6348413" y="3776663"/>
          <p14:tracePt t="32674" x="6323013" y="3776663"/>
          <p14:tracePt t="32694" x="6251575" y="3803650"/>
          <p14:tracePt t="32709" x="6188075" y="3830638"/>
          <p14:tracePt t="32725" x="6143625" y="3840163"/>
          <p14:tracePt t="32743" x="6099175" y="3857625"/>
          <p14:tracePt t="32759" x="6062663" y="3875088"/>
          <p14:tracePt t="32774" x="6027738" y="3884613"/>
          <p14:tracePt t="32792" x="5983288" y="3894138"/>
          <p14:tracePt t="32809" x="5938838" y="3919538"/>
          <p14:tracePt t="32825" x="5884863" y="3946525"/>
          <p14:tracePt t="32840" x="5848350" y="3973513"/>
          <p14:tracePt t="32857" x="5813425" y="4000500"/>
          <p14:tracePt t="32874" x="5768975" y="4027488"/>
          <p14:tracePt t="32890" x="5732463" y="4054475"/>
          <p14:tracePt t="32910" x="5688013" y="4089400"/>
          <p14:tracePt t="32926" x="5653088" y="4108450"/>
          <p14:tracePt t="32942" x="5634038" y="4125913"/>
          <p14:tracePt t="32958" x="5616575" y="4143375"/>
          <p14:tracePt t="32975" x="5589588" y="4187825"/>
          <p14:tracePt t="32991" x="5554663" y="4214813"/>
          <p14:tracePt t="33007" x="5527675" y="4259263"/>
          <p14:tracePt t="33025" x="5491163" y="4313238"/>
          <p14:tracePt t="33041" x="5473700" y="4367213"/>
          <p14:tracePt t="33056" x="5446713" y="4446588"/>
          <p14:tracePt t="33073" x="5446713" y="4537075"/>
          <p14:tracePt t="33090" x="5446713" y="4581525"/>
          <p14:tracePt t="33106" x="5446713" y="4732338"/>
          <p14:tracePt t="33124" x="5446713" y="4803775"/>
          <p14:tracePt t="33141" x="5456238" y="4884738"/>
          <p14:tracePt t="33157" x="5510213" y="4929188"/>
          <p14:tracePt t="33172" x="5554663" y="4946650"/>
          <p14:tracePt t="33191" x="5608638" y="4973638"/>
          <p14:tracePt t="33206" x="5626100" y="4991100"/>
          <p14:tracePt t="33222" x="5634038" y="5000625"/>
          <p14:tracePt t="33240" x="5643563" y="5000625"/>
          <p14:tracePt t="33255" x="5661025" y="5000625"/>
          <p14:tracePt t="33273" x="5715000" y="5000625"/>
          <p14:tracePt t="33290" x="5786438" y="5000625"/>
          <p14:tracePt t="33294" x="5813425" y="5000625"/>
          <p14:tracePt t="33305" x="5857875" y="5000625"/>
          <p14:tracePt t="33324" x="5965825" y="4946650"/>
          <p14:tracePt t="33338" x="6072188" y="4884738"/>
          <p14:tracePt t="33355" x="6170613" y="4822825"/>
          <p14:tracePt t="33371" x="6276975" y="4768850"/>
          <p14:tracePt t="33390" x="6357938" y="4705350"/>
          <p14:tracePt t="33405" x="6384925" y="4670425"/>
          <p14:tracePt t="33421" x="6411913" y="4589463"/>
          <p14:tracePt t="33439" x="6438900" y="4473575"/>
          <p14:tracePt t="33456" x="6465888" y="4375150"/>
          <p14:tracePt t="33471" x="6465888" y="4340225"/>
          <p14:tracePt t="33487" x="6465888" y="4251325"/>
          <p14:tracePt t="33505" x="6456363" y="4241800"/>
          <p14:tracePt t="33521" x="6438900" y="4232275"/>
          <p14:tracePt t="33538" x="6419850" y="4232275"/>
          <p14:tracePt t="33554" x="6402388" y="4232275"/>
          <p14:tracePt t="33570" x="6375400" y="4232275"/>
          <p14:tracePt t="33588" x="6348413" y="4232275"/>
          <p14:tracePt t="33603" x="6313488" y="4232275"/>
          <p14:tracePt t="33621" x="6251575" y="4232275"/>
          <p14:tracePt t="33637" x="6180138" y="4232275"/>
          <p14:tracePt t="33654" x="6153150" y="4241800"/>
          <p14:tracePt t="33670" x="6116638" y="4276725"/>
          <p14:tracePt t="33687" x="6099175" y="4313238"/>
          <p14:tracePt t="33703" x="6072188" y="4367213"/>
          <p14:tracePt t="33719" x="6062663" y="4402138"/>
          <p14:tracePt t="33736" x="6062663" y="4419600"/>
          <p14:tracePt t="33754" x="6045200" y="4456113"/>
          <p14:tracePt t="34134" x="6037263" y="4438650"/>
          <p14:tracePt t="34142" x="6018213" y="4375150"/>
          <p14:tracePt t="34152" x="5991225" y="4303713"/>
          <p14:tracePt t="34168" x="5929313" y="4108450"/>
          <p14:tracePt t="34184" x="5822950" y="3884613"/>
          <p14:tracePt t="34200" x="5724525" y="3633788"/>
          <p14:tracePt t="34216" x="5572125" y="3375025"/>
          <p14:tracePt t="34233" x="5456238" y="3089275"/>
          <p14:tracePt t="34251" x="5303838" y="2652713"/>
          <p14:tracePt t="34266" x="5241925" y="2419350"/>
          <p14:tracePt t="34284" x="5224463" y="2214563"/>
          <p14:tracePt t="34302" x="5205413" y="2000250"/>
          <p14:tracePt t="34316" x="5205413" y="1946275"/>
          <p14:tracePt t="34332" x="5197475" y="1812925"/>
          <p14:tracePt t="34351" x="5187950" y="1776413"/>
          <p14:tracePt t="34367" x="5160963" y="1731963"/>
          <p14:tracePt t="34383" x="5133975" y="1679575"/>
          <p14:tracePt t="34399" x="5099050" y="1616075"/>
          <p14:tracePt t="34419" x="5018088" y="1536700"/>
          <p14:tracePt t="34434" x="4946650" y="1455738"/>
          <p14:tracePt t="34451" x="4875213" y="1374775"/>
          <p14:tracePt t="34466" x="4822825" y="1303338"/>
          <p14:tracePt t="34484" x="4776788" y="1231900"/>
          <p14:tracePt t="34499" x="4759325" y="1187450"/>
          <p14:tracePt t="34517" x="4705350" y="1108075"/>
          <p14:tracePt t="34534" x="4687888" y="1089025"/>
          <p14:tracePt t="34550" x="4670425" y="1081088"/>
          <p14:tracePt t="34567" x="4652963" y="1081088"/>
          <p14:tracePt t="34582" x="4633913" y="1081088"/>
          <p14:tracePt t="34599" x="4625975" y="1071563"/>
          <p14:tracePt t="37462" x="4598988" y="1098550"/>
          <p14:tracePt t="37470" x="4589463" y="1187450"/>
          <p14:tracePt t="37487" x="4581525" y="1366838"/>
          <p14:tracePt t="37501" x="4581525" y="1500188"/>
          <p14:tracePt t="37518" x="4581525" y="1633538"/>
          <p14:tracePt t="37533" x="4581525" y="1751013"/>
          <p14:tracePt t="37551" x="4598988" y="1901825"/>
          <p14:tracePt t="37567" x="4625975" y="2036763"/>
          <p14:tracePt t="37583" x="4660900" y="2160588"/>
          <p14:tracePt t="37599" x="4714875" y="2276475"/>
          <p14:tracePt t="37618" x="4751388" y="2366963"/>
          <p14:tracePt t="37632" x="4776788" y="2411413"/>
          <p14:tracePt t="37649" x="4803775" y="2446338"/>
          <p14:tracePt t="37666" x="4803775" y="2473325"/>
          <p14:tracePt t="37684" x="4822825" y="2517775"/>
          <p14:tracePt t="37699" x="4857750" y="2581275"/>
          <p14:tracePt t="37718" x="4911725" y="2670175"/>
          <p14:tracePt t="37731" x="4919663" y="2697163"/>
          <p14:tracePt t="37748" x="4965700" y="2751138"/>
          <p14:tracePt t="37766" x="4983163" y="2786063"/>
          <p14:tracePt t="37782" x="4983163" y="2830513"/>
          <p14:tracePt t="37797" x="5000625" y="2867025"/>
          <p14:tracePt t="37814" x="5027613" y="2919413"/>
          <p14:tracePt t="37831" x="5054600" y="2982913"/>
          <p14:tracePt t="37848" x="5054600" y="3027363"/>
          <p14:tracePt t="37865" x="5054600" y="3062288"/>
          <p14:tracePt t="37882" x="5072063" y="3179763"/>
          <p14:tracePt t="37897" x="5072063" y="3251200"/>
          <p14:tracePt t="37914" x="5072063" y="3286125"/>
          <p14:tracePt t="37930" x="5081588" y="3313113"/>
          <p14:tracePt t="37947" x="5089525" y="3340100"/>
          <p14:tracePt t="37966" x="5089525" y="3375025"/>
          <p14:tracePt t="37982" x="5089525" y="3394075"/>
          <p14:tracePt t="38022" x="5089525" y="3402013"/>
          <p14:tracePt t="38054" x="5089525" y="3411538"/>
          <p14:tracePt t="38062" x="5089525" y="3419475"/>
          <p14:tracePt t="38118" x="5089525" y="3429000"/>
          <p14:tracePt t="38238" x="5089525" y="3438525"/>
          <p14:tracePt t="38254" x="5072063" y="3438525"/>
          <p14:tracePt t="38263" x="5062538" y="3429000"/>
          <p14:tracePt t="38278" x="5027613" y="3384550"/>
          <p14:tracePt t="38295" x="4965700" y="3303588"/>
          <p14:tracePt t="38311" x="4894263" y="3179763"/>
          <p14:tracePt t="38329" x="4830763" y="3000375"/>
          <p14:tracePt t="38346" x="4741863" y="2768600"/>
          <p14:tracePt t="38362" x="4633913" y="2554288"/>
          <p14:tracePt t="38377" x="4537075" y="2393950"/>
          <p14:tracePt t="38394" x="4491038" y="2312988"/>
          <p14:tracePt t="38410" x="4483100" y="2241550"/>
          <p14:tracePt t="38427" x="4465638" y="2143125"/>
          <p14:tracePt t="38446" x="4438650" y="1901825"/>
          <p14:tracePt t="38461" x="4402138" y="1776413"/>
          <p14:tracePt t="38477" x="4367213" y="1670050"/>
          <p14:tracePt t="38494" x="4348163" y="1571625"/>
          <p14:tracePt t="38512" x="4330700" y="1517650"/>
          <p14:tracePt t="38527" x="4322763" y="1490663"/>
          <p14:tracePt t="38560" x="4313238" y="1473200"/>
          <p14:tracePt t="38577" x="4303713" y="1473200"/>
          <p14:tracePt t="38639" x="4295775" y="1465263"/>
          <p14:tracePt t="38662" x="4295775" y="1455738"/>
          <p14:tracePt t="39423" x="4276725" y="1455738"/>
          <p14:tracePt t="39440" x="4276725" y="1490663"/>
          <p14:tracePt t="39447" x="4276725" y="1536700"/>
          <p14:tracePt t="39455" x="4276725" y="1633538"/>
          <p14:tracePt t="39472" x="4340225" y="1866900"/>
          <p14:tracePt t="39489" x="4402138" y="2108200"/>
          <p14:tracePt t="39506" x="4446588" y="2232025"/>
          <p14:tracePt t="39521" x="4581525" y="2571750"/>
          <p14:tracePt t="39541" x="4608513" y="2697163"/>
          <p14:tracePt t="39555" x="4608513" y="2732088"/>
          <p14:tracePt t="39573" x="4608513" y="2822575"/>
          <p14:tracePt t="39589" x="4652963" y="2955925"/>
          <p14:tracePt t="39604" x="4687888" y="3017838"/>
          <p14:tracePt t="39622" x="4795838" y="3170238"/>
          <p14:tracePt t="39640" x="4848225" y="3224213"/>
          <p14:tracePt t="39654" x="4894263" y="3268663"/>
          <p14:tracePt t="39672" x="4911725" y="3286125"/>
          <p14:tracePt t="39688" x="4929188" y="3313113"/>
          <p14:tracePt t="39706" x="4946650" y="3340100"/>
          <p14:tracePt t="39721" x="4965700" y="3367088"/>
          <p14:tracePt t="39739" x="5000625" y="3402013"/>
          <p14:tracePt t="39753" x="5027613" y="3419475"/>
          <p14:tracePt t="39770" x="5037138" y="3429000"/>
          <p14:tracePt t="39807" x="5045075" y="3438525"/>
          <p14:tracePt t="39820" x="5045075" y="3446463"/>
          <p14:tracePt t="39838" x="5072063" y="3465513"/>
          <p14:tracePt t="39854" x="5089525" y="3465513"/>
          <p14:tracePt t="39887" x="5099050" y="3473450"/>
          <p14:tracePt t="40014" x="5099050" y="3482975"/>
          <p14:tracePt t="40158" x="5099050" y="3490913"/>
          <p14:tracePt t="40174" x="5089525" y="3490913"/>
          <p14:tracePt t="40182" x="5081588" y="3490913"/>
          <p14:tracePt t="40206" x="5072063" y="3490913"/>
          <p14:tracePt t="40286" x="5062538" y="3490913"/>
          <p14:tracePt t="40398" x="5062538" y="3482975"/>
          <p14:tracePt t="40462" x="5062538" y="3473450"/>
          <p14:tracePt t="40550" x="5062538" y="3465513"/>
          <p14:tracePt t="40678" x="5062538" y="3455988"/>
          <p14:tracePt t="40694" x="5054600" y="3446463"/>
          <p14:tracePt t="40790" x="5045075" y="3438525"/>
          <p14:tracePt t="41526" x="5037138" y="3438525"/>
          <p14:tracePt t="42526" x="5027613" y="3438525"/>
          <p14:tracePt t="42774" x="5027613" y="3446463"/>
          <p14:tracePt t="42814" x="5037138" y="3446463"/>
          <p14:tracePt t="42830" x="5054600" y="3446463"/>
          <p14:tracePt t="42839" x="5062538" y="3446463"/>
          <p14:tracePt t="42856" x="5089525" y="3455988"/>
          <p14:tracePt t="42872" x="5099050" y="3455988"/>
          <p14:tracePt t="42888" x="5116513" y="3455988"/>
          <p14:tracePt t="42905" x="5126038" y="3455988"/>
          <p14:tracePt t="42922" x="5143500" y="3465513"/>
          <p14:tracePt t="42937" x="5180013" y="3465513"/>
          <p14:tracePt t="42956" x="5197475" y="3473450"/>
          <p14:tracePt t="42974" x="5268913" y="3482975"/>
          <p14:tracePt t="42987" x="5276850" y="3482975"/>
          <p14:tracePt t="43005" x="5303838" y="3482975"/>
          <p14:tracePt t="43021" x="5313363" y="3482975"/>
          <p14:tracePt t="43038" x="5322888" y="3482975"/>
          <p14:tracePt t="43053" x="5330825" y="3482975"/>
          <p14:tracePt t="43071" x="5348288" y="3482975"/>
          <p14:tracePt t="43088" x="5357813" y="3482975"/>
          <p14:tracePt t="43104" x="5375275" y="3482975"/>
          <p14:tracePt t="43121" x="5384800" y="3482975"/>
          <p14:tracePt t="43137" x="5394325" y="3482975"/>
          <p14:tracePt t="43154" x="5402263" y="3482975"/>
          <p14:tracePt t="43169" x="5411788" y="3482975"/>
          <p14:tracePt t="43191" x="5419725" y="3482975"/>
          <p14:tracePt t="43204" x="5429250" y="3482975"/>
          <p14:tracePt t="43221" x="5438775" y="3482975"/>
          <p14:tracePt t="43235" x="5456238" y="3482975"/>
          <p14:tracePt t="43269" x="5465763" y="3482975"/>
          <p14:tracePt t="43287" x="5473700" y="3482975"/>
          <p14:tracePt t="43310" x="5483225" y="3482975"/>
          <p14:tracePt t="43320" x="5491163" y="3482975"/>
          <p14:tracePt t="43335" x="5510213" y="3482975"/>
          <p14:tracePt t="43351" x="5527675" y="3482975"/>
          <p14:tracePt t="43368" x="5545138" y="3482975"/>
          <p14:tracePt t="43384" x="5554663" y="3482975"/>
          <p14:tracePt t="43401" x="5562600" y="3482975"/>
          <p14:tracePt t="43418" x="5572125" y="3482975"/>
          <p14:tracePt t="43450" x="5581650" y="3482975"/>
          <p14:tracePt t="44030" x="5589588" y="3482975"/>
          <p14:tracePt t="44047" x="5599113" y="3482975"/>
          <p14:tracePt t="44062" x="5616575" y="3482975"/>
          <p14:tracePt t="44078" x="5626100" y="3473450"/>
          <p14:tracePt t="44095" x="5626100" y="3465513"/>
          <p14:tracePt t="44111" x="5626100" y="3455988"/>
          <p14:tracePt t="44119" x="5626100" y="3446463"/>
          <p14:tracePt t="44130" x="5634038" y="3438525"/>
          <p14:tracePt t="44146" x="5634038" y="3419475"/>
          <p14:tracePt t="44166" x="5634038" y="3394075"/>
          <p14:tracePt t="44182" x="5634038" y="3384550"/>
          <p14:tracePt t="44198" x="5634038" y="3357563"/>
          <p14:tracePt t="44214" x="5634038" y="3330575"/>
          <p14:tracePt t="44230" x="5626100" y="3313113"/>
          <p14:tracePt t="44248" x="5599113" y="3286125"/>
          <p14:tracePt t="44266" x="5581650" y="3259138"/>
          <p14:tracePt t="44282" x="5554663" y="3214688"/>
          <p14:tracePt t="44297" x="5527675" y="3187700"/>
          <p14:tracePt t="44301" x="5510213" y="3170238"/>
          <p14:tracePt t="44315" x="5500688" y="3160713"/>
          <p14:tracePt t="44330" x="5473700" y="3125788"/>
          <p14:tracePt t="44346" x="5438775" y="3098800"/>
          <p14:tracePt t="44365" x="5394325" y="3081338"/>
          <p14:tracePt t="44379" x="5367338" y="3054350"/>
          <p14:tracePt t="44396" x="5322888" y="3017838"/>
          <p14:tracePt t="44412" x="5276850" y="2990850"/>
          <p14:tracePt t="44431" x="5224463" y="2955925"/>
          <p14:tracePt t="44448" x="5205413" y="2938463"/>
          <p14:tracePt t="44463" x="5170488" y="2938463"/>
          <p14:tracePt t="44480" x="5160963" y="2928938"/>
          <p14:tracePt t="44496" x="5126038" y="2919413"/>
          <p14:tracePt t="44511" x="5099050" y="2911475"/>
          <p14:tracePt t="44528" x="5062538" y="2911475"/>
          <p14:tracePt t="44544" x="5027613" y="2901950"/>
          <p14:tracePt t="44562" x="4983163" y="2901950"/>
          <p14:tracePt t="44579" x="4956175" y="2901950"/>
          <p14:tracePt t="44594" x="4938713" y="2901950"/>
          <p14:tracePt t="44612" x="4919663" y="2901950"/>
          <p14:tracePt t="44628" x="4911725" y="2901950"/>
          <p14:tracePt t="44645" x="4875213" y="2911475"/>
          <p14:tracePt t="44662" x="4848225" y="2919413"/>
          <p14:tracePt t="44678" x="4795838" y="2946400"/>
          <p14:tracePt t="44695" x="4759325" y="2955925"/>
          <p14:tracePt t="44712" x="4751388" y="2973388"/>
          <p14:tracePt t="44727" x="4714875" y="2982913"/>
          <p14:tracePt t="44746" x="4687888" y="3000375"/>
          <p14:tracePt t="44762" x="4679950" y="3009900"/>
          <p14:tracePt t="44779" x="4652963" y="3027363"/>
          <p14:tracePt t="44793" x="4643438" y="3036888"/>
          <p14:tracePt t="44810" x="4625975" y="3054350"/>
          <p14:tracePt t="44828" x="4608513" y="3054350"/>
          <p14:tracePt t="44845" x="4589463" y="3062288"/>
          <p14:tracePt t="44860" x="4581525" y="3081338"/>
          <p14:tracePt t="44877" x="4572000" y="3098800"/>
          <p14:tracePt t="44893" x="4554538" y="3108325"/>
          <p14:tracePt t="44909" x="4545013" y="3116263"/>
          <p14:tracePt t="44927" x="4545013" y="3125788"/>
          <p14:tracePt t="44943" x="4527550" y="3152775"/>
          <p14:tracePt t="44960" x="4527550" y="3170238"/>
          <p14:tracePt t="44976" x="4518025" y="3187700"/>
          <p14:tracePt t="44993" x="4510088" y="3197225"/>
          <p14:tracePt t="45009" x="4510088" y="3224213"/>
          <p14:tracePt t="45026" x="4500563" y="3241675"/>
          <p14:tracePt t="45043" x="4500563" y="3259138"/>
          <p14:tracePt t="45059" x="4500563" y="3276600"/>
          <p14:tracePt t="45075" x="4500563" y="3295650"/>
          <p14:tracePt t="45092" x="4500563" y="3313113"/>
          <p14:tracePt t="45109" x="4500563" y="3340100"/>
          <p14:tracePt t="45125" x="4500563" y="3402013"/>
          <p14:tracePt t="45142" x="4510088" y="3446463"/>
          <p14:tracePt t="45158" x="4527550" y="3482975"/>
          <p14:tracePt t="45175" x="4545013" y="3517900"/>
          <p14:tracePt t="45191" x="4545013" y="3536950"/>
          <p14:tracePt t="45208" x="4562475" y="3571875"/>
          <p14:tracePt t="45224" x="4562475" y="3589338"/>
          <p14:tracePt t="45241" x="4572000" y="3616325"/>
          <p14:tracePt t="45259" x="4608513" y="3697288"/>
          <p14:tracePt t="45275" x="4625975" y="3732213"/>
          <p14:tracePt t="45291" x="4633913" y="3768725"/>
          <p14:tracePt t="45295" x="4633913" y="3786188"/>
          <p14:tracePt t="45308" x="4643438" y="3786188"/>
          <p14:tracePt t="45326" x="4670425" y="3840163"/>
          <p14:tracePt t="45343" x="4679950" y="3857625"/>
          <p14:tracePt t="45359" x="4705350" y="3884613"/>
          <p14:tracePt t="45374" x="4714875" y="3902075"/>
          <p14:tracePt t="45391" x="4751388" y="3946525"/>
          <p14:tracePt t="45424" x="4768850" y="3965575"/>
          <p14:tracePt t="45440" x="4795838" y="3983038"/>
          <p14:tracePt t="45456" x="4813300" y="3990975"/>
          <p14:tracePt t="45474" x="4840288" y="4000500"/>
          <p14:tracePt t="45490" x="4857750" y="4010025"/>
          <p14:tracePt t="45508" x="4875213" y="4027488"/>
          <p14:tracePt t="45525" x="4919663" y="4027488"/>
          <p14:tracePt t="45542" x="4946650" y="4027488"/>
          <p14:tracePt t="45557" x="4973638" y="4027488"/>
          <p14:tracePt t="45574" x="4991100" y="4027488"/>
          <p14:tracePt t="45590" x="5018088" y="4027488"/>
          <p14:tracePt t="45607" x="5045075" y="4027488"/>
          <p14:tracePt t="45623" x="5089525" y="4027488"/>
          <p14:tracePt t="45639" x="5126038" y="4027488"/>
          <p14:tracePt t="45656" x="5232400" y="4010025"/>
          <p14:tracePt t="45673" x="5268913" y="4010025"/>
          <p14:tracePt t="45689" x="5295900" y="3990975"/>
          <p14:tracePt t="45706" x="5313363" y="3983038"/>
          <p14:tracePt t="45723" x="5348288" y="3946525"/>
          <p14:tracePt t="45743" x="5375275" y="3929063"/>
          <p14:tracePt t="45755" x="5402263" y="3919538"/>
          <p14:tracePt t="45773" x="5429250" y="3894138"/>
          <p14:tracePt t="45789" x="5446713" y="3884613"/>
          <p14:tracePt t="45807" x="5456238" y="3867150"/>
          <p14:tracePt t="45823" x="5465763" y="3867150"/>
          <p14:tracePt t="45871" x="5473700" y="3857625"/>
          <p14:tracePt t="45982" x="5473700" y="3848100"/>
          <p14:tracePt t="46102" x="5473700" y="3840163"/>
          <p14:tracePt t="46119" x="5465763" y="3840163"/>
          <p14:tracePt t="46126" x="5429250" y="3830638"/>
          <p14:tracePt t="46138" x="5384800" y="3830638"/>
          <p14:tracePt t="46153" x="5313363" y="3813175"/>
          <p14:tracePt t="46173" x="5205413" y="3813175"/>
          <p14:tracePt t="46187" x="5143500" y="3813175"/>
          <p14:tracePt t="46203" x="5081588" y="3803650"/>
          <p14:tracePt t="46219" x="5045075" y="3803650"/>
          <p14:tracePt t="46237" x="4983163" y="3776663"/>
          <p14:tracePt t="46253" x="4929188" y="3741738"/>
          <p14:tracePt t="46269" x="4884738" y="3724275"/>
          <p14:tracePt t="46285" x="4848225" y="3705225"/>
          <p14:tracePt t="46303" x="4786313" y="3687763"/>
          <p14:tracePt t="46318" x="4759325" y="3679825"/>
          <p14:tracePt t="46335" x="4724400" y="3643313"/>
          <p14:tracePt t="46353" x="4687888" y="3608388"/>
          <p14:tracePt t="46368" x="4625975" y="3571875"/>
          <p14:tracePt t="46385" x="4581525" y="3536950"/>
          <p14:tracePt t="46403" x="4545013" y="3500438"/>
          <p14:tracePt t="46420" x="4537075" y="3490913"/>
          <p14:tracePt t="46436" x="4537075" y="3473450"/>
          <p14:tracePt t="46452" x="4537075" y="3465513"/>
          <p14:tracePt t="46469" x="4537075" y="3438525"/>
          <p14:tracePt t="46488" x="4537075" y="3419475"/>
          <p14:tracePt t="46503" x="4537075" y="3411538"/>
          <p14:tracePt t="46518" x="4545013" y="3375025"/>
          <p14:tracePt t="46535" x="4562475" y="3357563"/>
          <p14:tracePt t="46553" x="4581525" y="3330575"/>
          <p14:tracePt t="46567" x="4589463" y="3322638"/>
          <p14:tracePt t="46585" x="4616450" y="3286125"/>
          <p14:tracePt t="46602" x="4643438" y="3259138"/>
          <p14:tracePt t="46618" x="4660900" y="3251200"/>
          <p14:tracePt t="46634" x="4679950" y="3241675"/>
          <p14:tracePt t="46652" x="4705350" y="3232150"/>
          <p14:tracePt t="46667" x="4724400" y="3224213"/>
          <p14:tracePt t="46686" x="4768850" y="3224213"/>
          <p14:tracePt t="46701" x="4803775" y="3224213"/>
          <p14:tracePt t="46718" x="4830763" y="3224213"/>
          <p14:tracePt t="46735" x="4884738" y="3224213"/>
          <p14:tracePt t="46752" x="4929188" y="3224213"/>
          <p14:tracePt t="46767" x="4973638" y="3224213"/>
          <p14:tracePt t="46783" x="5018088" y="3232150"/>
          <p14:tracePt t="46801" x="5045075" y="3232150"/>
          <p14:tracePt t="46805" x="5062538" y="3241675"/>
          <p14:tracePt t="46817" x="5072063" y="3241675"/>
          <p14:tracePt t="46834" x="5089525" y="3259138"/>
          <p14:tracePt t="46850" x="5099050" y="3259138"/>
          <p14:tracePt t="46866" x="5099050" y="3268663"/>
          <p14:tracePt t="46882" x="5108575" y="3268663"/>
          <p14:tracePt t="46899" x="5126038" y="3286125"/>
          <p14:tracePt t="46916" x="5143500" y="3303588"/>
          <p14:tracePt t="46934" x="5170488" y="3340100"/>
          <p14:tracePt t="46949" x="5170488" y="3348038"/>
          <p14:tracePt t="46967" x="5170488" y="3367088"/>
          <p14:tracePt t="46984" x="5180013" y="3402013"/>
          <p14:tracePt t="46998" x="5180013" y="3438525"/>
          <p14:tracePt t="47017" x="5180013" y="3465513"/>
          <p14:tracePt t="47032" x="5180013" y="3490913"/>
          <p14:tracePt t="47048" x="5180013" y="3517900"/>
          <p14:tracePt t="47066" x="5160963" y="3544888"/>
          <p14:tracePt t="47082" x="5133975" y="3562350"/>
          <p14:tracePt t="47098" x="5099050" y="3571875"/>
          <p14:tracePt t="47115" x="5037138" y="3589338"/>
          <p14:tracePt t="47131" x="4983163" y="3589338"/>
          <p14:tracePt t="47148" x="4929188" y="3589338"/>
          <p14:tracePt t="47164" x="4884738" y="3589338"/>
          <p14:tracePt t="47182" x="4840288" y="3589338"/>
          <p14:tracePt t="47197" x="4830763" y="3589338"/>
          <p14:tracePt t="47215" x="4822825" y="3589338"/>
          <p14:tracePt t="47232" x="4813300" y="3589338"/>
          <p14:tracePt t="47248" x="4786313" y="3571875"/>
          <p14:tracePt t="47264" x="4768850" y="3536950"/>
          <p14:tracePt t="47281" x="4759325" y="3509963"/>
          <p14:tracePt t="47297" x="4732338" y="3465513"/>
          <p14:tracePt t="47313" x="4724400" y="3446463"/>
          <p14:tracePt t="47331" x="4724400" y="3419475"/>
          <p14:tracePt t="47347" x="4724400" y="3402013"/>
          <p14:tracePt t="47363" x="4724400" y="3394075"/>
          <p14:tracePt t="47379" x="4732338" y="3340100"/>
          <p14:tracePt t="47397" x="4751388" y="3313113"/>
          <p14:tracePt t="47413" x="4759325" y="3303588"/>
          <p14:tracePt t="47429" x="4776788" y="3295650"/>
          <p14:tracePt t="47446" x="4795838" y="3295650"/>
          <p14:tracePt t="47463" x="4830763" y="3276600"/>
          <p14:tracePt t="47481" x="4884738" y="3268663"/>
          <p14:tracePt t="47497" x="4929188" y="3268663"/>
          <p14:tracePt t="47513" x="4938713" y="3268663"/>
          <p14:tracePt t="47529" x="4973638" y="3268663"/>
          <p14:tracePt t="47547" x="4991100" y="3268663"/>
          <p14:tracePt t="47565" x="5062538" y="3268663"/>
          <p14:tracePt t="47578" x="5089525" y="3268663"/>
          <p14:tracePt t="47596" x="5143500" y="3268663"/>
          <p14:tracePt t="47612" x="5187950" y="3286125"/>
          <p14:tracePt t="47629" x="5205413" y="3295650"/>
          <p14:tracePt t="47662" x="5205413" y="3303588"/>
          <p14:tracePt t="47678" x="5205413" y="3322638"/>
          <p14:tracePt t="47696" x="5224463" y="3348038"/>
          <p14:tracePt t="47714" x="5224463" y="3384550"/>
          <p14:tracePt t="47729" x="5224463" y="3411538"/>
          <p14:tracePt t="47745" x="5224463" y="3438525"/>
          <p14:tracePt t="47761" x="5224463" y="3473450"/>
          <p14:tracePt t="47779" x="5214938" y="3500438"/>
          <p14:tracePt t="47795" x="5197475" y="3536950"/>
          <p14:tracePt t="47800" x="5187950" y="3544888"/>
          <p14:tracePt t="47813" x="5170488" y="3562350"/>
          <p14:tracePt t="47828" x="5160963" y="3571875"/>
          <p14:tracePt t="47845" x="5099050" y="3571875"/>
          <p14:tracePt t="47861" x="5054600" y="3571875"/>
          <p14:tracePt t="47880" x="5000625" y="3571875"/>
          <p14:tracePt t="47894" x="4983163" y="3571875"/>
          <p14:tracePt t="47911" x="4919663" y="3544888"/>
          <p14:tracePt t="47928" x="4911725" y="3544888"/>
          <p14:tracePt t="47945" x="4894263" y="3527425"/>
          <p14:tracePt t="47960" x="4884738" y="3517900"/>
          <p14:tracePt t="47977" x="4884738" y="3500438"/>
          <p14:tracePt t="47996" x="4884738" y="3482975"/>
          <p14:tracePt t="48011" x="4884738" y="3473450"/>
          <p14:tracePt t="48026" x="4884738" y="3455988"/>
          <p14:tracePt t="48046" x="4911725" y="3419475"/>
          <p14:tracePt t="48061" x="4938713" y="3411538"/>
          <p14:tracePt t="48080" x="4965700" y="3411538"/>
          <p14:tracePt t="48094" x="4991100" y="3411538"/>
          <p14:tracePt t="48110" x="5018088" y="3411538"/>
          <p14:tracePt t="48126" x="5045075" y="3411538"/>
          <p14:tracePt t="48144" x="5072063" y="3411538"/>
          <p14:tracePt t="48160" x="5099050" y="3411538"/>
          <p14:tracePt t="48176" x="5116513" y="3411538"/>
          <p14:tracePt t="48195" x="5143500" y="3411538"/>
          <p14:tracePt t="48209" x="5143500" y="3419475"/>
          <p14:tracePt t="48242" x="5153025" y="3419475"/>
          <p14:tracePt t="48260" x="5170488" y="3438525"/>
          <p14:tracePt t="48276" x="5180013" y="3446463"/>
          <p14:tracePt t="48293" x="5180013" y="3465513"/>
          <p14:tracePt t="48315" x="5180013" y="3473450"/>
          <p14:tracePt t="48325" x="5180013" y="3500438"/>
          <p14:tracePt t="48343" x="5180013" y="3517900"/>
          <p14:tracePt t="48360" x="5180013" y="3544888"/>
          <p14:tracePt t="48374" x="5160963" y="3571875"/>
          <p14:tracePt t="48391" x="5126038" y="3571875"/>
          <p14:tracePt t="48412" x="5081588" y="3571875"/>
          <p14:tracePt t="48428" x="5045075" y="3571875"/>
          <p14:tracePt t="48441" x="5027613" y="3571875"/>
          <p14:tracePt t="48459" x="5010150" y="3562350"/>
          <p14:tracePt t="48494" x="5010150" y="3544888"/>
          <p14:tracePt t="48507" x="5010150" y="3536950"/>
          <p14:tracePt t="48524" x="5010150" y="3527425"/>
          <p14:tracePt t="48541" x="5010150" y="3509963"/>
          <p14:tracePt t="48574" x="5010150" y="3490913"/>
          <p14:tracePt t="48590" x="5037138" y="3490913"/>
          <p14:tracePt t="48607" x="5062538" y="3490913"/>
          <p14:tracePt t="48625" x="5072063" y="3490913"/>
          <p14:tracePt t="48642" x="5089525" y="3490913"/>
          <p14:tracePt t="48674" x="5099050" y="3490913"/>
          <p14:tracePt t="49630" x="5108575" y="3490913"/>
          <p14:tracePt t="49638" x="5108575" y="3482975"/>
          <p14:tracePt t="49653" x="5108575" y="3438525"/>
          <p14:tracePt t="49667" x="5089525" y="3384550"/>
          <p14:tracePt t="49688" x="5037138" y="3160713"/>
          <p14:tracePt t="49702" x="4973638" y="3000375"/>
          <p14:tracePt t="49719" x="4919663" y="2847975"/>
          <p14:tracePt t="49734" x="4875213" y="2714625"/>
          <p14:tracePt t="49751" x="4830763" y="2581275"/>
          <p14:tracePt t="49768" x="4795838" y="2473325"/>
          <p14:tracePt t="49784" x="4759325" y="2347913"/>
          <p14:tracePt t="49800" x="4741863" y="2241550"/>
          <p14:tracePt t="49818" x="4724400" y="2143125"/>
          <p14:tracePt t="49835" x="4714875" y="2081213"/>
          <p14:tracePt t="49851" x="4705350" y="2027238"/>
          <p14:tracePt t="49869" x="4679950" y="1911350"/>
          <p14:tracePt t="49885" x="4670425" y="1857375"/>
          <p14:tracePt t="49900" x="4670425" y="1822450"/>
          <p14:tracePt t="49918" x="4670425" y="1741488"/>
          <p14:tracePt t="49935" x="4670425" y="1697038"/>
          <p14:tracePt t="49951" x="4670425" y="1625600"/>
          <p14:tracePt t="49966" x="4670425" y="1554163"/>
          <p14:tracePt t="49982" x="4670425" y="1527175"/>
          <p14:tracePt t="50000" x="4670425" y="1446213"/>
          <p14:tracePt t="50019" x="4670425" y="1401763"/>
          <p14:tracePt t="50034" x="4687888" y="1366838"/>
          <p14:tracePt t="50049" x="4687888" y="1357313"/>
          <p14:tracePt t="50065" x="4697413" y="1347788"/>
          <p14:tracePt t="50174" x="4705350" y="1347788"/>
          <p14:tracePt t="50183" x="4705350" y="1366838"/>
          <p14:tracePt t="50190" x="4697413" y="1384300"/>
          <p14:tracePt t="50201" x="4670425" y="1428750"/>
          <p14:tracePt t="50214" x="4643438" y="1455738"/>
          <p14:tracePt t="50231" x="4572000" y="1500188"/>
          <p14:tracePt t="50248" x="4491038" y="1536700"/>
          <p14:tracePt t="50265" x="4438650" y="1544638"/>
          <p14:tracePt t="50280" x="4384675" y="1544638"/>
          <p14:tracePt t="50297" x="4313238" y="1544638"/>
          <p14:tracePt t="50316" x="4214813" y="1544638"/>
          <p14:tracePt t="50331" x="4098925" y="1517650"/>
          <p14:tracePt t="50347" x="4000500" y="1473200"/>
          <p14:tracePt t="50364" x="3911600" y="1438275"/>
          <p14:tracePt t="50381" x="3848100" y="1393825"/>
          <p14:tracePt t="50396" x="3840163" y="1384300"/>
          <p14:tracePt t="50413" x="3830638" y="1312863"/>
          <p14:tracePt t="50430" x="3830638" y="1258888"/>
          <p14:tracePt t="50447" x="3830638" y="1196975"/>
          <p14:tracePt t="50464" x="3830638" y="1116013"/>
          <p14:tracePt t="50482" x="3830638" y="1081088"/>
          <p14:tracePt t="50496" x="3830638" y="965200"/>
          <p14:tracePt t="50513" x="3830638" y="919163"/>
          <p14:tracePt t="50529" x="3875088" y="847725"/>
          <p14:tracePt t="50546" x="3911600" y="812800"/>
          <p14:tracePt t="50564" x="3938588" y="785813"/>
          <p14:tracePt t="50579" x="3946525" y="768350"/>
          <p14:tracePt t="50596" x="3973513" y="758825"/>
          <p14:tracePt t="50612" x="4037013" y="741363"/>
          <p14:tracePt t="50629" x="4098925" y="741363"/>
          <p14:tracePt t="50645" x="4143375" y="723900"/>
          <p14:tracePt t="50663" x="4187825" y="723900"/>
          <p14:tracePt t="50680" x="4232275" y="723900"/>
          <p14:tracePt t="50696" x="4276725" y="723900"/>
          <p14:tracePt t="50713" x="4340225" y="723900"/>
          <p14:tracePt t="50728" x="4394200" y="723900"/>
          <p14:tracePt t="50746" x="4473575" y="741363"/>
          <p14:tracePt t="50762" x="4518025" y="785813"/>
          <p14:tracePt t="50779" x="4545013" y="866775"/>
          <p14:tracePt t="50796" x="4554538" y="973138"/>
          <p14:tracePt t="50800" x="4554538" y="1044575"/>
          <p14:tracePt t="50811" x="4554538" y="1108075"/>
          <p14:tracePt t="50829" x="4554538" y="1295400"/>
          <p14:tracePt t="50845" x="4554538" y="1393825"/>
          <p14:tracePt t="50863" x="4554538" y="1428750"/>
          <p14:tracePt t="50878" x="4491038" y="1517650"/>
          <p14:tracePt t="50895" x="4429125" y="1544638"/>
          <p14:tracePt t="50914" x="4357688" y="1581150"/>
          <p14:tracePt t="50929" x="4303713" y="1598613"/>
          <p14:tracePt t="50944" x="4232275" y="1608138"/>
          <p14:tracePt t="50962" x="4187825" y="1608138"/>
          <p14:tracePt t="50978" x="4170363" y="1608138"/>
          <p14:tracePt t="51014" x="4160838" y="1608138"/>
          <p14:tracePt t="51238" x="4160838" y="1598613"/>
          <p14:tracePt t="51334" x="4170363" y="1598613"/>
          <p14:tracePt t="51398" x="4170363" y="1616075"/>
          <p14:tracePt t="51406" x="4170363" y="1633538"/>
          <p14:tracePt t="51414" x="4170363" y="1652588"/>
          <p14:tracePt t="51425" x="4179888" y="1670050"/>
          <p14:tracePt t="51441" x="4251325" y="1758950"/>
          <p14:tracePt t="51458" x="4340225" y="1857375"/>
          <p14:tracePt t="51474" x="4419600" y="1973263"/>
          <p14:tracePt t="51492" x="4456113" y="2027238"/>
          <p14:tracePt t="51509" x="4527550" y="2143125"/>
          <p14:tracePt t="51526" x="4554538" y="2205038"/>
          <p14:tracePt t="51542" x="4554538" y="2214563"/>
          <p14:tracePt t="51577" x="4562475" y="2224088"/>
          <p14:tracePt t="51591" x="4572000" y="2232025"/>
          <p14:tracePt t="51610" x="4572000" y="2241550"/>
          <p14:tracePt t="51625" x="4581525" y="2251075"/>
          <p14:tracePt t="51642" x="4589463" y="2251075"/>
          <p14:tracePt t="51966" x="4581525" y="2259013"/>
          <p14:tracePt t="51974" x="4581525" y="2295525"/>
          <p14:tracePt t="51990" x="4589463" y="2428875"/>
          <p14:tracePt t="52007" x="4633913" y="2562225"/>
          <p14:tracePt t="52022" x="4670425" y="2714625"/>
          <p14:tracePt t="52039" x="4741863" y="2840038"/>
          <p14:tracePt t="52057" x="4768850" y="2928938"/>
          <p14:tracePt t="52072" x="4776788" y="2973388"/>
          <p14:tracePt t="52088" x="4786313" y="2982913"/>
          <p14:tracePt t="52105" x="4786313" y="3000375"/>
          <p14:tracePt t="52122" x="4786313" y="3027363"/>
          <p14:tracePt t="52140" x="4786313" y="3044825"/>
          <p14:tracePt t="52156" x="4786313" y="3081338"/>
          <p14:tracePt t="52173" x="4786313" y="3108325"/>
          <p14:tracePt t="52189" x="4795838" y="3108325"/>
          <p14:tracePt t="52207" x="4795838" y="3125788"/>
          <p14:tracePt t="52221" x="4795838" y="3133725"/>
          <p14:tracePt t="52238" x="4795838" y="3152775"/>
          <p14:tracePt t="52256" x="4795838" y="3160713"/>
          <p14:tracePt t="52295" x="4795838" y="3170238"/>
          <p14:tracePt t="52542" x="4795838" y="3160713"/>
          <p14:tracePt t="52550" x="4795838" y="3152775"/>
          <p14:tracePt t="52558" x="4795838" y="3133725"/>
          <p14:tracePt t="52575" x="4803775" y="3116263"/>
          <p14:tracePt t="52586" x="4803775" y="3098800"/>
          <p14:tracePt t="52602" x="4813300" y="3044825"/>
          <p14:tracePt t="52620" x="4840288" y="2946400"/>
          <p14:tracePt t="52637" x="4848225" y="2705100"/>
          <p14:tracePt t="52654" x="4848225" y="2554288"/>
          <p14:tracePt t="52668" x="4848225" y="2490788"/>
          <p14:tracePt t="52685" x="4759325" y="2322513"/>
          <p14:tracePt t="52703" x="4732338" y="2295525"/>
          <p14:tracePt t="52766" x="4732338" y="2322513"/>
          <p14:tracePt t="52774" x="4732338" y="2374900"/>
          <p14:tracePt t="52785" x="4732338" y="2411413"/>
          <p14:tracePt t="52801" x="4732338" y="2482850"/>
          <p14:tracePt t="52819" x="4822825" y="2759075"/>
          <p14:tracePt t="52834" x="4894263" y="2884488"/>
          <p14:tracePt t="52854" x="4956175" y="3009900"/>
          <p14:tracePt t="52868" x="4965700" y="3036888"/>
          <p14:tracePt t="52885" x="4965700" y="3062288"/>
          <p14:tracePt t="52901" x="4965700" y="3071813"/>
          <p14:tracePt t="52917" x="4956175" y="3081338"/>
          <p14:tracePt t="52933" x="4956175" y="3089275"/>
          <p14:tracePt t="52951" x="4938713" y="3108325"/>
          <p14:tracePt t="52967" x="4919663" y="3108325"/>
          <p14:tracePt t="52984" x="4902200" y="3116263"/>
          <p14:tracePt t="53000" x="4894263" y="3125788"/>
          <p14:tracePt t="53018" x="4884738" y="3133725"/>
          <p14:tracePt t="53034" x="4875213" y="3143250"/>
          <p14:tracePt t="53051" x="4875213" y="3170238"/>
          <p14:tracePt t="53068" x="4875213" y="3179763"/>
          <p14:tracePt t="53083" x="4875213" y="3197225"/>
          <p14:tracePt t="53239" x="4884738" y="3197225"/>
          <p14:tracePt t="53246" x="4902200" y="3197225"/>
          <p14:tracePt t="53263" x="4902200" y="3187700"/>
          <p14:tracePt t="53278" x="4902200" y="3170238"/>
          <p14:tracePt t="53296" x="4902200" y="3152775"/>
          <p14:tracePt t="53303" x="4902200" y="3143250"/>
          <p14:tracePt t="53317" x="4902200" y="3125788"/>
          <p14:tracePt t="53333" x="4911725" y="3089275"/>
          <p14:tracePt t="53348" x="4919663" y="3071813"/>
          <p14:tracePt t="53364" x="4929188" y="3044825"/>
          <p14:tracePt t="53381" x="4938713" y="3036888"/>
          <p14:tracePt t="53542" x="4938713" y="3054350"/>
          <p14:tracePt t="53550" x="4938713" y="3062288"/>
          <p14:tracePt t="53565" x="4938713" y="3081338"/>
          <p14:tracePt t="53581" x="4938713" y="3098800"/>
          <p14:tracePt t="53598" x="4938713" y="3116263"/>
          <p14:tracePt t="53614" x="4938713" y="3143250"/>
          <p14:tracePt t="53630" x="4938713" y="3170238"/>
          <p14:tracePt t="53647" x="4938713" y="3232150"/>
          <p14:tracePt t="53663" x="4938713" y="3268663"/>
          <p14:tracePt t="53679" x="4938713" y="3303588"/>
          <p14:tracePt t="53697" x="4938713" y="3340100"/>
          <p14:tracePt t="53716" x="4938713" y="3375025"/>
          <p14:tracePt t="53731" x="4938713" y="3429000"/>
          <p14:tracePt t="53747" x="4938713" y="3473450"/>
          <p14:tracePt t="53764" x="4938713" y="3509963"/>
          <p14:tracePt t="53779" x="4929188" y="3554413"/>
          <p14:tracePt t="53798" x="4919663" y="3581400"/>
          <p14:tracePt t="53813" x="4919663" y="3608388"/>
          <p14:tracePt t="53832" x="4919663" y="3652838"/>
          <p14:tracePt t="53846" x="4919663" y="3687763"/>
          <p14:tracePt t="53863" x="4919663" y="3732213"/>
          <p14:tracePt t="53879" x="4919663" y="3751263"/>
          <p14:tracePt t="53896" x="4919663" y="3768725"/>
          <p14:tracePt t="53912" x="4919663" y="3786188"/>
          <p14:tracePt t="53931" x="4919663" y="3795713"/>
          <p14:tracePt t="53946" x="4919663" y="3813175"/>
          <p14:tracePt t="53965" x="4919663" y="3822700"/>
          <p14:tracePt t="53995" x="4911725" y="3840163"/>
          <p14:tracePt t="54014" x="4894263" y="3848100"/>
          <p14:tracePt t="54031" x="4884738" y="3848100"/>
          <p14:tracePt t="54045" x="4884738" y="3857625"/>
          <p14:tracePt t="54062" x="4875213" y="3857625"/>
          <p14:tracePt t="54095" x="4857750" y="3857625"/>
          <p14:tracePt t="54113" x="4840288" y="3857625"/>
          <p14:tracePt t="54129" x="4822825" y="3857625"/>
          <p14:tracePt t="54144" x="4803775" y="3857625"/>
          <p14:tracePt t="54160" x="4795838" y="3857625"/>
          <p14:tracePt t="54178" x="4786313" y="3857625"/>
          <p14:tracePt t="54195" x="4759325" y="3840163"/>
          <p14:tracePt t="54210" x="4732338" y="3813175"/>
          <p14:tracePt t="54229" x="4732338" y="3803650"/>
          <p14:tracePt t="54246" x="4670425" y="3724275"/>
          <p14:tracePt t="54261" x="4633913" y="3687763"/>
          <p14:tracePt t="54277" x="4625975" y="3670300"/>
          <p14:tracePt t="54296" x="4598988" y="3625850"/>
          <p14:tracePt t="54302" x="4589463" y="3608388"/>
          <p14:tracePt t="54320" x="4589463" y="3589338"/>
          <p14:tracePt t="54329" x="4562475" y="3571875"/>
          <p14:tracePt t="54343" x="4554538" y="3544888"/>
          <p14:tracePt t="54359" x="4545013" y="3536950"/>
          <p14:tracePt t="54376" x="4527550" y="3482975"/>
          <p14:tracePt t="54392" x="4518025" y="3455988"/>
          <p14:tracePt t="54409" x="4518025" y="3419475"/>
          <p14:tracePt t="54426" x="4518025" y="3394075"/>
          <p14:tracePt t="54442" x="4510088" y="3367088"/>
          <p14:tracePt t="54459" x="4510088" y="3340100"/>
          <p14:tracePt t="54475" x="4500563" y="3322638"/>
          <p14:tracePt t="54492" x="4500563" y="3303588"/>
          <p14:tracePt t="54509" x="4500563" y="3295650"/>
          <p14:tracePt t="54527" x="4500563" y="3286125"/>
          <p14:tracePt t="54550" x="4510088" y="3286125"/>
          <p14:tracePt t="54560" x="4527550" y="3286125"/>
          <p14:tracePt t="54576" x="4554538" y="3276600"/>
          <p14:tracePt t="54594" x="4572000" y="3268663"/>
          <p14:tracePt t="54608" x="4598988" y="3259138"/>
          <p14:tracePt t="54624" x="4616450" y="3241675"/>
          <p14:tracePt t="54642" x="4643438" y="3232150"/>
          <p14:tracePt t="54658" x="4670425" y="3214688"/>
          <p14:tracePt t="54679" x="4687888" y="3197225"/>
          <p14:tracePt t="54694" x="4714875" y="3179763"/>
          <p14:tracePt t="54710" x="4724400" y="3170238"/>
          <p14:tracePt t="54725" x="4724400" y="3160713"/>
          <p14:tracePt t="54757" x="4724400" y="3152775"/>
          <p14:tracePt t="54777" x="4724400" y="3133725"/>
          <p14:tracePt t="54791" x="4724400" y="3125788"/>
          <p14:tracePt t="54809" x="4724400" y="3108325"/>
          <p14:tracePt t="54825" x="4724400" y="3089275"/>
          <p14:tracePt t="54842" x="4732338" y="3071813"/>
          <p14:tracePt t="54858" x="4732338" y="3062288"/>
          <p14:tracePt t="54874" x="4741863" y="3054350"/>
          <p14:tracePt t="54894" x="4751388" y="3036888"/>
          <p14:tracePt t="54908" x="4759325" y="3036888"/>
          <p14:tracePt t="54925" x="4768850" y="3027363"/>
          <p14:tracePt t="54941" x="4776788" y="3017838"/>
          <p14:tracePt t="54992" x="4786313" y="3009900"/>
          <p14:tracePt t="55006" x="4786313" y="3000375"/>
          <p14:tracePt t="55014" x="4795838" y="3000375"/>
          <p14:tracePt t="55039" x="4803775" y="3000375"/>
          <p14:tracePt t="55046" x="4813300" y="3000375"/>
          <p14:tracePt t="55094" x="4822825" y="3000375"/>
          <p14:tracePt t="55102" x="4830763" y="3000375"/>
          <p14:tracePt t="55118" x="4848225" y="3000375"/>
          <p14:tracePt t="55126" x="4867275" y="3000375"/>
          <p14:tracePt t="55140" x="4875213" y="3000375"/>
          <p14:tracePt t="55157" x="4919663" y="3000375"/>
          <p14:tracePt t="55189" x="4929188" y="3000375"/>
          <p14:tracePt t="55231" x="4946650" y="3000375"/>
          <p14:tracePt t="55263" x="4956175" y="3027363"/>
          <p14:tracePt t="55271" x="4965700" y="3036888"/>
          <p14:tracePt t="55290" x="4965700" y="3054350"/>
          <p14:tracePt t="55307" x="4965700" y="3071813"/>
          <p14:tracePt t="55321" x="4965700" y="3089275"/>
          <p14:tracePt t="55338" x="4965700" y="3125788"/>
          <p14:tracePt t="55356" x="4965700" y="3152775"/>
          <p14:tracePt t="55373" x="4965700" y="3179763"/>
          <p14:tracePt t="55387" x="4965700" y="3241675"/>
          <p14:tracePt t="55406" x="4965700" y="3276600"/>
          <p14:tracePt t="55422" x="4965700" y="3313113"/>
          <p14:tracePt t="55438" x="4965700" y="3340100"/>
          <p14:tracePt t="55454" x="4965700" y="3367088"/>
          <p14:tracePt t="55470" x="4956175" y="3394075"/>
          <p14:tracePt t="55487" x="4956175" y="3419475"/>
          <p14:tracePt t="55504" x="4956175" y="3438525"/>
          <p14:tracePt t="55520" x="4946650" y="3482975"/>
          <p14:tracePt t="55536" x="4946650" y="3517900"/>
          <p14:tracePt t="55553" x="4946650" y="3554413"/>
          <p14:tracePt t="55572" x="4946650" y="3589338"/>
          <p14:tracePt t="55586" x="4946650" y="3625850"/>
          <p14:tracePt t="55603" x="4946650" y="3660775"/>
          <p14:tracePt t="55622" x="4929188" y="3714750"/>
          <p14:tracePt t="55654" x="4919663" y="3786188"/>
          <p14:tracePt t="55671" x="4919663" y="3813175"/>
          <p14:tracePt t="55688" x="4911725" y="3822700"/>
          <p14:tracePt t="55703" x="4902200" y="3848100"/>
          <p14:tracePt t="55738" x="4894263" y="3857625"/>
          <p14:tracePt t="55752" x="4875213" y="3857625"/>
          <p14:tracePt t="55768" x="4857750" y="3857625"/>
          <p14:tracePt t="55790" x="4795838" y="3857625"/>
          <p14:tracePt t="55804" x="4768850" y="3830638"/>
          <p14:tracePt t="55822" x="4751388" y="3822700"/>
          <p14:tracePt t="55835" x="4741863" y="3813175"/>
          <p14:tracePt t="55852" x="4741863" y="3803650"/>
          <p14:tracePt t="55871" x="4732338" y="3759200"/>
          <p14:tracePt t="55887" x="4714875" y="3724275"/>
          <p14:tracePt t="55902" x="4714875" y="3679825"/>
          <p14:tracePt t="55919" x="4714875" y="3660775"/>
          <p14:tracePt t="55936" x="4714875" y="3571875"/>
          <p14:tracePt t="55954" x="4714875" y="3536950"/>
          <p14:tracePt t="55969" x="4714875" y="3500438"/>
          <p14:tracePt t="55986" x="4732338" y="3473450"/>
          <p14:tracePt t="56001" x="4759325" y="3446463"/>
          <p14:tracePt t="56018" x="4776788" y="3429000"/>
          <p14:tracePt t="56034" x="4803775" y="3429000"/>
          <p14:tracePt t="56051" x="4803775" y="3419475"/>
          <p14:tracePt t="56069" x="4830763" y="3411538"/>
          <p14:tracePt t="56103" x="4840288" y="3402013"/>
          <p14:tracePt t="56782" x="4840288" y="3394075"/>
          <p14:tracePt t="56799" x="4840288" y="3375025"/>
          <p14:tracePt t="56806" x="4840288" y="3348038"/>
          <p14:tracePt t="56816" x="4830763" y="3330575"/>
          <p14:tracePt t="56832" x="4813300" y="3268663"/>
          <p14:tracePt t="56847" x="4786313" y="3197225"/>
          <p14:tracePt t="56862" x="4786313" y="3179763"/>
          <p14:tracePt t="56880" x="4776788" y="3143250"/>
          <p14:tracePt t="56896" x="4776788" y="3133725"/>
          <p14:tracePt t="56913" x="4776788" y="3125788"/>
          <p14:tracePt t="56929" x="4776788" y="3098800"/>
          <p14:tracePt t="56945" x="4776788" y="3089275"/>
          <p14:tracePt t="56962" x="4776788" y="3054350"/>
          <p14:tracePt t="56978" x="4776788" y="2946400"/>
          <p14:tracePt t="56995" x="4768850" y="2803525"/>
          <p14:tracePt t="57013" x="4714875" y="2589213"/>
          <p14:tracePt t="57029" x="4697413" y="2517775"/>
          <p14:tracePt t="57045" x="4679950" y="2446338"/>
          <p14:tracePt t="57062" x="4660900" y="2366963"/>
          <p14:tracePt t="57078" x="4616450" y="2259013"/>
          <p14:tracePt t="57094" x="4562475" y="2133600"/>
          <p14:tracePt t="57112" x="4518025" y="2044700"/>
          <p14:tracePt t="57128" x="4518025" y="2017713"/>
          <p14:tracePt t="57144" x="4473575" y="1919288"/>
          <p14:tracePt t="57161" x="4465638" y="1866900"/>
          <p14:tracePt t="57178" x="4465638" y="1812925"/>
          <p14:tracePt t="57194" x="4446588" y="1751013"/>
          <p14:tracePt t="57210" x="4438650" y="1724025"/>
          <p14:tracePt t="57229" x="4438650" y="1679575"/>
          <p14:tracePt t="57244" x="4438650" y="1652588"/>
          <p14:tracePt t="57261" x="4438650" y="1608138"/>
          <p14:tracePt t="57277" x="4438650" y="1598613"/>
          <p14:tracePt t="57293" x="4438650" y="1589088"/>
          <p14:tracePt t="57358" x="4438650" y="1581150"/>
          <p14:tracePt t="57374" x="4438650" y="1571625"/>
          <p14:tracePt t="57678" x="4438650" y="1562100"/>
          <p14:tracePt t="57742" x="4438650" y="1554163"/>
          <p14:tracePt t="57759" x="4438650" y="1544638"/>
          <p14:tracePt t="57775" x="4446588" y="1527175"/>
          <p14:tracePt t="57783" x="4446588" y="1509713"/>
          <p14:tracePt t="57791" x="4446588" y="1500188"/>
          <p14:tracePt t="57809" x="4446588" y="1446213"/>
          <p14:tracePt t="57825" x="4465638" y="1347788"/>
          <p14:tracePt t="57842" x="4465638" y="1276350"/>
          <p14:tracePt t="57858" x="4473575" y="1231900"/>
          <p14:tracePt t="57874" x="4473575" y="1214438"/>
          <p14:tracePt t="57895" x="4473575" y="1204913"/>
          <p14:tracePt t="57910" x="4483100" y="1187450"/>
          <p14:tracePt t="57925" x="4483100" y="1152525"/>
          <p14:tracePt t="57942" x="4491038" y="1125538"/>
          <p14:tracePt t="57975" x="4500563" y="1116013"/>
          <p14:tracePt t="58014" x="4500563" y="1108075"/>
          <p14:tracePt t="58030" x="4500563" y="1098550"/>
          <p14:tracePt t="58055" x="4510088" y="1089025"/>
          <p14:tracePt t="58222" x="4518025" y="1116013"/>
          <p14:tracePt t="58230" x="4527550" y="1169988"/>
          <p14:tracePt t="58239" x="4545013" y="1223963"/>
          <p14:tracePt t="58257" x="4562475" y="1357313"/>
          <p14:tracePt t="58273" x="4589463" y="1490663"/>
          <p14:tracePt t="58288" x="4589463" y="1544638"/>
          <p14:tracePt t="58305" x="4589463" y="1571625"/>
          <p14:tracePt t="58322" x="4589463" y="1589088"/>
          <p14:tracePt t="58341" x="4589463" y="1598613"/>
          <p14:tracePt t="58355" x="4589463" y="1608138"/>
          <p14:tracePt t="58372" x="4598988" y="1608138"/>
          <p14:tracePt t="58414" x="4608513" y="1608138"/>
          <p14:tracePt t="58422" x="4616450" y="1589088"/>
          <p14:tracePt t="58430" x="4625975" y="1581150"/>
          <p14:tracePt t="58440" x="4633913" y="1554163"/>
          <p14:tracePt t="58455" x="4660900" y="1482725"/>
          <p14:tracePt t="58471" x="4687888" y="1401763"/>
          <p14:tracePt t="58487" x="4705350" y="1312863"/>
          <p14:tracePt t="58506" x="4714875" y="1231900"/>
          <p14:tracePt t="58521" x="4714875" y="1169988"/>
          <p14:tracePt t="58537" x="4714875" y="1125538"/>
          <p14:tracePt t="58553" x="4714875" y="1089025"/>
          <p14:tracePt t="58571" x="4714875" y="1081088"/>
          <p14:tracePt t="58589" x="4714875" y="1071563"/>
          <p14:tracePt t="58604" x="4714875" y="1062038"/>
          <p14:tracePt t="58620" x="4714875" y="1054100"/>
          <p14:tracePt t="58686" x="4714875" y="1044575"/>
          <p14:tracePt t="58822" x="4714875" y="1071563"/>
          <p14:tracePt t="58830" x="4714875" y="1098550"/>
          <p14:tracePt t="58841" x="4714875" y="1133475"/>
          <p14:tracePt t="58853" x="4714875" y="1179513"/>
          <p14:tracePt t="58871" x="4714875" y="1401763"/>
          <p14:tracePt t="58887" x="4714875" y="1536700"/>
          <p14:tracePt t="58903" x="4714875" y="1589088"/>
          <p14:tracePt t="58919" x="4714875" y="1598613"/>
          <p14:tracePt t="58998" x="4732338" y="1554163"/>
          <p14:tracePt t="59006" x="4751388" y="1527175"/>
          <p14:tracePt t="59018" x="4768850" y="1500188"/>
          <p14:tracePt t="59036" x="4776788" y="1465263"/>
          <p14:tracePt t="59053" x="4776788" y="1438275"/>
          <p14:tracePt t="59068" x="4795838" y="1401763"/>
          <p14:tracePt t="59084" x="4795838" y="1366838"/>
          <p14:tracePt t="59101" x="4803775" y="1285875"/>
          <p14:tracePt t="59117" x="4803775" y="1268413"/>
          <p14:tracePt t="59135" x="4803775" y="1250950"/>
          <p14:tracePt t="59203" x="4795838" y="1258888"/>
          <p14:tracePt t="59207" x="4776788" y="1285875"/>
          <p14:tracePt t="59218" x="4741863" y="1347788"/>
          <p14:tracePt t="59233" x="4697413" y="1581150"/>
          <p14:tracePt t="59250" x="4697413" y="2062163"/>
          <p14:tracePt t="59268" x="4741863" y="2527300"/>
          <p14:tracePt t="59283" x="4840288" y="2803525"/>
          <p14:tracePt t="59300" x="4902200" y="2973388"/>
          <p14:tracePt t="59303" x="4929188" y="3009900"/>
          <p14:tracePt t="59321" x="4938713" y="3062288"/>
          <p14:tracePt t="59344" x="4938713" y="3081338"/>
          <p14:tracePt t="59360" x="4938713" y="3098800"/>
          <p14:tracePt t="59390" x="4938713" y="3116263"/>
          <p14:tracePt t="59462" x="4938713" y="3125788"/>
          <p14:tracePt t="59478" x="4938713" y="3133725"/>
          <p14:tracePt t="59486" x="4938713" y="3143250"/>
          <p14:tracePt t="59502" x="4938713" y="3152775"/>
          <p14:tracePt t="59518" x="4938713" y="3160713"/>
          <p14:tracePt t="59536" x="4938713" y="3179763"/>
          <p14:tracePt t="59574" x="4938713" y="3197225"/>
          <p14:tracePt t="59638" x="4938713" y="3205163"/>
          <p14:tracePt t="59678" x="4938713" y="3214688"/>
          <p14:tracePt t="59926" x="4938713" y="3205163"/>
          <p14:tracePt t="59934" x="4938713" y="3197225"/>
          <p14:tracePt t="59946" x="4938713" y="3179763"/>
          <p14:tracePt t="59963" x="4938713" y="3170238"/>
          <p14:tracePt t="59982" x="4938713" y="3143250"/>
          <p14:tracePt t="60006" x="4929188" y="3133725"/>
          <p14:tracePt t="60022" x="4929188" y="3125788"/>
          <p14:tracePt t="60038" x="4919663" y="3116263"/>
          <p14:tracePt t="60078" x="4911725" y="3116263"/>
          <p14:tracePt t="60102" x="4902200" y="3125788"/>
          <p14:tracePt t="60126" x="4902200" y="3133725"/>
          <p14:tracePt t="60134" x="4902200" y="3152775"/>
          <p14:tracePt t="60146" x="4902200" y="3179763"/>
          <p14:tracePt t="60162" x="4902200" y="3232150"/>
          <p14:tracePt t="60179" x="4894263" y="3276600"/>
          <p14:tracePt t="60194" x="4875213" y="3313113"/>
          <p14:tracePt t="60213" x="4875213" y="3411538"/>
          <p14:tracePt t="60229" x="4867275" y="3446463"/>
          <p14:tracePt t="60246" x="4867275" y="3509963"/>
          <p14:tracePt t="60263" x="4857750" y="3554413"/>
          <p14:tracePt t="60279" x="4857750" y="3616325"/>
          <p14:tracePt t="60297" x="4857750" y="3679825"/>
          <p14:tracePt t="60301" x="4857750" y="3697288"/>
          <p14:tracePt t="60311" x="4857750" y="3724275"/>
          <p14:tracePt t="60328" x="4857750" y="3732213"/>
          <p14:tracePt t="60346" x="4857750" y="3751263"/>
          <p14:tracePt t="60361" x="4857750" y="3759200"/>
          <p14:tracePt t="60377" x="4848225" y="3768725"/>
          <p14:tracePt t="60411" x="4840288" y="3768725"/>
          <p14:tracePt t="60427" x="4822825" y="3768725"/>
          <p14:tracePt t="60443" x="4803775" y="3741738"/>
          <p14:tracePt t="60461" x="4776788" y="3660775"/>
          <p14:tracePt t="60477" x="4776788" y="3625850"/>
          <p14:tracePt t="60493" x="4776788" y="3616325"/>
          <p14:tracePt t="60529" x="4776788" y="3608388"/>
          <p14:tracePt t="60559" x="4786313" y="3608388"/>
          <p14:tracePt t="60566" x="4813300" y="3608388"/>
          <p14:tracePt t="60577" x="4840288" y="3616325"/>
          <p14:tracePt t="60594" x="4911725" y="3670300"/>
          <p14:tracePt t="60610" x="4965700" y="3724275"/>
          <p14:tracePt t="60627" x="4991100" y="3776663"/>
          <p14:tracePt t="60645" x="5000625" y="3830638"/>
          <p14:tracePt t="60677" x="5000625" y="3875088"/>
          <p14:tracePt t="61023" x="4991100" y="3875088"/>
          <p14:tracePt t="61030" x="4983163" y="3875088"/>
          <p14:tracePt t="61046" x="4973638" y="3875088"/>
          <p14:tracePt t="61070" x="4973638" y="3867150"/>
          <p14:tracePt t="61086" x="4973638" y="3857625"/>
          <p14:tracePt t="61094" x="4973638" y="3848100"/>
          <p14:tracePt t="61108" x="4965700" y="3830638"/>
          <p14:tracePt t="61123" x="4956175" y="3813175"/>
          <p14:tracePt t="61143" x="4938713" y="3786188"/>
          <p14:tracePt t="61182" x="4938713" y="3776663"/>
          <p14:tracePt t="61230" x="4938713" y="3768725"/>
          <p14:tracePt t="61246" x="4929188" y="3759200"/>
          <p14:tracePt t="61446" x="4919663" y="3751263"/>
          <p14:tracePt t="61463" x="4919663" y="3741738"/>
          <p14:tracePt t="61486" x="4911725" y="3741738"/>
          <p14:tracePt t="61558" x="4911725" y="3732213"/>
          <p14:tracePt t="62454" x="4902200" y="3724275"/>
          <p14:tracePt t="62472" x="4894263" y="3724275"/>
          <p14:tracePt t="62483" x="4884738" y="3724275"/>
          <p14:tracePt t="62501" x="4875213" y="3724275"/>
          <p14:tracePt t="62832" x="4867275" y="3724275"/>
          <p14:tracePt t="62899" x="4857750" y="3724275"/>
          <p14:tracePt t="62916" x="4848225" y="3732213"/>
          <p14:tracePt t="63015" x="4840288" y="3732213"/>
          <p14:tracePt t="63165" x="4830763" y="3732213"/>
          <p14:tracePt t="63262" x="4822825" y="3732213"/>
          <p14:tracePt t="63286" x="4822825" y="3741738"/>
          <p14:tracePt t="63564" x="4813300" y="3741738"/>
          <p14:tracePt t="63595" x="4795838" y="3741738"/>
          <p14:tracePt t="63611" x="4786313" y="3741738"/>
          <p14:tracePt t="63628" x="4768850" y="3741738"/>
          <p14:tracePt t="63779" x="4768850" y="3751263"/>
          <p14:tracePt t="63795" x="4857750" y="3813175"/>
          <p14:tracePt t="63798" x="4956175" y="3857625"/>
          <p14:tracePt t="63810" x="5089525" y="3911600"/>
          <p14:tracePt t="63829" x="5303838" y="4010025"/>
          <p14:tracePt t="63843" x="5518150" y="4108450"/>
          <p14:tracePt t="63861" x="5732463" y="4197350"/>
          <p14:tracePt t="63875" x="5911850" y="4259263"/>
          <p14:tracePt t="63893" x="6215063" y="4340225"/>
          <p14:tracePt t="63910" x="6375400" y="4384675"/>
          <p14:tracePt t="63925" x="6527800" y="4465638"/>
          <p14:tracePt t="63944" x="6697663" y="4527550"/>
          <p14:tracePt t="63960" x="6840538" y="4608513"/>
          <p14:tracePt t="63976" x="7000875" y="4670425"/>
          <p14:tracePt t="63993" x="7197725" y="4751388"/>
          <p14:tracePt t="64009" x="7286625" y="4786313"/>
          <p14:tracePt t="64027" x="7537450" y="4929188"/>
          <p14:tracePt t="64042" x="7670800" y="5000625"/>
          <p14:tracePt t="64058" x="7796213" y="5099050"/>
          <p14:tracePt t="64074" x="7929563" y="5170488"/>
          <p14:tracePt t="64091" x="8081963" y="5224463"/>
          <p14:tracePt t="64108" x="8215313" y="5276850"/>
          <p14:tracePt t="64124" x="8358188" y="5322888"/>
          <p14:tracePt t="64141" x="8643938" y="5394325"/>
          <p14:tracePt t="64159" x="8831263" y="5446713"/>
          <p14:tracePt t="64174" x="9082088" y="5537200"/>
          <p14:tracePt t="64192" x="9367838" y="5616575"/>
          <p14:tracePt t="64207" x="9813925" y="5751513"/>
          <p14:tracePt t="64224" x="10037763" y="5867400"/>
          <p14:tracePt t="64240" x="10198100" y="5965825"/>
          <p14:tracePt t="64257" x="10304463" y="6037263"/>
          <p14:tracePt t="64274" x="10385425" y="6081713"/>
          <p14:tracePt t="64290" x="10456863" y="6108700"/>
          <p14:tracePt t="64293" x="10491788" y="6116638"/>
          <p14:tracePt t="64307" x="10555288" y="6134100"/>
          <p14:tracePt t="64323" x="10680700" y="6170613"/>
          <p14:tracePt t="64341" x="11018838" y="6286500"/>
          <p14:tracePt t="64357" x="11117263" y="6330950"/>
          <p14:tracePt t="64373" x="11331575" y="6429375"/>
          <p14:tracePt t="64391" x="11385550" y="6465888"/>
          <p14:tracePt t="64406" x="11447463" y="6491288"/>
          <p14:tracePt t="64425" x="11491913" y="6510338"/>
          <p14:tracePt t="64439" x="11563350" y="6527800"/>
          <p14:tracePt t="64458" x="11644313" y="6545263"/>
          <p14:tracePt t="64472" x="11698288" y="6572250"/>
          <p14:tracePt t="64490" x="11715750" y="6581775"/>
          <p14:tracePt t="64506" x="11725275" y="6589713"/>
          <p14:tracePt t="64539" x="11733213" y="6589713"/>
          <p14:tracePt t="64556" x="11742738" y="6589713"/>
          <p14:tracePt t="64572" x="11769725" y="6589713"/>
          <p14:tracePt t="64591" x="11823700" y="6589713"/>
          <p14:tracePt t="64606" x="11885613" y="6589713"/>
          <p14:tracePt t="64622" x="11939588" y="6599238"/>
          <p14:tracePt t="64640" x="11966575" y="6599238"/>
          <p14:tracePt t="65222" x="11957050" y="6599238"/>
          <p14:tracePt t="65238" x="11947525" y="6599238"/>
          <p14:tracePt t="65303" x="11939588" y="6599238"/>
          <p14:tracePt t="65374" x="11930063" y="6599238"/>
          <p14:tracePt t="65398" x="11920538" y="6599238"/>
          <p14:tracePt t="65414" x="11912600" y="6589713"/>
          <p14:tracePt t="65446" x="11903075" y="6589713"/>
          <p14:tracePt t="65454" x="11895138" y="6589713"/>
          <p14:tracePt t="65470" x="11885613" y="6589713"/>
          <p14:tracePt t="65485" x="11868150" y="6589713"/>
          <p14:tracePt t="65500" x="11858625" y="6581775"/>
          <p14:tracePt t="65518" x="11849100" y="6581775"/>
          <p14:tracePt t="66262" x="11841163" y="6581775"/>
          <p14:tracePt t="66279" x="11823700" y="6572250"/>
          <p14:tracePt t="66296" x="11823700" y="6562725"/>
          <p14:tracePt t="66334" x="11814175" y="6562725"/>
          <p14:tracePt t="66478" x="11804650" y="6554788"/>
          <p14:tracePt t="66510" x="11796713" y="6545263"/>
          <p14:tracePt t="67126" x="11796713" y="6537325"/>
          <p14:tracePt t="67190" x="11769725" y="6510338"/>
        </p14:tracePtLst>
      </p14:laserTraceLst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218117" y="502735"/>
                <a:ext cx="1790444" cy="6865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0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  <m:r>
                                <a:rPr lang="kk-KZ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kk-KZ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х</m:t>
                                  </m:r>
                                </m:e>
                                <m:sup>
                                  <m: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+у</m:t>
                              </m:r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8117" y="502735"/>
                <a:ext cx="1790444" cy="68653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3339" y="1635934"/>
            <a:ext cx="2750279" cy="275523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751" y="1635934"/>
            <a:ext cx="3256655" cy="275523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63815" y="1660625"/>
            <a:ext cx="2899683" cy="2755234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427943" y="120239"/>
            <a:ext cx="76295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жиыны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кескінделген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2194" y="177928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367595" y="1783186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424609" y="1779287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76504" y="139644"/>
            <a:ext cx="9324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Бекіту: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312376" y="514716"/>
                <a:ext cx="1790444" cy="6865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0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  <m:r>
                                <a:rPr lang="kk-KZ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у</m:t>
                              </m:r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kk-KZ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kk-KZ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х</m:t>
                                  </m:r>
                                </m:e>
                                <m:sup>
                                  <m:r>
                                    <a:rPr lang="kk-KZ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2376" y="514716"/>
                <a:ext cx="1790444" cy="68653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81305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407"/>
    </mc:Choice>
    <mc:Fallback xmlns="">
      <p:transition spd="slow" advTm="6840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  <p:extLst mod="1">
    <p:ext uri="{3A86A75C-4F4B-4683-9AE1-C65F6400EC91}">
      <p14:laserTraceLst xmlns:p14="http://schemas.microsoft.com/office/powerpoint/2010/main">
        <p14:tracePtLst>
          <p14:tracePt t="4562" x="1250950" y="5010150"/>
          <p14:tracePt t="4627" x="1250950" y="5000625"/>
          <p14:tracePt t="4650" x="1258888" y="4983163"/>
          <p14:tracePt t="4666" x="1268413" y="4983163"/>
          <p14:tracePt t="4674" x="1276350" y="4973638"/>
          <p14:tracePt t="4682" x="1295400" y="4965700"/>
          <p14:tracePt t="4694" x="1312863" y="4956175"/>
          <p14:tracePt t="4713" x="1366838" y="4911725"/>
          <p14:tracePt t="4730" x="1670050" y="4643438"/>
          <p14:tracePt t="4744" x="1776413" y="4518025"/>
          <p14:tracePt t="4762" x="2197100" y="4081463"/>
          <p14:tracePt t="4779" x="2517775" y="3724275"/>
          <p14:tracePt t="4794" x="2786063" y="3394075"/>
          <p14:tracePt t="4810" x="3081338" y="2928938"/>
          <p14:tracePt t="4828" x="3241675" y="2527300"/>
          <p14:tracePt t="4843" x="3295650" y="2224088"/>
          <p14:tracePt t="4861" x="3330575" y="1830388"/>
          <p14:tracePt t="4877" x="3330575" y="1660525"/>
          <p14:tracePt t="4894" x="3330575" y="1554163"/>
          <p14:tracePt t="4911" x="3330575" y="1446213"/>
          <p14:tracePt t="4927" x="3330575" y="1339850"/>
          <p14:tracePt t="4943" x="3330575" y="1276350"/>
          <p14:tracePt t="4961" x="3322638" y="1223963"/>
          <p14:tracePt t="4977" x="3303588" y="1204913"/>
          <p14:tracePt t="4994" x="3295650" y="1187450"/>
          <p14:tracePt t="5009" x="3295650" y="1179513"/>
          <p14:tracePt t="5025" x="3276600" y="1160463"/>
          <p14:tracePt t="5042" x="3276600" y="1133475"/>
          <p14:tracePt t="5059" x="3276600" y="1116013"/>
          <p14:tracePt t="5076" x="3276600" y="1089025"/>
          <p14:tracePt t="5092" x="3286125" y="1017588"/>
          <p14:tracePt t="5110" x="3313113" y="973138"/>
          <p14:tracePt t="5113" x="3375025" y="884238"/>
          <p14:tracePt t="5125" x="3394075" y="839788"/>
          <p14:tracePt t="5143" x="3429000" y="750888"/>
          <p14:tracePt t="5159" x="3465513" y="679450"/>
          <p14:tracePt t="5176" x="3473450" y="615950"/>
          <p14:tracePt t="5191" x="3482975" y="544513"/>
          <p14:tracePt t="5209" x="3500438" y="473075"/>
          <p14:tracePt t="5225" x="3509963" y="446088"/>
          <p14:tracePt t="5498" x="3517900" y="428625"/>
          <p14:tracePt t="5522" x="3527425" y="428625"/>
          <p14:tracePt t="5546" x="3536950" y="428625"/>
          <p14:tracePt t="5556" x="3554413" y="411163"/>
          <p14:tracePt t="5618" x="3571875" y="401638"/>
          <p14:tracePt t="5627" x="3589338" y="401638"/>
          <p14:tracePt t="5639" x="3625850" y="401638"/>
          <p14:tracePt t="5656" x="3759200" y="401638"/>
          <p14:tracePt t="5672" x="3902075" y="401638"/>
          <p14:tracePt t="5691" x="4160838" y="401638"/>
          <p14:tracePt t="5705" x="4303713" y="401638"/>
          <p14:tracePt t="5723" x="4384675" y="401638"/>
          <p14:tracePt t="5739" x="4419600" y="401638"/>
          <p14:tracePt t="5756" x="4438650" y="401638"/>
          <p14:tracePt t="5773" x="4456113" y="401638"/>
          <p14:tracePt t="5789" x="4483100" y="401638"/>
          <p14:tracePt t="5806" x="4510088" y="411163"/>
          <p14:tracePt t="5822" x="4545013" y="419100"/>
          <p14:tracePt t="5839" x="4581525" y="438150"/>
          <p14:tracePt t="5855" x="4616450" y="455613"/>
          <p14:tracePt t="5871" x="4670425" y="455613"/>
          <p14:tracePt t="5888" x="4751388" y="455613"/>
          <p14:tracePt t="5904" x="4840288" y="455613"/>
          <p14:tracePt t="5922" x="4991100" y="455613"/>
          <p14:tracePt t="5938" x="5126038" y="455613"/>
          <p14:tracePt t="5954" x="5197475" y="455613"/>
          <p14:tracePt t="5972" x="5340350" y="455613"/>
          <p14:tracePt t="5988" x="5384800" y="455613"/>
          <p14:tracePt t="6004" x="5419725" y="446088"/>
          <p14:tracePt t="6022" x="5446713" y="446088"/>
          <p14:tracePt t="6038" x="5473700" y="438150"/>
          <p14:tracePt t="6053" x="5500688" y="438150"/>
          <p14:tracePt t="6070" x="5527675" y="438150"/>
          <p14:tracePt t="6087" x="5554663" y="438150"/>
          <p14:tracePt t="6104" x="5589588" y="438150"/>
          <p14:tracePt t="6120" x="5599113" y="438150"/>
          <p14:tracePt t="6146" x="5616575" y="438150"/>
          <p14:tracePt t="6162" x="5626100" y="438150"/>
          <p14:tracePt t="6171" x="5643563" y="438150"/>
          <p14:tracePt t="6187" x="5688013" y="438150"/>
          <p14:tracePt t="6203" x="5751513" y="438150"/>
          <p14:tracePt t="6221" x="5822950" y="438150"/>
          <p14:tracePt t="6237" x="5902325" y="438150"/>
          <p14:tracePt t="6254" x="5946775" y="438150"/>
          <p14:tracePt t="6269" x="5956300" y="438150"/>
          <p14:tracePt t="6402" x="5965825" y="438150"/>
          <p14:tracePt t="6418" x="5973763" y="438150"/>
          <p14:tracePt t="6442" x="5983288" y="438150"/>
          <p14:tracePt t="6450" x="6000750" y="438150"/>
          <p14:tracePt t="6468" x="6018213" y="438150"/>
          <p14:tracePt t="6474" x="6027738" y="438150"/>
          <p14:tracePt t="6485" x="6045200" y="438150"/>
          <p14:tracePt t="6501" x="6081713" y="438150"/>
          <p14:tracePt t="6518" x="6180138" y="438150"/>
          <p14:tracePt t="6535" x="6242050" y="438150"/>
          <p14:tracePt t="6551" x="6286500" y="438150"/>
          <p14:tracePt t="6569" x="6323013" y="438150"/>
          <p14:tracePt t="6585" x="6367463" y="438150"/>
          <p14:tracePt t="6601" x="6394450" y="446088"/>
          <p14:tracePt t="6619" x="6429375" y="455613"/>
          <p14:tracePt t="6634" x="6483350" y="455613"/>
          <p14:tracePt t="6651" x="6518275" y="455613"/>
          <p14:tracePt t="6667" x="6581775" y="473075"/>
          <p14:tracePt t="6684" x="6616700" y="473075"/>
          <p14:tracePt t="6700" x="6670675" y="473075"/>
          <p14:tracePt t="6717" x="6724650" y="473075"/>
          <p14:tracePt t="6735" x="6777038" y="473075"/>
          <p14:tracePt t="6750" x="6831013" y="482600"/>
          <p14:tracePt t="6768" x="6858000" y="482600"/>
          <p14:tracePt t="6784" x="6875463" y="482600"/>
          <p14:tracePt t="6800" x="6884988" y="482600"/>
          <p14:tracePt t="6826" x="6902450" y="490538"/>
          <p14:tracePt t="6866" x="6919913" y="500063"/>
          <p14:tracePt t="6883" x="6929438" y="500063"/>
          <p14:tracePt t="6890" x="6946900" y="509588"/>
          <p14:tracePt t="6899" x="6956425" y="509588"/>
          <p14:tracePt t="6916" x="6983413" y="517525"/>
          <p14:tracePt t="6933" x="6991350" y="517525"/>
          <p14:tracePt t="7131" x="6991350" y="527050"/>
          <p14:tracePt t="7147" x="6991350" y="536575"/>
          <p14:tracePt t="7154" x="6983413" y="536575"/>
          <p14:tracePt t="7164" x="6956425" y="544513"/>
          <p14:tracePt t="7181" x="6894513" y="571500"/>
          <p14:tracePt t="7198" x="6804025" y="588963"/>
          <p14:tracePt t="7214" x="6680200" y="615950"/>
          <p14:tracePt t="7232" x="6527800" y="633413"/>
          <p14:tracePt t="7248" x="6394450" y="652463"/>
          <p14:tracePt t="7265" x="6045200" y="660400"/>
          <p14:tracePt t="7281" x="5822950" y="660400"/>
          <p14:tracePt t="7297" x="5599113" y="660400"/>
          <p14:tracePt t="7314" x="5375275" y="660400"/>
          <p14:tracePt t="7330" x="5170488" y="679450"/>
          <p14:tracePt t="7347" x="4946650" y="714375"/>
          <p14:tracePt t="7365" x="4714875" y="750888"/>
          <p14:tracePt t="7381" x="4608513" y="758825"/>
          <p14:tracePt t="7397" x="4268788" y="785813"/>
          <p14:tracePt t="7414" x="4133850" y="803275"/>
          <p14:tracePt t="7429" x="4037013" y="822325"/>
          <p14:tracePt t="7446" x="3938588" y="830263"/>
          <p14:tracePt t="7463" x="3848100" y="830263"/>
          <p14:tracePt t="7479" x="3786188" y="847725"/>
          <p14:tracePt t="7496" x="3724275" y="847725"/>
          <p14:tracePt t="7513" x="3670300" y="847725"/>
          <p14:tracePt t="7529" x="3643313" y="847725"/>
          <p14:tracePt t="7546" x="3616325" y="847725"/>
          <p14:tracePt t="7562" x="3608388" y="857250"/>
          <p14:tracePt t="7578" x="3589338" y="866775"/>
          <p14:tracePt t="7596" x="3571875" y="874713"/>
          <p14:tracePt t="7612" x="3554413" y="884238"/>
          <p14:tracePt t="7650" x="3536950" y="884238"/>
          <p14:tracePt t="8874" x="3544888" y="884238"/>
          <p14:tracePt t="8882" x="3562350" y="884238"/>
          <p14:tracePt t="8898" x="3625850" y="884238"/>
          <p14:tracePt t="8907" x="3643313" y="884238"/>
          <p14:tracePt t="8922" x="3697288" y="884238"/>
          <p14:tracePt t="8938" x="3768725" y="884238"/>
          <p14:tracePt t="8955" x="3857625" y="884238"/>
          <p14:tracePt t="8972" x="3938588" y="884238"/>
          <p14:tracePt t="8988" x="3990975" y="884238"/>
          <p14:tracePt t="9005" x="4037013" y="884238"/>
          <p14:tracePt t="9037" x="4054475" y="884238"/>
          <p14:tracePt t="9130" x="4062413" y="884238"/>
          <p14:tracePt t="9186" x="4071938" y="884238"/>
          <p14:tracePt t="9203" x="4081463" y="884238"/>
          <p14:tracePt t="9283" x="4089400" y="884238"/>
          <p14:tracePt t="9890" x="4098925" y="874713"/>
          <p14:tracePt t="9938" x="4108450" y="866775"/>
          <p14:tracePt t="9962" x="4116388" y="866775"/>
          <p14:tracePt t="9986" x="4125913" y="866775"/>
          <p14:tracePt t="10002" x="4133850" y="866775"/>
          <p14:tracePt t="10026" x="4143375" y="866775"/>
          <p14:tracePt t="10035" x="4152900" y="866775"/>
          <p14:tracePt t="10323" x="4160838" y="866775"/>
          <p14:tracePt t="10330" x="4160838" y="874713"/>
          <p14:tracePt t="10349" x="4160838" y="911225"/>
          <p14:tracePt t="10365" x="4152900" y="955675"/>
          <p14:tracePt t="10381" x="4116388" y="1009650"/>
          <p14:tracePt t="10398" x="4071938" y="1044575"/>
          <p14:tracePt t="10413" x="4037013" y="1081088"/>
          <p14:tracePt t="10430" x="4017963" y="1089025"/>
          <p14:tracePt t="10447" x="3956050" y="1108075"/>
          <p14:tracePt t="10463" x="3946525" y="1116013"/>
          <p14:tracePt t="10480" x="3938588" y="1125538"/>
          <p14:tracePt t="11284" x="3929063" y="1125538"/>
          <p14:tracePt t="11306" x="3956050" y="1116013"/>
          <p14:tracePt t="11315" x="4010025" y="1116013"/>
          <p14:tracePt t="11325" x="4081463" y="1116013"/>
          <p14:tracePt t="11342" x="4205288" y="1116013"/>
          <p14:tracePt t="11359" x="4303713" y="1116013"/>
          <p14:tracePt t="11376" x="4330700" y="1116013"/>
          <p14:tracePt t="11392" x="4357688" y="1116013"/>
          <p14:tracePt t="11755" x="4367213" y="1116013"/>
          <p14:tracePt t="11899" x="4384675" y="1133475"/>
          <p14:tracePt t="11907" x="4402138" y="1133475"/>
          <p14:tracePt t="11914" x="4438650" y="1143000"/>
          <p14:tracePt t="11923" x="4465638" y="1152525"/>
          <p14:tracePt t="11939" x="4527550" y="1169988"/>
          <p14:tracePt t="11956" x="4581525" y="1187450"/>
          <p14:tracePt t="12035" x="4589463" y="1187450"/>
          <p14:tracePt t="12851" x="4598988" y="1187450"/>
          <p14:tracePt t="12867" x="4633913" y="1179513"/>
          <p14:tracePt t="12883" x="4795838" y="1169988"/>
          <p14:tracePt t="12890" x="4884738" y="1152525"/>
          <p14:tracePt t="12900" x="4991100" y="1152525"/>
          <p14:tracePt t="12917" x="5241925" y="1152525"/>
          <p14:tracePt t="12934" x="5500688" y="1152525"/>
          <p14:tracePt t="12950" x="5795963" y="1152525"/>
          <p14:tracePt t="12966" x="6242050" y="1152525"/>
          <p14:tracePt t="12985" x="7037388" y="1285875"/>
          <p14:tracePt t="13000" x="7313613" y="1312863"/>
          <p14:tracePt t="13018" x="8259763" y="1455738"/>
          <p14:tracePt t="13033" x="8705850" y="1536700"/>
          <p14:tracePt t="13050" x="9018588" y="1616075"/>
          <p14:tracePt t="13066" x="9215438" y="1679575"/>
          <p14:tracePt t="13084" x="9375775" y="1751013"/>
          <p14:tracePt t="13099" x="9510713" y="1803400"/>
          <p14:tracePt t="13116" x="9653588" y="1893888"/>
          <p14:tracePt t="13133" x="9715500" y="1928813"/>
          <p14:tracePt t="13149" x="10055225" y="2187575"/>
          <p14:tracePt t="13166" x="10198100" y="2330450"/>
          <p14:tracePt t="13182" x="10340975" y="2536825"/>
          <p14:tracePt t="13199" x="10501313" y="2795588"/>
          <p14:tracePt t="13217" x="10769600" y="3232150"/>
          <p14:tracePt t="13233" x="10848975" y="3367088"/>
          <p14:tracePt t="13250" x="11109325" y="3840163"/>
          <p14:tracePt t="13267" x="11395075" y="4411663"/>
          <p14:tracePt t="13282" x="11617325" y="4830763"/>
          <p14:tracePt t="13299" x="11930063" y="5375275"/>
          <p14:tracePt t="13316" x="12188825" y="5902325"/>
          <p14:tracePt t="13332" x="12188825" y="6438900"/>
          <p14:tracePt t="13348" x="12188825" y="6848475"/>
          <p14:tracePt t="13546" x="12188825" y="6840538"/>
          <p14:tracePt t="13586" x="12188825" y="6831013"/>
          <p14:tracePt t="13594" x="12188825" y="6823075"/>
          <p14:tracePt t="13626" x="12188825" y="6813550"/>
          <p14:tracePt t="13642" x="12188825" y="6804025"/>
          <p14:tracePt t="13667" x="12180888" y="6796088"/>
          <p14:tracePt t="13698" x="12180888" y="6786563"/>
          <p14:tracePt t="13882" x="12180888" y="6777038"/>
          <p14:tracePt t="13890" x="12161838" y="6777038"/>
          <p14:tracePt t="13898" x="12153900" y="6769100"/>
          <p14:tracePt t="13914" x="12134850" y="6769100"/>
          <p14:tracePt t="13930" x="12117388" y="6759575"/>
          <p14:tracePt t="13945" x="12109450" y="6759575"/>
          <p14:tracePt t="18707" x="12099925" y="6759575"/>
          <p14:tracePt t="21668" x="12090400" y="6751638"/>
          <p14:tracePt t="21674" x="12090400" y="6742113"/>
          <p14:tracePt t="21687" x="12072938" y="6732588"/>
          <p14:tracePt t="21706" x="12072938" y="6705600"/>
          <p14:tracePt t="21722" x="12072938" y="6697663"/>
          <p14:tracePt t="21738" x="12072938" y="6680200"/>
          <p14:tracePt t="22827" x="12063413" y="6661150"/>
          <p14:tracePt t="22834" x="12055475" y="6653213"/>
          <p14:tracePt t="22848" x="12055475" y="6643688"/>
          <p14:tracePt t="22915" x="12045950" y="6643688"/>
          <p14:tracePt t="22947" x="12045950" y="6634163"/>
          <p14:tracePt t="29955" x="12018963" y="6616700"/>
          <p14:tracePt t="29962" x="11957050" y="6608763"/>
          <p14:tracePt t="29979" x="11760200" y="6537325"/>
          <p14:tracePt t="29993" x="11661775" y="6429375"/>
          <p14:tracePt t="30009" x="11537950" y="6224588"/>
          <p14:tracePt t="30026" x="11277600" y="5875338"/>
          <p14:tracePt t="30043" x="10956925" y="5438775"/>
          <p14:tracePt t="30060" x="10644188" y="4973638"/>
          <p14:tracePt t="30075" x="10456863" y="4705350"/>
          <p14:tracePt t="30092" x="10313988" y="4491038"/>
          <p14:tracePt t="30109" x="10198100" y="4259263"/>
          <p14:tracePt t="30127" x="10117138" y="4071938"/>
          <p14:tracePt t="30143" x="10072688" y="3902075"/>
          <p14:tracePt t="30159" x="10028238" y="3751263"/>
          <p14:tracePt t="30176" x="9991725" y="3660775"/>
          <p14:tracePt t="30193" x="9885363" y="3411538"/>
          <p14:tracePt t="30209" x="9804400" y="3251200"/>
          <p14:tracePt t="30226" x="9688513" y="3071813"/>
          <p14:tracePt t="30242" x="9572625" y="2919413"/>
          <p14:tracePt t="30259" x="9429750" y="2822575"/>
          <p14:tracePt t="30276" x="9286875" y="2705100"/>
          <p14:tracePt t="30293" x="9082088" y="2562225"/>
          <p14:tracePt t="30308" x="8991600" y="2500313"/>
          <p14:tracePt t="30325" x="8634413" y="2330450"/>
          <p14:tracePt t="30342" x="8447088" y="2276475"/>
          <p14:tracePt t="30357" x="8180388" y="2205038"/>
          <p14:tracePt t="30375" x="7759700" y="2071688"/>
          <p14:tracePt t="30391" x="7375525" y="1911350"/>
          <p14:tracePt t="30408" x="7045325" y="1776413"/>
          <p14:tracePt t="30425" x="6742113" y="1660525"/>
          <p14:tracePt t="30442" x="6599238" y="1616075"/>
          <p14:tracePt t="30458" x="6518275" y="1589088"/>
          <p14:tracePt t="30475" x="6429375" y="1562100"/>
          <p14:tracePt t="30490" x="6340475" y="1536700"/>
          <p14:tracePt t="30508" x="6251575" y="1490663"/>
          <p14:tracePt t="30524" x="6188075" y="1465263"/>
          <p14:tracePt t="30540" x="6116638" y="1419225"/>
          <p14:tracePt t="30556" x="6081713" y="1411288"/>
          <p14:tracePt t="30575" x="6045200" y="1384300"/>
          <p14:tracePt t="30590" x="6027738" y="1366838"/>
          <p14:tracePt t="30607" x="6018213" y="1347788"/>
          <p14:tracePt t="30609" x="6018213" y="1330325"/>
          <p14:tracePt t="30624" x="6000750" y="1303338"/>
          <p14:tracePt t="30640" x="5956300" y="1231900"/>
          <p14:tracePt t="30656" x="5894388" y="1143000"/>
          <p14:tracePt t="30674" x="5840413" y="1017588"/>
          <p14:tracePt t="30689" x="5830888" y="973138"/>
          <p14:tracePt t="30707" x="5795963" y="893763"/>
          <p14:tracePt t="30740" x="5795963" y="874713"/>
          <p14:tracePt t="30756" x="5795963" y="866775"/>
          <p14:tracePt t="31026" x="5795963" y="874713"/>
          <p14:tracePt t="31099" x="5411788" y="1241425"/>
          <p14:tracePt t="31106" x="5375275" y="1258888"/>
          <p14:tracePt t="31120" x="5367338" y="1258888"/>
          <p14:tracePt t="31137" x="5330825" y="1268413"/>
          <p14:tracePt t="31153" x="5303838" y="1268413"/>
          <p14:tracePt t="31170" x="5276850" y="1268413"/>
          <p14:tracePt t="31188" x="5251450" y="1268413"/>
          <p14:tracePt t="31204" x="5224463" y="1268413"/>
          <p14:tracePt t="31220" x="5205413" y="1268413"/>
          <p14:tracePt t="31237" x="5187950" y="1268413"/>
          <p14:tracePt t="31270" x="5180013" y="1268413"/>
          <p14:tracePt t="31290" x="5160963" y="1258888"/>
          <p14:tracePt t="31315" x="5143500" y="1258888"/>
          <p14:tracePt t="31322" x="5133975" y="1258888"/>
          <p14:tracePt t="31336" x="5126038" y="1258888"/>
          <p14:tracePt t="31353" x="5062538" y="1258888"/>
          <p14:tracePt t="31369" x="4991100" y="1258888"/>
          <p14:tracePt t="31386" x="4929188" y="1258888"/>
          <p14:tracePt t="31402" x="4776788" y="1258888"/>
          <p14:tracePt t="31419" x="4660900" y="1250950"/>
          <p14:tracePt t="31436" x="4581525" y="1250950"/>
          <p14:tracePt t="31453" x="4518025" y="1250950"/>
          <p14:tracePt t="31469" x="4429125" y="1250950"/>
          <p14:tracePt t="31485" x="4348163" y="1241425"/>
          <p14:tracePt t="31502" x="4286250" y="1231900"/>
          <p14:tracePt t="31519" x="4268788" y="1231900"/>
          <p14:tracePt t="31536" x="4232275" y="1214438"/>
          <p14:tracePt t="31570" x="4224338" y="1214438"/>
          <p14:tracePt t="31674" x="4214813" y="1223963"/>
          <p14:tracePt t="31802" x="4224338" y="1223963"/>
          <p14:tracePt t="31810" x="4232275" y="1223963"/>
          <p14:tracePt t="31826" x="4241800" y="1223963"/>
          <p14:tracePt t="31837" x="4259263" y="1223963"/>
          <p14:tracePt t="31852" x="4268788" y="1223963"/>
          <p14:tracePt t="31867" x="4286250" y="1223963"/>
          <p14:tracePt t="31891" x="4322763" y="1223963"/>
          <p14:tracePt t="31900" x="4348163" y="1223963"/>
          <p14:tracePt t="31918" x="4384675" y="1223963"/>
          <p14:tracePt t="31933" x="4429125" y="1214438"/>
          <p14:tracePt t="31949" x="4446588" y="1214438"/>
          <p14:tracePt t="31966" x="4473575" y="1214438"/>
          <p14:tracePt t="31983" x="4473575" y="1204913"/>
          <p14:tracePt t="32090" x="4465638" y="1204913"/>
          <p14:tracePt t="32100" x="4438650" y="1204913"/>
          <p14:tracePt t="32106" x="4402138" y="1204913"/>
          <p14:tracePt t="32115" x="4367213" y="1204913"/>
          <p14:tracePt t="32132" x="4268788" y="1187450"/>
          <p14:tracePt t="32149" x="4197350" y="1179513"/>
          <p14:tracePt t="32165" x="4152900" y="1179513"/>
          <p14:tracePt t="32182" x="4098925" y="1169988"/>
          <p14:tracePt t="32199" x="4027488" y="1160463"/>
          <p14:tracePt t="32215" x="3965575" y="1152525"/>
          <p14:tracePt t="32231" x="3938588" y="1143000"/>
          <p14:tracePt t="32282" x="3929063" y="1143000"/>
          <p14:tracePt t="32298" x="3911600" y="1143000"/>
          <p14:tracePt t="32315" x="3902075" y="1133475"/>
          <p14:tracePt t="32506" x="3902075" y="1125538"/>
          <p14:tracePt t="32554" x="3902075" y="1116013"/>
          <p14:tracePt t="32562" x="3902075" y="1108075"/>
          <p14:tracePt t="32570" x="3929063" y="1108075"/>
          <p14:tracePt t="32580" x="3973513" y="1108075"/>
          <p14:tracePt t="32596" x="4108450" y="1108075"/>
          <p14:tracePt t="32614" x="4205288" y="1108075"/>
          <p14:tracePt t="32629" x="4268788" y="1108075"/>
          <p14:tracePt t="32646" x="4340225" y="1108075"/>
          <p14:tracePt t="32664" x="4384675" y="1108075"/>
          <p14:tracePt t="32679" x="4446588" y="1108075"/>
          <p14:tracePt t="32695" x="4572000" y="1108075"/>
          <p14:tracePt t="32714" x="4867275" y="1108075"/>
          <p14:tracePt t="32730" x="5180013" y="1108075"/>
          <p14:tracePt t="32747" x="5456238" y="1108075"/>
          <p14:tracePt t="32762" x="5554663" y="1108075"/>
          <p14:tracePt t="32779" x="5732463" y="1133475"/>
          <p14:tracePt t="32795" x="5741988" y="1133475"/>
          <p14:tracePt t="32914" x="5751513" y="1133475"/>
          <p14:tracePt t="33186" x="5751513" y="1143000"/>
          <p14:tracePt t="33210" x="5741988" y="1152525"/>
          <p14:tracePt t="33234" x="5741988" y="1160463"/>
          <p14:tracePt t="33331" x="5732463" y="1160463"/>
          <p14:tracePt t="33378" x="5732463" y="1179513"/>
          <p14:tracePt t="33386" x="5732463" y="1187450"/>
          <p14:tracePt t="33394" x="5724525" y="1187450"/>
          <p14:tracePt t="33409" x="5688013" y="1214438"/>
          <p14:tracePt t="33426" x="5653088" y="1231900"/>
          <p14:tracePt t="33442" x="5456238" y="1276350"/>
          <p14:tracePt t="33459" x="5251450" y="1295400"/>
          <p14:tracePt t="33475" x="5037138" y="1295400"/>
          <p14:tracePt t="33492" x="4786313" y="1295400"/>
          <p14:tracePt t="33508" x="4518025" y="1295400"/>
          <p14:tracePt t="33524" x="4286250" y="1285875"/>
          <p14:tracePt t="33540" x="4098925" y="1258888"/>
          <p14:tracePt t="33557" x="4044950" y="1250950"/>
          <p14:tracePt t="33574" x="3965575" y="1250950"/>
          <p14:tracePt t="33590" x="3956050" y="1250950"/>
          <p14:tracePt t="33778" x="3938588" y="1250950"/>
          <p14:tracePt t="33789" x="3919538" y="1250950"/>
          <p14:tracePt t="33795" x="3911600" y="1241425"/>
          <p14:tracePt t="33807" x="3894138" y="1241425"/>
          <p14:tracePt t="33823" x="3848100" y="1223963"/>
          <p14:tracePt t="33840" x="3813175" y="1214438"/>
          <p14:tracePt t="33858" x="3786188" y="1204913"/>
          <p14:tracePt t="33873" x="3759200" y="1196975"/>
          <p14:tracePt t="34170" x="3759200" y="1187450"/>
          <p14:tracePt t="34178" x="3803650" y="1187450"/>
          <p14:tracePt t="34188" x="3875088" y="1187450"/>
          <p14:tracePt t="34204" x="4089400" y="1187450"/>
          <p14:tracePt t="34220" x="4411663" y="1187450"/>
          <p14:tracePt t="34237" x="4822825" y="1187450"/>
          <p14:tracePt t="34254" x="5170488" y="1187450"/>
          <p14:tracePt t="34270" x="5429250" y="1223963"/>
          <p14:tracePt t="34289" x="5527675" y="1241425"/>
          <p14:tracePt t="34304" x="5768975" y="1268413"/>
          <p14:tracePt t="34320" x="5840413" y="1285875"/>
          <p14:tracePt t="34338" x="5919788" y="1295400"/>
          <p14:tracePt t="34355" x="5983288" y="1303338"/>
          <p14:tracePt t="34370" x="6037263" y="1303338"/>
          <p14:tracePt t="34388" x="6062663" y="1303338"/>
          <p14:tracePt t="34403" x="6072188" y="1303338"/>
          <p14:tracePt t="34419" x="6089650" y="1303338"/>
          <p14:tracePt t="34437" x="6108700" y="1303338"/>
          <p14:tracePt t="34453" x="6126163" y="1295400"/>
          <p14:tracePt t="34469" x="6143625" y="1285875"/>
          <p14:tracePt t="34486" x="6153150" y="1285875"/>
          <p14:tracePt t="34502" x="6161088" y="1276350"/>
          <p14:tracePt t="34520" x="6170613" y="1268413"/>
          <p14:tracePt t="34538" x="6180138" y="1268413"/>
          <p14:tracePt t="34552" x="6188075" y="1258888"/>
          <p14:tracePt t="34570" x="6197600" y="1258888"/>
          <p14:tracePt t="34585" x="6205538" y="1258888"/>
          <p14:tracePt t="34634" x="6215063" y="1250950"/>
          <p14:tracePt t="34643" x="6224588" y="1241425"/>
          <p14:tracePt t="34762" x="6232525" y="1241425"/>
          <p14:tracePt t="34922" x="6242050" y="1231900"/>
          <p14:tracePt t="35002" x="6251575" y="1231900"/>
          <p14:tracePt t="35130" x="6251575" y="1223963"/>
          <p14:tracePt t="35154" x="6251575" y="1214438"/>
          <p14:tracePt t="35162" x="6251575" y="1204913"/>
          <p14:tracePt t="35178" x="6251575" y="1196975"/>
          <p14:tracePt t="35194" x="6242050" y="1196975"/>
          <p14:tracePt t="35210" x="6232525" y="1187450"/>
          <p14:tracePt t="35218" x="6224588" y="1187450"/>
          <p14:tracePt t="35232" x="6215063" y="1187450"/>
          <p14:tracePt t="38308" x="6215063" y="1179513"/>
          <p14:tracePt t="38322" x="6215063" y="1169988"/>
          <p14:tracePt t="38331" x="6224588" y="1152525"/>
          <p14:tracePt t="38338" x="6242050" y="1143000"/>
          <p14:tracePt t="38349" x="6269038" y="1133475"/>
          <p14:tracePt t="38365" x="6330950" y="1108075"/>
          <p14:tracePt t="38382" x="6367463" y="1098550"/>
          <p14:tracePt t="38399" x="6375400" y="1089025"/>
          <p14:tracePt t="38415" x="6384925" y="1081088"/>
          <p14:tracePt t="38434" x="6384925" y="1071563"/>
          <p14:tracePt t="38449" x="6384925" y="1062038"/>
          <p14:tracePt t="38465" x="6384925" y="1044575"/>
          <p14:tracePt t="38482" x="6384925" y="1036638"/>
          <p14:tracePt t="38498" x="6367463" y="1027113"/>
          <p14:tracePt t="38515" x="6357938" y="1017588"/>
          <p14:tracePt t="38531" x="6348413" y="1009650"/>
          <p14:tracePt t="38548" x="6340475" y="1000125"/>
          <p14:tracePt t="38565" x="6330950" y="990600"/>
          <p14:tracePt t="38602" x="6330950" y="982663"/>
          <p14:tracePt t="38626" x="6323013" y="965200"/>
          <p14:tracePt t="38643" x="6323013" y="955675"/>
          <p14:tracePt t="38658" x="6323013" y="938213"/>
          <p14:tracePt t="38683" x="6323013" y="911225"/>
          <p14:tracePt t="38706" x="6323013" y="901700"/>
          <p14:tracePt t="38715" x="6323013" y="893763"/>
          <p14:tracePt t="38722" x="6323013" y="884238"/>
          <p14:tracePt t="38731" x="6330950" y="874713"/>
          <p14:tracePt t="38747" x="6340475" y="866775"/>
          <p14:tracePt t="38778" x="6340475" y="857250"/>
          <p14:tracePt t="38826" x="6340475" y="847725"/>
          <p14:tracePt t="38883" x="6348413" y="839788"/>
          <p14:tracePt t="39778" x="6348413" y="847725"/>
          <p14:tracePt t="40227" x="6348413" y="857250"/>
          <p14:tracePt t="40234" x="6348413" y="874713"/>
          <p14:tracePt t="40243" x="6340475" y="884238"/>
          <p14:tracePt t="40256" x="6330950" y="919163"/>
          <p14:tracePt t="40272" x="6323013" y="1062038"/>
          <p14:tracePt t="40289" x="6276975" y="1500188"/>
          <p14:tracePt t="40306" x="6188075" y="2027238"/>
          <p14:tracePt t="40322" x="6116638" y="2357438"/>
          <p14:tracePt t="40339" x="6037263" y="2562225"/>
          <p14:tracePt t="40355" x="5973763" y="2705100"/>
          <p14:tracePt t="40371" x="5929313" y="2830513"/>
          <p14:tracePt t="40388" x="5875338" y="2955925"/>
          <p14:tracePt t="40405" x="5840413" y="3071813"/>
          <p14:tracePt t="40422" x="5803900" y="3179763"/>
          <p14:tracePt t="40438" x="5786438" y="3286125"/>
          <p14:tracePt t="40455" x="5751513" y="3375025"/>
          <p14:tracePt t="40471" x="5715000" y="3500438"/>
          <p14:tracePt t="40488" x="5670550" y="3625850"/>
          <p14:tracePt t="40505" x="5626100" y="3714750"/>
          <p14:tracePt t="40521" x="5537200" y="3803650"/>
          <p14:tracePt t="40537" x="5491163" y="3840163"/>
          <p14:tracePt t="40554" x="5473700" y="3840163"/>
          <p14:tracePt t="40571" x="5375275" y="3848100"/>
          <p14:tracePt t="40588" x="5303838" y="3848100"/>
          <p14:tracePt t="40603" x="5232400" y="3848100"/>
          <p14:tracePt t="40620" x="5153025" y="3840163"/>
          <p14:tracePt t="40636" x="5099050" y="3840163"/>
          <p14:tracePt t="40653" x="5027613" y="3840163"/>
          <p14:tracePt t="40670" x="4965700" y="3840163"/>
          <p14:tracePt t="40688" x="4938713" y="3840163"/>
          <p14:tracePt t="40703" x="4848225" y="3884613"/>
          <p14:tracePt t="40719" x="4813300" y="3902075"/>
          <p14:tracePt t="40736" x="4776788" y="3919538"/>
          <p14:tracePt t="40754" x="4687888" y="3919538"/>
          <p14:tracePt t="40769" x="4633913" y="3919538"/>
          <p14:tracePt t="40787" x="4572000" y="3919538"/>
          <p14:tracePt t="40802" x="4500563" y="3902075"/>
          <p14:tracePt t="40819" x="4473575" y="3894138"/>
          <p14:tracePt t="40836" x="4456113" y="3894138"/>
          <p14:tracePt t="40874" x="4446588" y="3884613"/>
          <p14:tracePt t="40898" x="4438650" y="3875088"/>
          <p14:tracePt t="40906" x="4429125" y="3867150"/>
          <p14:tracePt t="40919" x="4419600" y="3867150"/>
          <p14:tracePt t="40935" x="4384675" y="3857625"/>
          <p14:tracePt t="40952" x="4375150" y="3848100"/>
          <p14:tracePt t="40969" x="4375150" y="3840163"/>
          <p14:tracePt t="41002" x="4375150" y="3830638"/>
          <p14:tracePt t="41018" x="4375150" y="3822700"/>
          <p14:tracePt t="41034" x="4357688" y="3813175"/>
          <p14:tracePt t="41051" x="4348163" y="3803650"/>
          <p14:tracePt t="41068" x="4348163" y="3795713"/>
          <p14:tracePt t="41100" x="4348163" y="3786188"/>
          <p14:tracePt t="41106" x="4357688" y="3786188"/>
          <p14:tracePt t="41117" x="4384675" y="3768725"/>
          <p14:tracePt t="41135" x="4473575" y="3768725"/>
          <p14:tracePt t="41150" x="4589463" y="3768725"/>
          <p14:tracePt t="41167" x="4697413" y="3768725"/>
          <p14:tracePt t="41185" x="4822825" y="3786188"/>
          <p14:tracePt t="41201" x="4857750" y="3786188"/>
          <p14:tracePt t="41218" x="4884738" y="3786188"/>
          <p14:tracePt t="41236" x="4946650" y="3786188"/>
          <p14:tracePt t="41250" x="5037138" y="3803650"/>
          <p14:tracePt t="41267" x="5133975" y="3822700"/>
          <p14:tracePt t="41284" x="5232400" y="3830638"/>
          <p14:tracePt t="41300" x="5348288" y="3848100"/>
          <p14:tracePt t="41317" x="5465763" y="3848100"/>
          <p14:tracePt t="41333" x="5562600" y="3848100"/>
          <p14:tracePt t="41350" x="5661025" y="3848100"/>
          <p14:tracePt t="41367" x="5751513" y="3840163"/>
          <p14:tracePt t="41384" x="5813425" y="3840163"/>
          <p14:tracePt t="41401" x="5857875" y="3840163"/>
          <p14:tracePt t="41416" x="5911850" y="3840163"/>
          <p14:tracePt t="41434" x="5956300" y="3840163"/>
          <p14:tracePt t="41449" x="6099175" y="3813175"/>
          <p14:tracePt t="41466" x="6197600" y="3803650"/>
          <p14:tracePt t="41483" x="6286500" y="3803650"/>
          <p14:tracePt t="41499" x="6375400" y="3803650"/>
          <p14:tracePt t="41516" x="6438900" y="3803650"/>
          <p14:tracePt t="41533" x="6510338" y="3803650"/>
          <p14:tracePt t="41549" x="6562725" y="3795713"/>
          <p14:tracePt t="41566" x="6581775" y="3795713"/>
          <p14:tracePt t="41583" x="6653213" y="3768725"/>
          <p14:tracePt t="41598" x="6688138" y="3759200"/>
          <p14:tracePt t="41616" x="6705600" y="3759200"/>
          <p14:tracePt t="41723" x="6715125" y="3759200"/>
          <p14:tracePt t="41954" x="6705600" y="3759200"/>
          <p14:tracePt t="41962" x="6670675" y="3759200"/>
          <p14:tracePt t="41970" x="6581775" y="3759200"/>
          <p14:tracePt t="41981" x="6500813" y="3759200"/>
          <p14:tracePt t="41996" x="6348413" y="3759200"/>
          <p14:tracePt t="42012" x="6251575" y="3759200"/>
          <p14:tracePt t="42030" x="5983288" y="3759200"/>
          <p14:tracePt t="42047" x="5848350" y="3759200"/>
          <p14:tracePt t="42063" x="5715000" y="3768725"/>
          <p14:tracePt t="42081" x="5581650" y="3776663"/>
          <p14:tracePt t="42097" x="5384800" y="3776663"/>
          <p14:tracePt t="42112" x="5330825" y="3776663"/>
          <p14:tracePt t="42130" x="5160963" y="3776663"/>
          <p14:tracePt t="42145" x="5045075" y="3776663"/>
          <p14:tracePt t="42162" x="4983163" y="3776663"/>
          <p14:tracePt t="42179" x="4919663" y="3776663"/>
          <p14:tracePt t="42196" x="4857750" y="3786188"/>
          <p14:tracePt t="42212" x="4786313" y="3786188"/>
          <p14:tracePt t="42228" x="4724400" y="3786188"/>
          <p14:tracePt t="42246" x="4679950" y="3786188"/>
          <p14:tracePt t="42262" x="4633913" y="3786188"/>
          <p14:tracePt t="42280" x="4581525" y="3786188"/>
          <p14:tracePt t="42294" x="4554538" y="3786188"/>
          <p14:tracePt t="42312" x="4537075" y="3786188"/>
          <p14:tracePt t="42327" x="4518025" y="3786188"/>
          <p14:tracePt t="42345" x="4500563" y="3786188"/>
          <p14:tracePt t="42362" x="4483100" y="3786188"/>
          <p14:tracePt t="42379" x="4465638" y="3786188"/>
          <p14:tracePt t="42498" x="4465638" y="3776663"/>
          <p14:tracePt t="42514" x="4465638" y="3768725"/>
          <p14:tracePt t="42522" x="4465638" y="3759200"/>
          <p14:tracePt t="42530" x="4473575" y="3759200"/>
          <p14:tracePt t="42543" x="4518025" y="3751263"/>
          <p14:tracePt t="42559" x="4679950" y="3741738"/>
          <p14:tracePt t="42577" x="4946650" y="3741738"/>
          <p14:tracePt t="42593" x="5848350" y="3741738"/>
          <p14:tracePt t="42610" x="6296025" y="3759200"/>
          <p14:tracePt t="42627" x="6661150" y="3786188"/>
          <p14:tracePt t="42643" x="6751638" y="3795713"/>
          <p14:tracePt t="42659" x="6759575" y="3795713"/>
          <p14:tracePt t="42693" x="6769100" y="3795713"/>
          <p14:tracePt t="42710" x="6796088" y="3795713"/>
          <p14:tracePt t="42725" x="6840538" y="3795713"/>
          <p14:tracePt t="42742" x="6884988" y="3795713"/>
          <p14:tracePt t="42759" x="6902450" y="3795713"/>
          <p14:tracePt t="42898" x="6884988" y="3795713"/>
          <p14:tracePt t="42909" x="6831013" y="3795713"/>
          <p14:tracePt t="42922" x="6581775" y="3795713"/>
          <p14:tracePt t="42930" x="6446838" y="3795713"/>
          <p14:tracePt t="42941" x="6323013" y="3795713"/>
          <p14:tracePt t="42958" x="6045200" y="3795713"/>
          <p14:tracePt t="42974" x="5768975" y="3795713"/>
          <p14:tracePt t="42991" x="5537200" y="3795713"/>
          <p14:tracePt t="43007" x="5357813" y="3795713"/>
          <p14:tracePt t="43023" x="5268913" y="3795713"/>
          <p14:tracePt t="43040" x="5232400" y="3795713"/>
          <p14:tracePt t="43057" x="5224463" y="3795713"/>
          <p14:tracePt t="43091" x="5214938" y="3795713"/>
          <p14:tracePt t="43107" x="5205413" y="3795713"/>
          <p14:tracePt t="43146" x="5197475" y="3795713"/>
          <p14:tracePt t="43162" x="5187950" y="3795713"/>
          <p14:tracePt t="43170" x="5180013" y="3795713"/>
          <p14:tracePt t="43178" x="5153025" y="3795713"/>
          <p14:tracePt t="43190" x="5126038" y="3795713"/>
          <p14:tracePt t="43207" x="5045075" y="3795713"/>
          <p14:tracePt t="43224" x="4956175" y="3795713"/>
          <p14:tracePt t="43239" x="4884738" y="3795713"/>
          <p14:tracePt t="43258" x="4813300" y="3795713"/>
          <p14:tracePt t="43273" x="4803775" y="3795713"/>
          <p14:tracePt t="43290" x="4786313" y="3795713"/>
          <p14:tracePt t="43323" x="4751388" y="3795713"/>
          <p14:tracePt t="43339" x="4714875" y="3795713"/>
          <p14:tracePt t="43356" x="4687888" y="3795713"/>
          <p14:tracePt t="43374" x="4660900" y="3795713"/>
          <p14:tracePt t="43389" x="4633913" y="3795713"/>
          <p14:tracePt t="43406" x="4616450" y="3795713"/>
          <p14:tracePt t="43422" x="4589463" y="3795713"/>
          <p14:tracePt t="43439" x="4554538" y="3795713"/>
          <p14:tracePt t="43457" x="4537075" y="3795713"/>
          <p14:tracePt t="43522" x="4545013" y="3795713"/>
          <p14:tracePt t="43530" x="4581525" y="3795713"/>
          <p14:tracePt t="43538" x="4660900" y="3776663"/>
          <p14:tracePt t="43554" x="4848225" y="3776663"/>
          <p14:tracePt t="43572" x="5153025" y="3776663"/>
          <p14:tracePt t="43588" x="5411788" y="3776663"/>
          <p14:tracePt t="43604" x="5626100" y="3776663"/>
          <p14:tracePt t="43621" x="5776913" y="3776663"/>
          <p14:tracePt t="43639" x="5875338" y="3776663"/>
          <p14:tracePt t="43654" x="5965825" y="3776663"/>
          <p14:tracePt t="43671" x="6037263" y="3776663"/>
          <p14:tracePt t="43688" x="6153150" y="3776663"/>
          <p14:tracePt t="43704" x="6323013" y="3776663"/>
          <p14:tracePt t="43721" x="6438900" y="3776663"/>
          <p14:tracePt t="43740" x="6491288" y="3786188"/>
          <p14:tracePt t="43754" x="6510338" y="3786188"/>
          <p14:tracePt t="44042" x="6510338" y="3795713"/>
          <p14:tracePt t="44051" x="6510338" y="3803650"/>
          <p14:tracePt t="44058" x="6510338" y="3813175"/>
          <p14:tracePt t="44068" x="6510338" y="3840163"/>
          <p14:tracePt t="44084" x="6510338" y="3894138"/>
          <p14:tracePt t="44102" x="6518275" y="3929063"/>
          <p14:tracePt t="44105" x="6562725" y="4037013"/>
          <p14:tracePt t="44119" x="6572250" y="4081463"/>
          <p14:tracePt t="44136" x="6589713" y="4143375"/>
          <p14:tracePt t="44153" x="6589713" y="4214813"/>
          <p14:tracePt t="44168" x="6589713" y="4232275"/>
          <p14:tracePt t="44185" x="6589713" y="4268788"/>
          <p14:tracePt t="44201" x="6589713" y="4286250"/>
          <p14:tracePt t="44218" x="6537325" y="4313238"/>
          <p14:tracePt t="44235" x="6429375" y="4322763"/>
          <p14:tracePt t="44252" x="6269038" y="4322763"/>
          <p14:tracePt t="44268" x="6089650" y="4322763"/>
          <p14:tracePt t="44286" x="5875338" y="4322763"/>
          <p14:tracePt t="44300" x="5715000" y="4322763"/>
          <p14:tracePt t="44318" x="5537200" y="4322763"/>
          <p14:tracePt t="44334" x="5394325" y="4322763"/>
          <p14:tracePt t="44350" x="5268913" y="4322763"/>
          <p14:tracePt t="44368" x="5143500" y="4322763"/>
          <p14:tracePt t="44384" x="5054600" y="4313238"/>
          <p14:tracePt t="44400" x="4965700" y="4303713"/>
          <p14:tracePt t="44416" x="4894263" y="4295775"/>
          <p14:tracePt t="44433" x="4822825" y="4276725"/>
          <p14:tracePt t="44449" x="4776788" y="4276725"/>
          <p14:tracePt t="44467" x="4724400" y="4276725"/>
          <p14:tracePt t="44484" x="4697413" y="4276725"/>
          <p14:tracePt t="44501" x="4554538" y="4259263"/>
          <p14:tracePt t="44516" x="4500563" y="4241800"/>
          <p14:tracePt t="44533" x="4473575" y="4232275"/>
          <p14:tracePt t="44549" x="4456113" y="4232275"/>
          <p14:tracePt t="44566" x="4429125" y="4214813"/>
          <p14:tracePt t="44582" x="4429125" y="4205288"/>
          <p14:tracePt t="44599" x="4429125" y="4179888"/>
          <p14:tracePt t="44601" x="4429125" y="4160838"/>
          <p14:tracePt t="44618" x="4429125" y="4143375"/>
          <p14:tracePt t="44633" x="4429125" y="4098925"/>
          <p14:tracePt t="44649" x="4429125" y="4054475"/>
          <p14:tracePt t="44666" x="4446588" y="4027488"/>
          <p14:tracePt t="44682" x="4456113" y="3983038"/>
          <p14:tracePt t="44699" x="4465638" y="3965575"/>
          <p14:tracePt t="44716" x="4483100" y="3946525"/>
          <p14:tracePt t="44732" x="4483100" y="3938588"/>
          <p14:tracePt t="44749" x="4491038" y="3929063"/>
          <p14:tracePt t="44764" x="4491038" y="3919538"/>
          <p14:tracePt t="44782" x="4510088" y="3902075"/>
          <p14:tracePt t="44798" x="4554538" y="3894138"/>
          <p14:tracePt t="44815" x="4660900" y="3875088"/>
          <p14:tracePt t="44831" x="4795838" y="3875088"/>
          <p14:tracePt t="44849" x="5018088" y="3875088"/>
          <p14:tracePt t="44865" x="5089525" y="3875088"/>
          <p14:tracePt t="44881" x="5357813" y="3875088"/>
          <p14:tracePt t="44900" x="5510213" y="3875088"/>
          <p14:tracePt t="44915" x="5715000" y="3848100"/>
          <p14:tracePt t="44931" x="5911850" y="3840163"/>
          <p14:tracePt t="44947" x="6045200" y="3840163"/>
          <p14:tracePt t="44964" x="6134100" y="3840163"/>
          <p14:tracePt t="44980" x="6180138" y="3840163"/>
          <p14:tracePt t="45013" x="6224588" y="3830638"/>
          <p14:tracePt t="45029" x="6286500" y="3830638"/>
          <p14:tracePt t="45047" x="6340475" y="3830638"/>
          <p14:tracePt t="45063" x="6394450" y="3830638"/>
          <p14:tracePt t="45079" x="6419850" y="3830638"/>
          <p14:tracePt t="45097" x="6438900" y="3830638"/>
          <p14:tracePt t="45113" x="6473825" y="3830638"/>
          <p14:tracePt t="45129" x="6510338" y="3840163"/>
          <p14:tracePt t="45147" x="6545263" y="3857625"/>
          <p14:tracePt t="45163" x="6572250" y="3875088"/>
          <p14:tracePt t="45179" x="6589713" y="3884613"/>
          <p14:tracePt t="45212" x="6589713" y="3902075"/>
          <p14:tracePt t="45229" x="6589713" y="3938588"/>
          <p14:tracePt t="45247" x="6589713" y="3965575"/>
          <p14:tracePt t="45262" x="6581775" y="3983038"/>
          <p14:tracePt t="45279" x="6554788" y="4054475"/>
          <p14:tracePt t="45296" x="6518275" y="4089400"/>
          <p14:tracePt t="45314" x="6473825" y="4143375"/>
          <p14:tracePt t="45329" x="6429375" y="4170363"/>
          <p14:tracePt t="45347" x="6384925" y="4179888"/>
          <p14:tracePt t="45363" x="6303963" y="4197350"/>
          <p14:tracePt t="45379" x="6205538" y="4205288"/>
          <p14:tracePt t="45395" x="6027738" y="4205288"/>
          <p14:tracePt t="45412" x="5902325" y="4205288"/>
          <p14:tracePt t="45430" x="5786438" y="4205288"/>
          <p14:tracePt t="45444" x="5688013" y="4205288"/>
          <p14:tracePt t="45461" x="5581650" y="4205288"/>
          <p14:tracePt t="45478" x="5483225" y="4205288"/>
          <p14:tracePt t="45495" x="5375275" y="4205288"/>
          <p14:tracePt t="45512" x="5303838" y="4205288"/>
          <p14:tracePt t="45529" x="5143500" y="4187825"/>
          <p14:tracePt t="45544" x="5116513" y="4187825"/>
          <p14:tracePt t="45561" x="4973638" y="4170363"/>
          <p14:tracePt t="45577" x="4867275" y="4143375"/>
          <p14:tracePt t="45595" x="4795838" y="4133850"/>
          <p14:tracePt t="45610" x="4732338" y="4133850"/>
          <p14:tracePt t="45628" x="4687888" y="4125913"/>
          <p14:tracePt t="45643" x="4652963" y="4125913"/>
          <p14:tracePt t="45660" x="4545013" y="4098925"/>
          <p14:tracePt t="45677" x="4518025" y="4089400"/>
          <p14:tracePt t="45693" x="4500563" y="4089400"/>
          <p14:tracePt t="45710" x="4483100" y="4071938"/>
          <p14:tracePt t="45743" x="4473575" y="4062413"/>
          <p14:tracePt t="45759" x="4473575" y="4044950"/>
          <p14:tracePt t="45776" x="4465638" y="4037013"/>
          <p14:tracePt t="45793" x="4465638" y="4017963"/>
          <p14:tracePt t="45810" x="4456113" y="3990975"/>
          <p14:tracePt t="45827" x="4456113" y="3973513"/>
          <p14:tracePt t="45844" x="4456113" y="3938588"/>
          <p14:tracePt t="45859" x="4456113" y="3919538"/>
          <p14:tracePt t="45876" x="4473575" y="3894138"/>
          <p14:tracePt t="45894" x="4491038" y="3857625"/>
          <p14:tracePt t="45909" x="4510088" y="3840163"/>
          <p14:tracePt t="45927" x="4518025" y="3840163"/>
          <p14:tracePt t="45942" x="4616450" y="3822700"/>
          <p14:tracePt t="45959" x="4705350" y="3822700"/>
          <p14:tracePt t="45975" x="4822825" y="3822700"/>
          <p14:tracePt t="45992" x="4938713" y="3822700"/>
          <p14:tracePt t="46010" x="5116513" y="3848100"/>
          <p14:tracePt t="46026" x="5259388" y="3857625"/>
          <p14:tracePt t="46042" x="5446713" y="3867150"/>
          <p14:tracePt t="46059" x="5741988" y="3919538"/>
          <p14:tracePt t="46074" x="5956300" y="3938588"/>
          <p14:tracePt t="46092" x="6099175" y="3956050"/>
          <p14:tracePt t="46109" x="6205538" y="3956050"/>
          <p14:tracePt t="46113" x="6232525" y="3956050"/>
          <p14:tracePt t="46124" x="6269038" y="3956050"/>
          <p14:tracePt t="46141" x="6296025" y="3956050"/>
          <p14:tracePt t="46159" x="6323013" y="3956050"/>
          <p14:tracePt t="46174" x="6348413" y="3956050"/>
          <p14:tracePt t="46191" x="6357938" y="3956050"/>
          <p14:tracePt t="46208" x="6394450" y="3956050"/>
          <p14:tracePt t="46225" x="6429375" y="3956050"/>
          <p14:tracePt t="46241" x="6446838" y="3965575"/>
          <p14:tracePt t="46257" x="6483350" y="3990975"/>
          <p14:tracePt t="46274" x="6518275" y="4017963"/>
          <p14:tracePt t="46290" x="6554788" y="4044950"/>
          <p14:tracePt t="46307" x="6554788" y="4054475"/>
          <p14:tracePt t="46323" x="6562725" y="4071938"/>
          <p14:tracePt t="46340" x="6562725" y="4089400"/>
          <p14:tracePt t="46357" x="6562725" y="4116388"/>
          <p14:tracePt t="46373" x="6545263" y="4143375"/>
          <p14:tracePt t="46391" x="6537325" y="4160838"/>
          <p14:tracePt t="46408" x="6527800" y="4160838"/>
          <p14:tracePt t="46858" x="6518275" y="4170363"/>
          <p14:tracePt t="46874" x="6510338" y="4170363"/>
          <p14:tracePt t="46882" x="6500813" y="4160838"/>
          <p14:tracePt t="46898" x="6491288" y="4125913"/>
          <p14:tracePt t="46908" x="6491288" y="4098925"/>
          <p14:tracePt t="46919" x="6483350" y="4081463"/>
          <p14:tracePt t="46937" x="6456363" y="3973513"/>
          <p14:tracePt t="46955" x="6438900" y="3894138"/>
          <p14:tracePt t="46971" x="6429375" y="3813175"/>
          <p14:tracePt t="46986" x="6402388" y="3679825"/>
          <p14:tracePt t="47003" x="6375400" y="3473450"/>
          <p14:tracePt t="47019" x="6375400" y="3367088"/>
          <p14:tracePt t="47036" x="6375400" y="3036888"/>
          <p14:tracePt t="47052" x="6375400" y="2874963"/>
          <p14:tracePt t="47069" x="6340475" y="2724150"/>
          <p14:tracePt t="47085" x="6330950" y="2608263"/>
          <p14:tracePt t="47103" x="6303963" y="2482850"/>
          <p14:tracePt t="47106" x="6303963" y="2455863"/>
          <p14:tracePt t="47119" x="6296025" y="2419350"/>
          <p14:tracePt t="47136" x="6296025" y="2347913"/>
          <p14:tracePt t="47152" x="6296025" y="2322513"/>
          <p14:tracePt t="47169" x="6296025" y="2179638"/>
          <p14:tracePt t="47187" x="6296025" y="2125663"/>
          <p14:tracePt t="47202" x="6296025" y="2089150"/>
          <p14:tracePt t="47218" x="6296025" y="2054225"/>
          <p14:tracePt t="47237" x="6296025" y="2017713"/>
          <p14:tracePt t="47251" x="6296025" y="1990725"/>
          <p14:tracePt t="47268" x="6296025" y="1965325"/>
          <p14:tracePt t="47285" x="6296025" y="1919288"/>
          <p14:tracePt t="47301" x="6313488" y="1857375"/>
          <p14:tracePt t="47318" x="6323013" y="1776413"/>
          <p14:tracePt t="47335" x="6323013" y="1704975"/>
          <p14:tracePt t="47353" x="6323013" y="1652588"/>
          <p14:tracePt t="47367" x="6323013" y="1608138"/>
          <p14:tracePt t="47385" x="6323013" y="1536700"/>
          <p14:tracePt t="47401" x="6323013" y="1509713"/>
          <p14:tracePt t="47419" x="6323013" y="1465263"/>
          <p14:tracePt t="47435" x="6313488" y="1419225"/>
          <p14:tracePt t="47452" x="6303963" y="1384300"/>
          <p14:tracePt t="47467" x="6296025" y="1374775"/>
          <p14:tracePt t="47483" x="6296025" y="1357313"/>
          <p14:tracePt t="47501" x="6296025" y="1347788"/>
          <p14:tracePt t="47595" x="6296025" y="1339850"/>
          <p14:tracePt t="47618" x="6296025" y="1330325"/>
          <p14:tracePt t="47635" x="6296025" y="1322388"/>
          <p14:tracePt t="47722" x="6296025" y="1312863"/>
          <p14:tracePt t="47738" x="6296025" y="1303338"/>
          <p14:tracePt t="47754" x="6296025" y="1295400"/>
          <p14:tracePt t="48099" x="6276975" y="1295400"/>
          <p14:tracePt t="48106" x="6269038" y="1285875"/>
          <p14:tracePt t="48115" x="6242050" y="1285875"/>
          <p14:tracePt t="48131" x="6188075" y="1276350"/>
          <p14:tracePt t="48148" x="6153150" y="1268413"/>
          <p14:tracePt t="48165" x="6126163" y="1268413"/>
          <p14:tracePt t="48180" x="6116638" y="1258888"/>
          <p14:tracePt t="48213" x="6108700" y="1258888"/>
          <p14:tracePt t="48230" x="6099175" y="1258888"/>
          <p14:tracePt t="48247" x="6081713" y="1241425"/>
          <p14:tracePt t="48264" x="6072188" y="1241425"/>
          <p14:tracePt t="48279" x="6072188" y="1231900"/>
          <p14:tracePt t="48296" x="6062663" y="1231900"/>
          <p14:tracePt t="48338" x="6054725" y="1223963"/>
          <p14:tracePt t="48371" x="6045200" y="1223963"/>
          <p14:tracePt t="48435" x="6045200" y="1214438"/>
          <p14:tracePt t="48858" x="6081713" y="1223963"/>
          <p14:tracePt t="48867" x="6143625" y="1231900"/>
          <p14:tracePt t="48882" x="6323013" y="1295400"/>
          <p14:tracePt t="48892" x="6394450" y="1322388"/>
          <p14:tracePt t="48909" x="6518275" y="1339850"/>
          <p14:tracePt t="48926" x="6589713" y="1357313"/>
          <p14:tracePt t="48943" x="6599238" y="1357313"/>
          <p14:tracePt t="49002" x="6608763" y="1357313"/>
          <p14:tracePt t="49138" x="6616700" y="1357313"/>
          <p14:tracePt t="49162" x="6626225" y="1357313"/>
          <p14:tracePt t="49171" x="6634163" y="1357313"/>
          <p14:tracePt t="49178" x="6643688" y="1357313"/>
          <p14:tracePt t="49191" x="6661150" y="1357313"/>
          <p14:tracePt t="49210" x="6670675" y="1357313"/>
          <p14:tracePt t="49283" x="6680200" y="1357313"/>
          <p14:tracePt t="49442" x="6688138" y="1347788"/>
          <p14:tracePt t="49458" x="6697663" y="1347788"/>
          <p14:tracePt t="49474" x="6705600" y="1347788"/>
          <p14:tracePt t="49490" x="6715125" y="1347788"/>
          <p14:tracePt t="49498" x="6724650" y="1347788"/>
          <p14:tracePt t="49507" x="6724650" y="1339850"/>
          <p14:tracePt t="49523" x="6732588" y="1330325"/>
          <p14:tracePt t="49539" x="6751638" y="1322388"/>
          <p14:tracePt t="49572" x="6786563" y="1303338"/>
          <p14:tracePt t="49589" x="6796088" y="1295400"/>
          <p14:tracePt t="49605" x="6804025" y="1295400"/>
          <p14:tracePt t="49622" x="6804025" y="1285875"/>
          <p14:tracePt t="49715" x="6804025" y="1276350"/>
          <p14:tracePt t="49787" x="6804025" y="1268413"/>
          <p14:tracePt t="49890" x="6786563" y="1276350"/>
          <p14:tracePt t="49898" x="6751638" y="1330325"/>
          <p14:tracePt t="49906" x="6680200" y="1428750"/>
          <p14:tracePt t="49921" x="6500813" y="1670050"/>
          <p14:tracePt t="49937" x="6330950" y="2000250"/>
          <p14:tracePt t="49954" x="6134100" y="2401888"/>
          <p14:tracePt t="49970" x="6062663" y="2633663"/>
          <p14:tracePt t="49987" x="6000750" y="2822575"/>
          <p14:tracePt t="50004" x="5973763" y="2955925"/>
          <p14:tracePt t="50020" x="5938838" y="3071813"/>
          <p14:tracePt t="50036" x="5911850" y="3152775"/>
          <p14:tracePt t="50053" x="5894388" y="3205163"/>
          <p14:tracePt t="50070" x="5894388" y="3251200"/>
          <p14:tracePt t="50087" x="5894388" y="3276600"/>
          <p14:tracePt t="50103" x="5894388" y="3330575"/>
          <p14:tracePt t="50106" x="5894388" y="3367088"/>
          <p14:tracePt t="50120" x="5894388" y="3384550"/>
          <p14:tracePt t="50137" x="5894388" y="3527425"/>
          <p14:tracePt t="50153" x="5929313" y="3679825"/>
          <p14:tracePt t="50170" x="5938838" y="3848100"/>
          <p14:tracePt t="50186" x="5965825" y="3983038"/>
          <p14:tracePt t="50202" x="5965825" y="4027488"/>
          <p14:tracePt t="50219" x="5983288" y="4187825"/>
          <p14:tracePt t="50236" x="6000750" y="4241800"/>
          <p14:tracePt t="50252" x="6000750" y="4276725"/>
          <p14:tracePt t="50269" x="6000750" y="4286250"/>
          <p14:tracePt t="50285" x="6000750" y="4313238"/>
          <p14:tracePt t="50302" x="6000750" y="4330700"/>
          <p14:tracePt t="50319" x="6010275" y="4340225"/>
          <p14:tracePt t="50335" x="6018213" y="4367213"/>
          <p14:tracePt t="50352" x="6018213" y="4375150"/>
          <p14:tracePt t="50369" x="6045200" y="4411663"/>
          <p14:tracePt t="50386" x="6054725" y="4446588"/>
          <p14:tracePt t="50402" x="6062663" y="4465638"/>
          <p14:tracePt t="50418" x="6072188" y="4473575"/>
          <p14:tracePt t="50434" x="6072188" y="4491038"/>
          <p14:tracePt t="50474" x="6081713" y="4500563"/>
          <p14:tracePt t="50507" x="6089650" y="4500563"/>
          <p14:tracePt t="50634" x="6099175" y="4500563"/>
          <p14:tracePt t="50675" x="6108700" y="4491038"/>
          <p14:tracePt t="50762" x="6108700" y="4473575"/>
          <p14:tracePt t="50771" x="6108700" y="4456113"/>
          <p14:tracePt t="50783" x="6108700" y="4446588"/>
          <p14:tracePt t="50799" x="6108700" y="4402138"/>
          <p14:tracePt t="50817" x="6108700" y="4322763"/>
          <p14:tracePt t="50834" x="6108700" y="4268788"/>
          <p14:tracePt t="50851" x="6108700" y="4241800"/>
          <p14:tracePt t="50866" x="6072188" y="4133850"/>
          <p14:tracePt t="50884" x="6054725" y="4071938"/>
          <p14:tracePt t="50900" x="6037263" y="3983038"/>
          <p14:tracePt t="50916" x="6027738" y="3902075"/>
          <p14:tracePt t="50932" x="6027738" y="3840163"/>
          <p14:tracePt t="50948" x="6027738" y="3795713"/>
          <p14:tracePt t="50965" x="6027738" y="3741738"/>
          <p14:tracePt t="50982" x="6027738" y="3732213"/>
          <p14:tracePt t="50998" x="6027738" y="3608388"/>
          <p14:tracePt t="51015" x="6018213" y="3544888"/>
          <p14:tracePt t="51031" x="5991225" y="3465513"/>
          <p14:tracePt t="51047" x="5973763" y="3411538"/>
          <p14:tracePt t="51065" x="5965825" y="3303588"/>
          <p14:tracePt t="51082" x="5956300" y="3251200"/>
          <p14:tracePt t="51099" x="5956300" y="3187700"/>
          <p14:tracePt t="51115" x="5956300" y="3098800"/>
          <p14:tracePt t="51132" x="5956300" y="2990850"/>
          <p14:tracePt t="51148" x="5956300" y="2884488"/>
          <p14:tracePt t="51164" x="5956300" y="2768600"/>
          <p14:tracePt t="51181" x="5946775" y="2687638"/>
          <p14:tracePt t="51198" x="5929313" y="2625725"/>
          <p14:tracePt t="51214" x="5929313" y="2581275"/>
          <p14:tracePt t="51231" x="5919788" y="2509838"/>
          <p14:tracePt t="51248" x="5911850" y="2428875"/>
          <p14:tracePt t="51263" x="5884863" y="2330450"/>
          <p14:tracePt t="51281" x="5840413" y="2224088"/>
          <p14:tracePt t="51299" x="5795963" y="2152650"/>
          <p14:tracePt t="51313" x="5776913" y="2133600"/>
          <p14:tracePt t="51346" x="5768975" y="2133600"/>
          <p14:tracePt t="51364" x="5751513" y="2133600"/>
          <p14:tracePt t="51381" x="5724525" y="2133600"/>
          <p14:tracePt t="51396" x="5705475" y="2133600"/>
          <p14:tracePt t="51413" x="5697538" y="2133600"/>
          <p14:tracePt t="51429" x="5670550" y="2133600"/>
          <p14:tracePt t="51446" x="5661025" y="2133600"/>
          <p14:tracePt t="51464" x="5643563" y="2133600"/>
          <p14:tracePt t="51498" x="5634038" y="2133600"/>
          <p14:tracePt t="51513" x="5616575" y="2133600"/>
          <p14:tracePt t="51530" x="5581650" y="2152650"/>
          <p14:tracePt t="51546" x="5554663" y="2170113"/>
          <p14:tracePt t="51562" x="5527675" y="2197100"/>
          <p14:tracePt t="51579" x="5510213" y="2214563"/>
          <p14:tracePt t="51596" x="5483225" y="2241550"/>
          <p14:tracePt t="51612" x="5465763" y="2268538"/>
          <p14:tracePt t="51628" x="5456238" y="2295525"/>
          <p14:tracePt t="51645" x="5446713" y="2322513"/>
          <p14:tracePt t="51662" x="5419725" y="2374900"/>
          <p14:tracePt t="51678" x="5394325" y="2428875"/>
          <p14:tracePt t="51695" x="5375275" y="2473325"/>
          <p14:tracePt t="51711" x="5367338" y="2500313"/>
          <p14:tracePt t="51729" x="5330825" y="2562225"/>
          <p14:tracePt t="51747" x="5313363" y="2598738"/>
          <p14:tracePt t="51762" x="5295900" y="2643188"/>
          <p14:tracePt t="51778" x="5276850" y="2679700"/>
          <p14:tracePt t="51794" x="5241925" y="2768600"/>
          <p14:tracePt t="51811" x="5214938" y="2813050"/>
          <p14:tracePt t="51827" x="5187950" y="2867025"/>
          <p14:tracePt t="51843" x="5170488" y="2919413"/>
          <p14:tracePt t="51860" x="5143500" y="2973388"/>
          <p14:tracePt t="51877" x="5126038" y="3027363"/>
          <p14:tracePt t="51894" x="5099050" y="3089275"/>
          <p14:tracePt t="51911" x="5081588" y="3116263"/>
          <p14:tracePt t="51927" x="5045075" y="3251200"/>
          <p14:tracePt t="51944" x="5027613" y="3330575"/>
          <p14:tracePt t="51961" x="5010150" y="3419475"/>
          <p14:tracePt t="51977" x="4973638" y="3500438"/>
          <p14:tracePt t="51994" x="4965700" y="3589338"/>
          <p14:tracePt t="52010" x="4956175" y="3687763"/>
          <p14:tracePt t="52026" x="4938713" y="3822700"/>
          <p14:tracePt t="52044" x="4911725" y="4027488"/>
          <p14:tracePt t="52059" x="4911725" y="4197350"/>
          <p14:tracePt t="52077" x="4911725" y="4348163"/>
          <p14:tracePt t="52092" x="4902200" y="4446588"/>
          <p14:tracePt t="52108" x="4884738" y="4527550"/>
          <p14:tracePt t="52126" x="4884738" y="4562475"/>
          <p14:tracePt t="52142" x="4875213" y="4608513"/>
          <p14:tracePt t="52160" x="4875213" y="4625975"/>
          <p14:tracePt t="52177" x="4875213" y="4643438"/>
          <p14:tracePt t="52362" x="4875213" y="4616450"/>
          <p14:tracePt t="52370" x="4875213" y="4545013"/>
          <p14:tracePt t="52378" x="4875213" y="4473575"/>
          <p14:tracePt t="52391" x="4875213" y="4375150"/>
          <p14:tracePt t="52407" x="4875213" y="4187825"/>
          <p14:tracePt t="52425" x="4875213" y="3902075"/>
          <p14:tracePt t="52441" x="4911725" y="3705225"/>
          <p14:tracePt t="52458" x="4973638" y="3509963"/>
          <p14:tracePt t="52474" x="5054600" y="3251200"/>
          <p14:tracePt t="52491" x="5116513" y="3071813"/>
          <p14:tracePt t="52508" x="5160963" y="2973388"/>
          <p14:tracePt t="52523" x="5197475" y="2894013"/>
          <p14:tracePt t="52540" x="5241925" y="2795588"/>
          <p14:tracePt t="52558" x="5286375" y="2687638"/>
          <p14:tracePt t="52573" x="5322888" y="2598738"/>
          <p14:tracePt t="52589" x="5375275" y="2490788"/>
          <p14:tracePt t="52606" x="5411788" y="2384425"/>
          <p14:tracePt t="52609" x="5429250" y="2330450"/>
          <p14:tracePt t="52623" x="5456238" y="2286000"/>
          <p14:tracePt t="52640" x="5510213" y="2160588"/>
          <p14:tracePt t="52656" x="5545138" y="2081213"/>
          <p14:tracePt t="52673" x="5581650" y="2009775"/>
          <p14:tracePt t="52690" x="5608638" y="1973263"/>
          <p14:tracePt t="52706" x="5643563" y="1928813"/>
          <p14:tracePt t="52723" x="5653088" y="1911350"/>
          <p14:tracePt t="52739" x="5697538" y="1839913"/>
          <p14:tracePt t="52756" x="5705475" y="1822450"/>
          <p14:tracePt t="52773" x="5715000" y="1812925"/>
          <p14:tracePt t="52834" x="5724525" y="1812925"/>
          <p14:tracePt t="52842" x="5732463" y="1812925"/>
          <p14:tracePt t="52855" x="5759450" y="1830388"/>
          <p14:tracePt t="52873" x="5848350" y="2017713"/>
          <p14:tracePt t="52888" x="5884863" y="2089150"/>
          <p14:tracePt t="52909" x="5965825" y="2322513"/>
          <p14:tracePt t="52922" x="6027738" y="2517775"/>
          <p14:tracePt t="52939" x="6062663" y="2652713"/>
          <p14:tracePt t="52956" x="6072188" y="2751138"/>
          <p14:tracePt t="52972" x="6072188" y="2867025"/>
          <p14:tracePt t="52988" x="6072188" y="2955925"/>
          <p14:tracePt t="53004" x="6089650" y="3071813"/>
          <p14:tracePt t="53021" x="6089650" y="3170238"/>
          <p14:tracePt t="53037" x="6108700" y="3268663"/>
          <p14:tracePt t="53053" x="6108700" y="3402013"/>
          <p14:tracePt t="53071" x="6108700" y="3509963"/>
          <p14:tracePt t="53087" x="6108700" y="3625850"/>
          <p14:tracePt t="53106" x="6116638" y="3751263"/>
          <p14:tracePt t="53122" x="6116638" y="3822700"/>
          <p14:tracePt t="53137" x="6116638" y="3902075"/>
          <p14:tracePt t="53154" x="6116638" y="3929063"/>
          <p14:tracePt t="53170" x="6116638" y="3938588"/>
          <p14:tracePt t="53189" x="6116638" y="4000500"/>
          <p14:tracePt t="53204" x="6116638" y="4027488"/>
          <p14:tracePt t="53220" x="6116638" y="4062413"/>
          <p14:tracePt t="53236" x="6116638" y="4089400"/>
          <p14:tracePt t="53256" x="6116638" y="4116388"/>
          <p14:tracePt t="53270" x="6116638" y="4125913"/>
          <p14:tracePt t="53287" x="6116638" y="4143375"/>
          <p14:tracePt t="53304" x="6116638" y="4152900"/>
          <p14:tracePt t="53319" x="6116638" y="4179888"/>
          <p14:tracePt t="53336" x="6126163" y="4187825"/>
          <p14:tracePt t="53538" x="6116638" y="4170363"/>
          <p14:tracePt t="53547" x="6099175" y="4116388"/>
          <p14:tracePt t="53570" x="6010275" y="3965575"/>
          <p14:tracePt t="53585" x="5965825" y="3902075"/>
          <p14:tracePt t="53601" x="5938838" y="3840163"/>
          <p14:tracePt t="53618" x="5919788" y="3803650"/>
          <p14:tracePt t="53634" x="5902325" y="3741738"/>
          <p14:tracePt t="53651" x="5840413" y="3517900"/>
          <p14:tracePt t="53667" x="5813425" y="3384550"/>
          <p14:tracePt t="53684" x="5803900" y="3259138"/>
          <p14:tracePt t="53700" x="5795963" y="3179763"/>
          <p14:tracePt t="53717" x="5795963" y="3125788"/>
          <p14:tracePt t="53734" x="5795963" y="3062288"/>
          <p14:tracePt t="53751" x="5795963" y="2973388"/>
          <p14:tracePt t="53769" x="5795963" y="2919413"/>
          <p14:tracePt t="53784" x="5795963" y="2768600"/>
          <p14:tracePt t="53801" x="5795963" y="2679700"/>
          <p14:tracePt t="53818" x="5795963" y="2633663"/>
          <p14:tracePt t="53834" x="5786438" y="2554288"/>
          <p14:tracePt t="53850" x="5776913" y="2509838"/>
          <p14:tracePt t="53866" x="5759450" y="2465388"/>
          <p14:tracePt t="53883" x="5732463" y="2438400"/>
          <p14:tracePt t="53917" x="5732463" y="2428875"/>
          <p14:tracePt t="53938" x="5724525" y="2428875"/>
          <p14:tracePt t="53949" x="5715000" y="2419350"/>
          <p14:tracePt t="53965" x="5705475" y="2419350"/>
          <p14:tracePt t="53983" x="5688013" y="2419350"/>
          <p14:tracePt t="54018" x="5680075" y="2419350"/>
          <p14:tracePt t="54050" x="5670550" y="2419350"/>
          <p14:tracePt t="54068" x="5661025" y="2419350"/>
          <p14:tracePt t="54074" x="5653088" y="2419350"/>
          <p14:tracePt t="54083" x="5626100" y="2428875"/>
          <p14:tracePt t="54100" x="5572125" y="2482850"/>
          <p14:tracePt t="54117" x="5545138" y="2527300"/>
          <p14:tracePt t="54131" x="5465763" y="2625725"/>
          <p14:tracePt t="54148" x="5438775" y="2652713"/>
          <p14:tracePt t="54164" x="5402263" y="2697163"/>
          <p14:tracePt t="54181" x="5394325" y="2732088"/>
          <p14:tracePt t="54198" x="5367338" y="2768600"/>
          <p14:tracePt t="54215" x="5357813" y="2813050"/>
          <p14:tracePt t="54231" x="5330825" y="2874963"/>
          <p14:tracePt t="54248" x="5330825" y="2901950"/>
          <p14:tracePt t="54266" x="5286375" y="3009900"/>
          <p14:tracePt t="54281" x="5276850" y="3054350"/>
          <p14:tracePt t="54297" x="5268913" y="3089275"/>
          <p14:tracePt t="54315" x="5259388" y="3108325"/>
          <p14:tracePt t="54330" x="5251450" y="3125788"/>
          <p14:tracePt t="54348" x="5251450" y="3152775"/>
          <p14:tracePt t="54364" x="5251450" y="3160713"/>
          <p14:tracePt t="54380" x="5251450" y="3170238"/>
          <p14:tracePt t="54413" x="5251450" y="3179763"/>
          <p14:tracePt t="54431" x="5286375" y="3179763"/>
          <p14:tracePt t="54447" x="5357813" y="3170238"/>
          <p14:tracePt t="54463" x="5446713" y="3160713"/>
          <p14:tracePt t="54482" x="5545138" y="3143250"/>
          <p14:tracePt t="54497" x="5599113" y="3133725"/>
          <p14:tracePt t="54514" x="5616575" y="3133725"/>
          <p14:tracePt t="54554" x="5626100" y="3143250"/>
          <p14:tracePt t="54570" x="5626100" y="3170238"/>
          <p14:tracePt t="54579" x="5626100" y="3197225"/>
          <p14:tracePt t="54596" x="5626100" y="3232150"/>
          <p14:tracePt t="54613" x="5626100" y="3268663"/>
          <p14:tracePt t="54629" x="5608638" y="3322638"/>
          <p14:tracePt t="54645" x="5537200" y="3375025"/>
          <p14:tracePt t="54662" x="5446713" y="3419475"/>
          <p14:tracePt t="54680" x="5384800" y="3438525"/>
          <p14:tracePt t="54697" x="5259388" y="3482975"/>
          <p14:tracePt t="54714" x="5197475" y="3527425"/>
          <p14:tracePt t="54730" x="5143500" y="3571875"/>
          <p14:tracePt t="54746" x="5099050" y="3608388"/>
          <p14:tracePt t="54762" x="5062538" y="3625850"/>
          <p14:tracePt t="54779" x="5054600" y="3643313"/>
          <p14:tracePt t="54795" x="5037138" y="3670300"/>
          <p14:tracePt t="54811" x="5027613" y="3687763"/>
          <p14:tracePt t="54828" x="5027613" y="3714750"/>
          <p14:tracePt t="54844" x="5027613" y="3732213"/>
          <p14:tracePt t="54861" x="5037138" y="3768725"/>
          <p14:tracePt t="54879" x="5072063" y="3776663"/>
          <p14:tracePt t="54894" x="5170488" y="3803650"/>
          <p14:tracePt t="54912" x="5313363" y="3822700"/>
          <p14:tracePt t="54928" x="5429250" y="3840163"/>
          <p14:tracePt t="54944" x="5527675" y="3848100"/>
          <p14:tracePt t="54961" x="5599113" y="3848100"/>
          <p14:tracePt t="54977" x="5616575" y="3848100"/>
          <p14:tracePt t="54994" x="5653088" y="3848100"/>
          <p14:tracePt t="55011" x="5697538" y="3857625"/>
          <p14:tracePt t="55026" x="5741988" y="3884613"/>
          <p14:tracePt t="55043" x="5786438" y="3911600"/>
          <p14:tracePt t="55061" x="5822950" y="3929063"/>
          <p14:tracePt t="55076" x="5840413" y="3946525"/>
          <p14:tracePt t="55093" x="5884863" y="3990975"/>
          <p14:tracePt t="55109" x="5911850" y="4017963"/>
          <p14:tracePt t="55126" x="5938838" y="4062413"/>
          <p14:tracePt t="55143" x="5965825" y="4108450"/>
          <p14:tracePt t="55159" x="5973763" y="4133850"/>
          <p14:tracePt t="55176" x="5973763" y="4160838"/>
          <p14:tracePt t="55193" x="5973763" y="4179888"/>
          <p14:tracePt t="55209" x="5946775" y="4187825"/>
          <p14:tracePt t="55226" x="5867400" y="4214813"/>
          <p14:tracePt t="55242" x="5786438" y="4224338"/>
          <p14:tracePt t="55259" x="5670550" y="4224338"/>
          <p14:tracePt t="55276" x="5616575" y="4224338"/>
          <p14:tracePt t="55292" x="5562600" y="4224338"/>
          <p14:tracePt t="55309" x="5527675" y="4224338"/>
          <p14:tracePt t="55326" x="5473700" y="4224338"/>
          <p14:tracePt t="55342" x="5402263" y="4224338"/>
          <p14:tracePt t="55359" x="5303838" y="4214813"/>
          <p14:tracePt t="55375" x="5259388" y="4197350"/>
          <p14:tracePt t="55392" x="5224463" y="4179888"/>
          <p14:tracePt t="55409" x="5214938" y="4133850"/>
          <p14:tracePt t="55427" x="5187950" y="4071938"/>
          <p14:tracePt t="55442" x="5180013" y="3983038"/>
          <p14:tracePt t="55459" x="5180013" y="3848100"/>
          <p14:tracePt t="55475" x="5180013" y="3776663"/>
          <p14:tracePt t="55491" x="5197475" y="3554413"/>
          <p14:tracePt t="55508" x="5241925" y="3429000"/>
          <p14:tracePt t="55524" x="5276850" y="3303588"/>
          <p14:tracePt t="55540" x="5295900" y="3214688"/>
          <p14:tracePt t="55557" x="5322888" y="3133725"/>
          <p14:tracePt t="55574" x="5340350" y="3044825"/>
          <p14:tracePt t="55591" x="5375275" y="2946400"/>
          <p14:tracePt t="55607" x="5384800" y="2901950"/>
          <p14:tracePt t="55610" x="5438775" y="2759075"/>
          <p14:tracePt t="55625" x="5456238" y="2679700"/>
          <p14:tracePt t="55640" x="5465763" y="2652713"/>
          <p14:tracePt t="55657" x="5500688" y="2536825"/>
          <p14:tracePt t="55675" x="5510213" y="2500313"/>
          <p14:tracePt t="55692" x="5518150" y="2482850"/>
          <p14:tracePt t="55706" x="5527675" y="2473325"/>
          <p14:tracePt t="55723" x="5537200" y="2473325"/>
          <p14:tracePt t="55740" x="5545138" y="2455863"/>
          <p14:tracePt t="55756" x="5554663" y="2455863"/>
          <p14:tracePt t="55773" x="5562600" y="2455863"/>
          <p14:tracePt t="55807" x="5589588" y="2455863"/>
          <p14:tracePt t="55823" x="5616575" y="2455863"/>
          <p14:tracePt t="55840" x="5688013" y="2500313"/>
          <p14:tracePt t="55857" x="5768975" y="2571750"/>
          <p14:tracePt t="55873" x="5813425" y="2625725"/>
          <p14:tracePt t="55889" x="5848350" y="2670175"/>
          <p14:tracePt t="55906" x="5919788" y="2776538"/>
          <p14:tracePt t="55923" x="5956300" y="2840038"/>
          <p14:tracePt t="55941" x="5973763" y="2884488"/>
          <p14:tracePt t="55955" x="5973763" y="2919413"/>
          <p14:tracePt t="55973" x="5973763" y="2965450"/>
          <p14:tracePt t="55990" x="5973763" y="3017838"/>
          <p14:tracePt t="56005" x="5973763" y="3089275"/>
          <p14:tracePt t="56022" x="5973763" y="3160713"/>
          <p14:tracePt t="56038" x="5956300" y="3384550"/>
          <p14:tracePt t="56055" x="5956300" y="3500438"/>
          <p14:tracePt t="56072" x="5929313" y="3581400"/>
          <p14:tracePt t="56090" x="5911850" y="3660775"/>
          <p14:tracePt t="56104" x="5911850" y="3687763"/>
          <p14:tracePt t="56107" x="5911850" y="3714750"/>
          <p14:tracePt t="56123" x="5911850" y="3759200"/>
          <p14:tracePt t="56138" x="5911850" y="3822700"/>
          <p14:tracePt t="56155" x="5894388" y="3884613"/>
          <p14:tracePt t="56172" x="5884863" y="3902075"/>
          <p14:tracePt t="56189" x="5875338" y="3929063"/>
          <p14:tracePt t="56204" x="5857875" y="3965575"/>
          <p14:tracePt t="56221" x="5840413" y="4000500"/>
          <p14:tracePt t="56238" x="5822950" y="4044950"/>
          <p14:tracePt t="56255" x="5795963" y="4081463"/>
          <p14:tracePt t="56271" x="5768975" y="4098925"/>
          <p14:tracePt t="56287" x="5732463" y="4133850"/>
          <p14:tracePt t="56306" x="5680075" y="4143375"/>
          <p14:tracePt t="56322" x="5653088" y="4160838"/>
          <p14:tracePt t="56338" x="5616575" y="4170363"/>
          <p14:tracePt t="56354" x="5608638" y="4170363"/>
          <p14:tracePt t="56371" x="5599113" y="4170363"/>
          <p14:tracePt t="56403" x="5589588" y="4170363"/>
          <p14:tracePt t="56420" x="5581650" y="4170363"/>
          <p14:tracePt t="56450" x="5572125" y="4170363"/>
          <p14:tracePt t="56538" x="5562600" y="4160838"/>
          <p14:tracePt t="56595" x="5554663" y="4160838"/>
          <p14:tracePt t="56619" x="5545138" y="4160838"/>
          <p14:tracePt t="56627" x="5545138" y="4152900"/>
          <p14:tracePt t="56643" x="5537200" y="4152900"/>
          <p14:tracePt t="56658" x="5527675" y="4152900"/>
          <p14:tracePt t="56738" x="5527675" y="4143375"/>
          <p14:tracePt t="56890" x="5518150" y="4133850"/>
          <p14:tracePt t="57587" x="5518150" y="4125913"/>
          <p14:tracePt t="57610" x="5527675" y="4125913"/>
          <p14:tracePt t="57618" x="5537200" y="4125913"/>
          <p14:tracePt t="57674" x="5537200" y="4116388"/>
          <p14:tracePt t="57698" x="5537200" y="4098925"/>
          <p14:tracePt t="57707" x="5537200" y="4089400"/>
          <p14:tracePt t="57714" x="5537200" y="4081463"/>
          <p14:tracePt t="57730" x="5500688" y="4054475"/>
          <p14:tracePt t="57746" x="5419725" y="4017963"/>
          <p14:tracePt t="57763" x="5367338" y="4010025"/>
          <p14:tracePt t="57779" x="5295900" y="3983038"/>
          <p14:tracePt t="57796" x="5276850" y="3983038"/>
          <p14:tracePt t="57812" x="5224463" y="3973513"/>
          <p14:tracePt t="57830" x="5214938" y="3973513"/>
          <p14:tracePt t="57931" x="5214938" y="3965575"/>
          <p14:tracePt t="57946" x="5214938" y="3956050"/>
          <p14:tracePt t="57955" x="5224463" y="3956050"/>
          <p14:tracePt t="57971" x="5224463" y="3946525"/>
          <p14:tracePt t="58034" x="5224463" y="3938588"/>
          <p14:tracePt t="58042" x="5214938" y="3938588"/>
          <p14:tracePt t="58050" x="5197475" y="3929063"/>
          <p14:tracePt t="58061" x="5180013" y="3929063"/>
          <p14:tracePt t="58078" x="5160963" y="3911600"/>
          <p14:tracePt t="58094" x="5153025" y="3911600"/>
          <p14:tracePt t="58128" x="5133975" y="3894138"/>
          <p14:tracePt t="58160" x="5126038" y="3884613"/>
          <p14:tracePt t="58218" x="5126038" y="3875088"/>
          <p14:tracePt t="58250" x="5126038" y="3867150"/>
          <p14:tracePt t="58290" x="5126038" y="3848100"/>
          <p14:tracePt t="58314" x="5126038" y="3840163"/>
          <p14:tracePt t="58330" x="5126038" y="3822700"/>
          <p14:tracePt t="58355" x="5126038" y="3813175"/>
          <p14:tracePt t="58370" x="5180013" y="3803650"/>
          <p14:tracePt t="58378" x="5205413" y="3803650"/>
          <p14:tracePt t="58393" x="5286375" y="3803650"/>
          <p14:tracePt t="58410" x="5367338" y="3803650"/>
          <p14:tracePt t="58427" x="5465763" y="3803650"/>
          <p14:tracePt t="58442" x="5562600" y="3803650"/>
          <p14:tracePt t="58459" x="5634038" y="3803650"/>
          <p14:tracePt t="58477" x="5680075" y="3786188"/>
          <p14:tracePt t="58493" x="5697538" y="3786188"/>
          <p14:tracePt t="58509" x="5751513" y="3786188"/>
          <p14:tracePt t="58526" x="5768975" y="3786188"/>
          <p14:tracePt t="58543" x="5803900" y="3786188"/>
          <p14:tracePt t="58559" x="5830888" y="3786188"/>
          <p14:tracePt t="58574" x="5857875" y="3786188"/>
          <p14:tracePt t="58592" x="5902325" y="3786188"/>
          <p14:tracePt t="58608" x="5919788" y="3795713"/>
          <p14:tracePt t="58610" x="5929313" y="3795713"/>
          <p14:tracePt t="58626" x="5983288" y="3803650"/>
          <p14:tracePt t="58641" x="6010275" y="3822700"/>
          <p14:tracePt t="58658" x="6027738" y="3822700"/>
          <p14:tracePt t="58674" x="6062663" y="3840163"/>
          <p14:tracePt t="58691" x="6072188" y="3848100"/>
          <p14:tracePt t="58708" x="6089650" y="3867150"/>
          <p14:tracePt t="58724" x="6108700" y="3884613"/>
          <p14:tracePt t="58741" x="6134100" y="3911600"/>
          <p14:tracePt t="58758" x="6143625" y="3911600"/>
          <p14:tracePt t="58775" x="6143625" y="3965575"/>
          <p14:tracePt t="58791" x="6143625" y="3990975"/>
          <p14:tracePt t="58808" x="6143625" y="4037013"/>
          <p14:tracePt t="58825" x="6153150" y="4089400"/>
          <p14:tracePt t="58842" x="6153150" y="4098925"/>
          <p14:tracePt t="58858" x="6153150" y="4116388"/>
          <p14:tracePt t="58874" x="6153150" y="4133850"/>
          <p14:tracePt t="58890" x="6153150" y="4143375"/>
          <p14:tracePt t="58907" x="6143625" y="4170363"/>
          <p14:tracePt t="58924" x="6134100" y="4179888"/>
          <p14:tracePt t="58939" x="6108700" y="4205288"/>
          <p14:tracePt t="58956" x="6089650" y="4224338"/>
          <p14:tracePt t="58973" x="6054725" y="4241800"/>
          <p14:tracePt t="58990" x="6018213" y="4251325"/>
          <p14:tracePt t="59005" x="5973763" y="4268788"/>
          <p14:tracePt t="59022" x="5965825" y="4268788"/>
          <p14:tracePt t="59039" x="5911850" y="4286250"/>
          <p14:tracePt t="59056" x="5848350" y="4286250"/>
          <p14:tracePt t="59072" x="5803900" y="4286250"/>
          <p14:tracePt t="59089" x="5741988" y="4286250"/>
          <p14:tracePt t="59107" x="5697538" y="4286250"/>
          <p14:tracePt t="59122" x="5653088" y="4286250"/>
          <p14:tracePt t="59139" x="5599113" y="4286250"/>
          <p14:tracePt t="59155" x="5545138" y="4276725"/>
          <p14:tracePt t="59171" x="5510213" y="4276725"/>
          <p14:tracePt t="59190" x="5483225" y="4268788"/>
          <p14:tracePt t="59205" x="5456238" y="4259263"/>
          <p14:tracePt t="59221" x="5419725" y="4259263"/>
          <p14:tracePt t="59240" x="5384800" y="4259263"/>
          <p14:tracePt t="59255" x="5340350" y="4241800"/>
          <p14:tracePt t="59271" x="5303838" y="4241800"/>
          <p14:tracePt t="59288" x="5286375" y="4232275"/>
          <p14:tracePt t="59304" x="5259388" y="4232275"/>
          <p14:tracePt t="59322" x="5224463" y="4224338"/>
          <p14:tracePt t="59339" x="5180013" y="4205288"/>
          <p14:tracePt t="59355" x="5143500" y="4197350"/>
          <p14:tracePt t="59370" x="5126038" y="4179888"/>
          <p14:tracePt t="59387" x="5108575" y="4170363"/>
          <p14:tracePt t="59404" x="5099050" y="4152900"/>
          <p14:tracePt t="59420" x="5081588" y="4133850"/>
          <p14:tracePt t="59437" x="5081588" y="4108450"/>
          <p14:tracePt t="59453" x="5062538" y="4054475"/>
          <p14:tracePt t="59470" x="5045075" y="4010025"/>
          <p14:tracePt t="59488" x="5027613" y="3946525"/>
          <p14:tracePt t="59505" x="5010150" y="3884613"/>
          <p14:tracePt t="59520" x="5010150" y="3867150"/>
          <p14:tracePt t="59537" x="5010150" y="3848100"/>
          <p14:tracePt t="59553" x="5010150" y="3822700"/>
          <p14:tracePt t="59570" x="5010150" y="3813175"/>
          <p14:tracePt t="59587" x="5018088" y="3786188"/>
          <p14:tracePt t="59603" x="5037138" y="3776663"/>
          <p14:tracePt t="59620" x="5072063" y="3759200"/>
          <p14:tracePt t="59636" x="5116513" y="3751263"/>
          <p14:tracePt t="59652" x="5180013" y="3741738"/>
          <p14:tracePt t="59669" x="5205413" y="3732213"/>
          <p14:tracePt t="59685" x="5286375" y="3724275"/>
          <p14:tracePt t="59703" x="5313363" y="3724275"/>
          <p14:tracePt t="59719" x="5340350" y="3714750"/>
          <p14:tracePt t="59736" x="5375275" y="3714750"/>
          <p14:tracePt t="59752" x="5438775" y="3714750"/>
          <p14:tracePt t="59770" x="5518150" y="3714750"/>
          <p14:tracePt t="59787" x="5554663" y="3714750"/>
          <p14:tracePt t="59804" x="5572125" y="3714750"/>
          <p14:tracePt t="59818" x="5589588" y="3714750"/>
          <p14:tracePt t="59835" x="5643563" y="3714750"/>
          <p14:tracePt t="59852" x="5697538" y="3714750"/>
          <p14:tracePt t="59869" x="5741988" y="3714750"/>
          <p14:tracePt t="59885" x="5786438" y="3714750"/>
          <p14:tracePt t="59901" x="5813425" y="3724275"/>
          <p14:tracePt t="59919" x="5857875" y="3724275"/>
          <p14:tracePt t="59934" x="5902325" y="3724275"/>
          <p14:tracePt t="59952" x="5938838" y="3732213"/>
          <p14:tracePt t="59970" x="5965825" y="3732213"/>
          <p14:tracePt t="59984" x="5973763" y="3741738"/>
          <p14:tracePt t="60001" x="6000750" y="3759200"/>
          <p14:tracePt t="60018" x="6018213" y="3759200"/>
          <p14:tracePt t="60035" x="6045200" y="3776663"/>
          <p14:tracePt t="60050" x="6062663" y="3786188"/>
          <p14:tracePt t="60068" x="6089650" y="3813175"/>
          <p14:tracePt t="60084" x="6099175" y="3822700"/>
          <p14:tracePt t="60100" x="6116638" y="3848100"/>
          <p14:tracePt t="60117" x="6134100" y="3875088"/>
          <p14:tracePt t="60133" x="6153150" y="3894138"/>
          <p14:tracePt t="60149" x="6161088" y="3911600"/>
          <p14:tracePt t="60195" x="6161088" y="3919538"/>
          <p14:tracePt t="60218" x="6161088" y="3929063"/>
          <p14:tracePt t="60234" x="6161088" y="3938588"/>
          <p14:tracePt t="60242" x="6161088" y="3956050"/>
          <p14:tracePt t="60250" x="6161088" y="3965575"/>
          <p14:tracePt t="60267" x="6161088" y="3983038"/>
          <p14:tracePt t="60284" x="6161088" y="3990975"/>
          <p14:tracePt t="60299" x="6161088" y="4000500"/>
          <p14:tracePt t="60316" x="6143625" y="4010025"/>
          <p14:tracePt t="60332" x="6099175" y="4010025"/>
          <p14:tracePt t="60350" x="6027738" y="4000500"/>
          <p14:tracePt t="60365" x="5894388" y="3919538"/>
          <p14:tracePt t="60383" x="5830888" y="3884613"/>
          <p14:tracePt t="60398" x="5776913" y="3857625"/>
          <p14:tracePt t="60415" x="5724525" y="3840163"/>
          <p14:tracePt t="60432" x="5697538" y="3830638"/>
          <p14:tracePt t="60448" x="5661025" y="3830638"/>
          <p14:tracePt t="60465" x="5572125" y="3813175"/>
          <p14:tracePt t="60481" x="5554663" y="3813175"/>
          <p14:tracePt t="60498" x="5465763" y="3795713"/>
          <p14:tracePt t="60514" x="5429250" y="3795713"/>
          <p14:tracePt t="60533" x="5394325" y="3786188"/>
          <p14:tracePt t="60548" x="5367338" y="3786188"/>
          <p14:tracePt t="60565" x="5340350" y="3786188"/>
          <p14:tracePt t="60581" x="5303838" y="3776663"/>
          <p14:tracePt t="60598" x="5259388" y="3776663"/>
          <p14:tracePt t="60614" x="5241925" y="3776663"/>
          <p14:tracePt t="60632" x="5187950" y="3776663"/>
          <p14:tracePt t="60648" x="5160963" y="3776663"/>
          <p14:tracePt t="60665" x="5126038" y="3776663"/>
          <p14:tracePt t="60682" x="5089525" y="3776663"/>
          <p14:tracePt t="60697" x="5072063" y="3776663"/>
          <p14:tracePt t="60714" x="5062538" y="3768725"/>
          <p14:tracePt t="60771" x="5054600" y="3768725"/>
          <p14:tracePt t="60778" x="5054600" y="3759200"/>
          <p14:tracePt t="60803" x="5054600" y="3751263"/>
          <p14:tracePt t="60819" x="5108575" y="3732213"/>
          <p14:tracePt t="60826" x="5160963" y="3732213"/>
          <p14:tracePt t="60834" x="5241925" y="3732213"/>
          <p14:tracePt t="60846" x="5313363" y="3732213"/>
          <p14:tracePt t="60863" x="5483225" y="3732213"/>
          <p14:tracePt t="60879" x="5626100" y="3732213"/>
          <p14:tracePt t="60896" x="5741988" y="3732213"/>
          <p14:tracePt t="60913" x="5840413" y="3732213"/>
          <p14:tracePt t="60929" x="5894388" y="3732213"/>
          <p14:tracePt t="60947" x="5956300" y="3732213"/>
          <p14:tracePt t="60963" x="6027738" y="3732213"/>
          <p14:tracePt t="60981" x="6089650" y="3732213"/>
          <p14:tracePt t="60995" x="6126163" y="3732213"/>
          <p14:tracePt t="61107" x="6143625" y="3741738"/>
          <p14:tracePt t="61122" x="6153150" y="3759200"/>
          <p14:tracePt t="61130" x="6161088" y="3776663"/>
          <p14:tracePt t="61145" x="6180138" y="3830638"/>
          <p14:tracePt t="61161" x="6205538" y="3875088"/>
          <p14:tracePt t="61178" x="6205538" y="3902075"/>
          <p14:tracePt t="61194" x="6242050" y="3973513"/>
          <p14:tracePt t="61211" x="6251575" y="4000500"/>
          <p14:tracePt t="61227" x="6259513" y="4054475"/>
          <p14:tracePt t="61244" x="6269038" y="4071938"/>
          <p14:tracePt t="61260" x="6269038" y="4098925"/>
          <p14:tracePt t="61277" x="6269038" y="4108450"/>
          <p14:tracePt t="61295" x="6269038" y="4133850"/>
          <p14:tracePt t="61312" x="6269038" y="4143375"/>
          <p14:tracePt t="61327" x="6242050" y="4170363"/>
          <p14:tracePt t="61343" x="6232525" y="4179888"/>
          <p14:tracePt t="61360" x="6215063" y="4197350"/>
          <p14:tracePt t="61377" x="6126163" y="4205288"/>
          <p14:tracePt t="61393" x="6062663" y="4224338"/>
          <p14:tracePt t="61410" x="5965825" y="4224338"/>
          <p14:tracePt t="61428" x="5884863" y="4224338"/>
          <p14:tracePt t="61443" x="5830888" y="4224338"/>
          <p14:tracePt t="61459" x="5715000" y="4224338"/>
          <p14:tracePt t="61477" x="5653088" y="4232275"/>
          <p14:tracePt t="61493" x="5599113" y="4232275"/>
          <p14:tracePt t="61509" x="5537200" y="4232275"/>
          <p14:tracePt t="61527" x="5465763" y="4232275"/>
          <p14:tracePt t="61544" x="5419725" y="4232275"/>
          <p14:tracePt t="61559" x="5357813" y="4232275"/>
          <p14:tracePt t="61577" x="5330825" y="4232275"/>
          <p14:tracePt t="61592" x="5259388" y="4232275"/>
          <p14:tracePt t="61609" x="5197475" y="4224338"/>
          <p14:tracePt t="61628" x="5153025" y="4224338"/>
          <p14:tracePt t="61642" x="5116513" y="4224338"/>
          <p14:tracePt t="61659" x="5072063" y="4214813"/>
          <p14:tracePt t="61675" x="5027613" y="4214813"/>
          <p14:tracePt t="61692" x="5000625" y="4197350"/>
          <p14:tracePt t="61708" x="4991100" y="4197350"/>
          <p14:tracePt t="61755" x="4991100" y="4187825"/>
          <p14:tracePt t="61763" x="4991100" y="4170363"/>
          <p14:tracePt t="61774" x="4991100" y="4133850"/>
          <p14:tracePt t="61793" x="4991100" y="4098925"/>
          <p14:tracePt t="61808" x="4991100" y="4062413"/>
          <p14:tracePt t="61825" x="4991100" y="4017963"/>
          <p14:tracePt t="61842" x="4991100" y="3983038"/>
          <p14:tracePt t="61857" x="4991100" y="3946525"/>
          <p14:tracePt t="61875" x="4991100" y="3911600"/>
          <p14:tracePt t="61892" x="5000625" y="3884613"/>
          <p14:tracePt t="61908" x="5027613" y="3830638"/>
          <p14:tracePt t="61924" x="5054600" y="3813175"/>
          <p14:tracePt t="61940" x="5081588" y="3795713"/>
          <p14:tracePt t="61957" x="5099050" y="3776663"/>
          <p14:tracePt t="61973" x="5126038" y="3768725"/>
          <p14:tracePt t="61989" x="5153025" y="3759200"/>
          <p14:tracePt t="62007" x="5160963" y="3751263"/>
          <p14:tracePt t="62024" x="5224463" y="3741738"/>
          <p14:tracePt t="62042" x="5303838" y="3741738"/>
          <p14:tracePt t="62058" x="5348288" y="3741738"/>
          <p14:tracePt t="62075" x="5367338" y="3741738"/>
          <p14:tracePt t="62090" x="5394325" y="3741738"/>
          <p14:tracePt t="62106" x="5465763" y="3741738"/>
          <p14:tracePt t="62124" x="5572125" y="3741738"/>
          <p14:tracePt t="62141" x="5688013" y="3741738"/>
          <p14:tracePt t="62156" x="5786438" y="3741738"/>
          <p14:tracePt t="62172" x="5875338" y="3751263"/>
          <p14:tracePt t="62189" x="5938838" y="3751263"/>
          <p14:tracePt t="62206" x="5973763" y="3751263"/>
          <p14:tracePt t="62239" x="5983288" y="3751263"/>
          <p14:tracePt t="62266" x="5991225" y="3759200"/>
          <p14:tracePt t="62274" x="6000750" y="3759200"/>
          <p14:tracePt t="62298" x="6037263" y="3776663"/>
          <p14:tracePt t="62307" x="6045200" y="3795713"/>
          <p14:tracePt t="62322" x="6072188" y="3830638"/>
          <p14:tracePt t="62338" x="6116638" y="3894138"/>
          <p14:tracePt t="62356" x="6143625" y="3946525"/>
          <p14:tracePt t="62371" x="6161088" y="4027488"/>
          <p14:tracePt t="62388" x="6161088" y="4062413"/>
          <p14:tracePt t="62404" x="6161088" y="4098925"/>
          <p14:tracePt t="62422" x="6161088" y="4116388"/>
          <p14:tracePt t="62438" x="6153150" y="4143375"/>
          <p14:tracePt t="62456" x="6134100" y="4152900"/>
          <p14:tracePt t="62472" x="6089650" y="4160838"/>
          <p14:tracePt t="62487" x="6027738" y="4160838"/>
          <p14:tracePt t="62504" x="5965825" y="4170363"/>
          <p14:tracePt t="62520" x="5911850" y="4170363"/>
          <p14:tracePt t="62538" x="5813425" y="4170363"/>
          <p14:tracePt t="62555" x="5759450" y="4170363"/>
          <p14:tracePt t="62571" x="5715000" y="4170363"/>
          <p14:tracePt t="62588" x="5680075" y="4160838"/>
          <p14:tracePt t="62604" x="5634038" y="4143375"/>
          <p14:tracePt t="62620" x="5562600" y="4125913"/>
          <p14:tracePt t="62636" x="5518150" y="4108450"/>
          <p14:tracePt t="62653" x="5465763" y="4089400"/>
          <p14:tracePt t="62670" x="5456238" y="4081463"/>
          <p14:tracePt t="62686" x="5438775" y="4081463"/>
          <p14:tracePt t="62702" x="5438775" y="4071938"/>
          <p14:tracePt t="62719" x="5419725" y="4062413"/>
          <p14:tracePt t="62738" x="5402263" y="4044950"/>
          <p14:tracePt t="62754" x="5384800" y="4037013"/>
          <p14:tracePt t="62769" x="5375275" y="4037013"/>
          <p14:tracePt t="62786" x="5357813" y="4017963"/>
          <p14:tracePt t="62802" x="5340350" y="4000500"/>
          <p14:tracePt t="62836" x="5313363" y="3956050"/>
          <p14:tracePt t="62854" x="5303838" y="3946525"/>
          <p14:tracePt t="62885" x="5295900" y="3946525"/>
          <p14:tracePt t="62901" x="5295900" y="3938588"/>
          <p14:tracePt t="62918" x="5295900" y="3919538"/>
          <p14:tracePt t="62935" x="5322888" y="3902075"/>
          <p14:tracePt t="62953" x="5402263" y="3884613"/>
          <p14:tracePt t="62970" x="5491163" y="3884613"/>
          <p14:tracePt t="62985" x="5589588" y="3884613"/>
          <p14:tracePt t="63002" x="5688013" y="3902075"/>
          <p14:tracePt t="63018" x="5715000" y="3902075"/>
          <p14:tracePt t="63034" x="5732463" y="3902075"/>
          <p14:tracePt t="63052" x="5741988" y="3902075"/>
          <p14:tracePt t="63354" x="5751513" y="3911600"/>
          <p14:tracePt t="63507" x="5751513" y="3919538"/>
          <p14:tracePt t="63530" x="5741988" y="3929063"/>
        </p14:tracePtLst>
      </p14:laserTraceLst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016" y="2095266"/>
            <a:ext cx="6519300" cy="2720941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айнымалысы бар сызықтық емес теңсіздіктер жүйесін шешуді үйрендіңіз.</a:t>
            </a: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316" y="2655340"/>
            <a:ext cx="3521413" cy="432173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63318" y="998164"/>
            <a:ext cx="32522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14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28"/>
    </mc:Choice>
    <mc:Fallback xmlns="">
      <p:transition spd="slow" advTm="18728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3707" y="1189849"/>
            <a:ext cx="6405390" cy="905417"/>
          </a:xfrm>
        </p:spPr>
        <p:txBody>
          <a:bodyPr>
            <a:noAutofit/>
          </a:bodyPr>
          <a:lstStyle/>
          <a:p>
            <a:pPr algn="l"/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айнымалысы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сызықтық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теңсіздіктер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жүйелері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53707" y="2641587"/>
            <a:ext cx="6519300" cy="2720941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Бүгінгі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сабақта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кі айнымалысы бар сызықтық емес теңсіздіктер жүйесін шешуді үйренесіз.</a:t>
            </a: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316" y="2655340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84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4161">
        <p15:prstTrans prst="peelOff"/>
      </p:transition>
    </mc:Choice>
    <mc:Fallback xmlns="">
      <p:transition spd="slow" advTm="1416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4993" t="2721" r="51458" b="54735"/>
          <a:stretch/>
        </p:blipFill>
        <p:spPr>
          <a:xfrm>
            <a:off x="5333331" y="673605"/>
            <a:ext cx="2359384" cy="2369190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564" t="54839" r="51151" b="4157"/>
          <a:stretch/>
        </p:blipFill>
        <p:spPr>
          <a:xfrm>
            <a:off x="2321163" y="736420"/>
            <a:ext cx="2463803" cy="2243560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51818" t="2371" r="2776" b="53337"/>
          <a:stretch/>
        </p:blipFill>
        <p:spPr>
          <a:xfrm>
            <a:off x="5301413" y="3216076"/>
            <a:ext cx="2391302" cy="2397658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51009" t="54442" r="3234" b="3676"/>
          <a:stretch/>
        </p:blipFill>
        <p:spPr>
          <a:xfrm>
            <a:off x="2345759" y="3257939"/>
            <a:ext cx="2414610" cy="2271734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7" name="Прямоугольник 6"/>
          <p:cNvSpPr/>
          <p:nvPr/>
        </p:nvSpPr>
        <p:spPr>
          <a:xfrm>
            <a:off x="276504" y="139644"/>
            <a:ext cx="1247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85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24449" t="18676" r="10464" b="18211"/>
          <a:stretch/>
        </p:blipFill>
        <p:spPr>
          <a:xfrm>
            <a:off x="1667416" y="139644"/>
            <a:ext cx="1860232" cy="100430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l="18509" t="18979" r="14152" b="25417"/>
          <a:stretch/>
        </p:blipFill>
        <p:spPr>
          <a:xfrm>
            <a:off x="1902339" y="1259134"/>
            <a:ext cx="1402285" cy="86227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0532" y="2236599"/>
            <a:ext cx="3048184" cy="345972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7476" y="2174824"/>
            <a:ext cx="1895238" cy="344761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6"/>
          <a:srcRect l="8594" t="6713" r="9204" b="7412"/>
          <a:stretch/>
        </p:blipFill>
        <p:spPr>
          <a:xfrm>
            <a:off x="7148973" y="2236600"/>
            <a:ext cx="1714501" cy="1562100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8" name="Прямоугольник 7"/>
          <p:cNvSpPr/>
          <p:nvPr/>
        </p:nvSpPr>
        <p:spPr>
          <a:xfrm>
            <a:off x="722547" y="275628"/>
            <a:ext cx="924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04624" y="18581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жазықтықта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кескіндеңіз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16836" y="1320940"/>
            <a:ext cx="946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14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508"/>
    </mc:Choice>
    <mc:Fallback xmlns="">
      <p:transition spd="slow" advTm="84508"/>
    </mc:Fallback>
  </mc:AlternateContent>
  <p:timing>
    <p:tnLst>
      <p:par>
        <p:cTn id="1" dur="indefinite" restart="never" nodeType="tmRoot"/>
      </p:par>
    </p:tnLst>
  </p:timing>
  <p:extLst mod="1">
    <p:ext uri="{3A86A75C-4F4B-4683-9AE1-C65F6400EC91}">
      <p14:laserTraceLst xmlns:p14="http://schemas.microsoft.com/office/powerpoint/2010/main">
        <p14:tracePtLst>
          <p14:tracePt t="4005" x="1081088" y="4973638"/>
          <p14:tracePt t="4062" x="1089025" y="4956175"/>
          <p14:tracePt t="4070" x="1089025" y="4938713"/>
          <p14:tracePt t="4078" x="1089025" y="4902200"/>
          <p14:tracePt t="4089" x="1116013" y="4822825"/>
          <p14:tracePt t="4107" x="1160463" y="4633913"/>
          <p14:tracePt t="4122" x="1223963" y="4375150"/>
          <p14:tracePt t="4141" x="1285875" y="3965575"/>
          <p14:tracePt t="4156" x="1330325" y="3697288"/>
          <p14:tracePt t="4175" x="1374775" y="3394075"/>
          <p14:tracePt t="4188" x="1438275" y="3071813"/>
          <p14:tracePt t="4207" x="1465263" y="2857500"/>
          <p14:tracePt t="4222" x="1536700" y="2625725"/>
          <p14:tracePt t="4239" x="1581150" y="2411413"/>
          <p14:tracePt t="4255" x="1589088" y="2197100"/>
          <p14:tracePt t="4272" x="1589088" y="2009775"/>
          <p14:tracePt t="4289" x="1589088" y="1866900"/>
          <p14:tracePt t="4305" x="1589088" y="1785938"/>
          <p14:tracePt t="4321" x="1589088" y="1714500"/>
          <p14:tracePt t="4339" x="1616075" y="1625600"/>
          <p14:tracePt t="4354" x="1633538" y="1589088"/>
          <p14:tracePt t="4373" x="1670050" y="1509713"/>
          <p14:tracePt t="4389" x="1679575" y="1446213"/>
          <p14:tracePt t="4406" x="1697038" y="1393825"/>
          <p14:tracePt t="4421" x="1697038" y="1384300"/>
          <p14:tracePt t="4438" x="1704975" y="1347788"/>
          <p14:tracePt t="4454" x="1724025" y="1312863"/>
          <p14:tracePt t="4471" x="1751013" y="1276350"/>
          <p14:tracePt t="4487" x="1776413" y="1241425"/>
          <p14:tracePt t="4503" x="1795463" y="1223963"/>
          <p14:tracePt t="4520" x="1812925" y="1204913"/>
          <p14:tracePt t="4537" x="1830388" y="1187450"/>
          <p14:tracePt t="4553" x="1866900" y="1169988"/>
          <p14:tracePt t="4571" x="1874838" y="1152525"/>
          <p14:tracePt t="4586" x="1874838" y="1133475"/>
          <p14:tracePt t="4605" x="1874838" y="1116013"/>
          <p14:tracePt t="4619" x="1901825" y="1071563"/>
          <p14:tracePt t="4637" x="1955800" y="990600"/>
          <p14:tracePt t="4653" x="1990725" y="955675"/>
          <p14:tracePt t="4671" x="2027238" y="928688"/>
          <p14:tracePt t="4687" x="2054225" y="901700"/>
          <p14:tracePt t="4752" x="2054225" y="884238"/>
          <p14:tracePt t="4792" x="2054225" y="874713"/>
          <p14:tracePt t="4839" x="2054225" y="857250"/>
          <p14:tracePt t="4856" x="2054225" y="847725"/>
          <p14:tracePt t="4872" x="2054225" y="830263"/>
          <p14:tracePt t="4895" x="2054225" y="822325"/>
          <p14:tracePt t="4911" x="2054225" y="803275"/>
          <p14:tracePt t="5040" x="2062163" y="795338"/>
          <p14:tracePt t="5064" x="2081213" y="785813"/>
          <p14:tracePt t="5080" x="2089150" y="785813"/>
          <p14:tracePt t="5089" x="2116138" y="768350"/>
          <p14:tracePt t="5102" x="2170113" y="758825"/>
          <p14:tracePt t="5120" x="2251075" y="731838"/>
          <p14:tracePt t="5136" x="2339975" y="723900"/>
          <p14:tracePt t="5154" x="2393950" y="714375"/>
          <p14:tracePt t="5161" x="2419350" y="714375"/>
          <p14:tracePt t="5169" x="2438400" y="714375"/>
          <p14:tracePt t="5187" x="2473325" y="714375"/>
          <p14:tracePt t="5204" x="2490788" y="696913"/>
          <p14:tracePt t="5296" x="2500313" y="696913"/>
          <p14:tracePt t="5320" x="2500313" y="687388"/>
          <p14:tracePt t="5383" x="2509838" y="687388"/>
          <p14:tracePt t="5904" x="2509838" y="669925"/>
          <p14:tracePt t="5918" x="2509838" y="660400"/>
          <p14:tracePt t="5926" x="2509838" y="652463"/>
          <p14:tracePt t="5936" x="2509838" y="633413"/>
          <p14:tracePt t="5947" x="2517775" y="625475"/>
          <p14:tracePt t="5964" x="2536825" y="571500"/>
          <p14:tracePt t="5981" x="2536825" y="554038"/>
          <p14:tracePt t="6012" x="2536825" y="536575"/>
          <p14:tracePt t="6028" x="2536825" y="527050"/>
          <p14:tracePt t="6045" x="2544763" y="517525"/>
          <p14:tracePt t="6062" x="2544763" y="490538"/>
          <p14:tracePt t="6080" x="2544763" y="473075"/>
          <p14:tracePt t="6112" x="2544763" y="465138"/>
          <p14:tracePt t="6383" x="2554288" y="455613"/>
          <p14:tracePt t="6391" x="2562225" y="446088"/>
          <p14:tracePt t="6400" x="2581275" y="446088"/>
          <p14:tracePt t="6412" x="2625725" y="446088"/>
          <p14:tracePt t="6430" x="2687638" y="446088"/>
          <p14:tracePt t="6446" x="2751138" y="455613"/>
          <p14:tracePt t="6464" x="2786063" y="455613"/>
          <p14:tracePt t="6567" x="2795588" y="455613"/>
          <p14:tracePt t="7014" x="2795588" y="465138"/>
          <p14:tracePt t="7024" x="2803525" y="465138"/>
          <p14:tracePt t="7030" x="2813050" y="482600"/>
          <p14:tracePt t="7043" x="2813050" y="490538"/>
          <p14:tracePt t="7058" x="2822575" y="509588"/>
          <p14:tracePt t="7077" x="2857500" y="544513"/>
          <p14:tracePt t="7094" x="2894013" y="571500"/>
          <p14:tracePt t="7110" x="2955925" y="588963"/>
          <p14:tracePt t="7124" x="2982913" y="598488"/>
          <p14:tracePt t="7143" x="2990850" y="598488"/>
          <p14:tracePt t="7157" x="3009900" y="598488"/>
          <p14:tracePt t="7176" x="3017838" y="598488"/>
          <p14:tracePt t="7207" x="3036888" y="598488"/>
          <p14:tracePt t="7230" x="3044825" y="598488"/>
          <p14:tracePt t="7256" x="3044825" y="588963"/>
          <p14:tracePt t="7296" x="3054350" y="588963"/>
          <p14:tracePt t="7304" x="3062288" y="588963"/>
          <p14:tracePt t="7327" x="3062288" y="581025"/>
          <p14:tracePt t="7399" x="3071813" y="571500"/>
          <p14:tracePt t="7719" x="3062288" y="571500"/>
          <p14:tracePt t="7888" x="3054350" y="571500"/>
          <p14:tracePt t="7903" x="3044825" y="571500"/>
          <p14:tracePt t="7911" x="3044825" y="581025"/>
          <p14:tracePt t="7927" x="3027363" y="598488"/>
          <p14:tracePt t="7936" x="3009900" y="608013"/>
          <p14:tracePt t="7952" x="2965450" y="642938"/>
          <p14:tracePt t="7968" x="2884488" y="704850"/>
          <p14:tracePt t="7985" x="2813050" y="768350"/>
          <p14:tracePt t="8001" x="2714625" y="847725"/>
          <p14:tracePt t="8018" x="2608263" y="919163"/>
          <p14:tracePt t="8034" x="2527300" y="965200"/>
          <p14:tracePt t="8052" x="2490788" y="973138"/>
          <p14:tracePt t="8068" x="2465388" y="982663"/>
          <p14:tracePt t="8103" x="2446338" y="990600"/>
          <p14:tracePt t="8119" x="2438400" y="1000125"/>
          <p14:tracePt t="8136" x="2428875" y="1000125"/>
          <p14:tracePt t="8155" x="2419350" y="1000125"/>
          <p14:tracePt t="8169" x="2411413" y="1000125"/>
          <p14:tracePt t="8199" x="2401888" y="1000125"/>
          <p14:tracePt t="8215" x="2393950" y="1000125"/>
          <p14:tracePt t="8223" x="2374900" y="1009650"/>
          <p14:tracePt t="8239" x="2366963" y="1009650"/>
          <p14:tracePt t="8252" x="2347913" y="1009650"/>
          <p14:tracePt t="8268" x="2322513" y="1009650"/>
          <p14:tracePt t="8286" x="2312988" y="1009650"/>
          <p14:tracePt t="8303" x="2312988" y="1017588"/>
          <p14:tracePt t="8351" x="2303463" y="1017588"/>
          <p14:tracePt t="8375" x="2286000" y="1017588"/>
          <p14:tracePt t="8383" x="2276475" y="1017588"/>
          <p14:tracePt t="8390" x="2268538" y="1017588"/>
          <p14:tracePt t="8401" x="2259013" y="1017588"/>
          <p14:tracePt t="8417" x="2241550" y="1017588"/>
          <p14:tracePt t="8434" x="2232025" y="1017588"/>
          <p14:tracePt t="8450" x="2224088" y="1009650"/>
          <p14:tracePt t="8485" x="2214563" y="1009650"/>
          <p14:tracePt t="8711" x="2214563" y="1000125"/>
          <p14:tracePt t="8743" x="2214563" y="990600"/>
          <p14:tracePt t="8750" x="2224088" y="990600"/>
          <p14:tracePt t="8766" x="2251075" y="990600"/>
          <p14:tracePt t="8782" x="2303463" y="990600"/>
          <p14:tracePt t="8799" x="2374900" y="990600"/>
          <p14:tracePt t="8815" x="2446338" y="990600"/>
          <p14:tracePt t="8833" x="2517775" y="990600"/>
          <p14:tracePt t="8849" x="2581275" y="990600"/>
          <p14:tracePt t="8866" x="2616200" y="990600"/>
          <p14:tracePt t="8882" x="2625725" y="990600"/>
          <p14:tracePt t="8934" x="2633663" y="982663"/>
          <p14:tracePt t="9135" x="2643188" y="973138"/>
          <p14:tracePt t="9158" x="2652713" y="965200"/>
          <p14:tracePt t="9182" x="2660650" y="965200"/>
          <p14:tracePt t="9199" x="2670175" y="955675"/>
          <p14:tracePt t="9239" x="2679700" y="955675"/>
          <p14:tracePt t="9263" x="2697163" y="946150"/>
          <p14:tracePt t="9279" x="2705100" y="946150"/>
          <p14:tracePt t="9304" x="2724150" y="946150"/>
          <p14:tracePt t="9311" x="2732088" y="946150"/>
          <p14:tracePt t="9319" x="2741613" y="946150"/>
          <p14:tracePt t="9329" x="2759075" y="946150"/>
          <p14:tracePt t="9346" x="2776538" y="946150"/>
          <p14:tracePt t="9364" x="2813050" y="946150"/>
          <p14:tracePt t="9380" x="2884488" y="946150"/>
          <p14:tracePt t="9396" x="2938463" y="946150"/>
          <p14:tracePt t="9413" x="2973388" y="946150"/>
          <p14:tracePt t="9429" x="2990850" y="946150"/>
          <p14:tracePt t="9445" x="3000375" y="946150"/>
          <p14:tracePt t="9934" x="3017838" y="946150"/>
          <p14:tracePt t="10048" x="3108325" y="946150"/>
          <p14:tracePt t="10057" x="3116263" y="946150"/>
          <p14:tracePt t="10073" x="3125788" y="946150"/>
          <p14:tracePt t="10090" x="3133725" y="946150"/>
          <p14:tracePt t="10230" x="3143250" y="946150"/>
          <p14:tracePt t="10238" x="3152775" y="946150"/>
          <p14:tracePt t="10255" x="3170238" y="946150"/>
          <p14:tracePt t="10262" x="3187700" y="946150"/>
          <p14:tracePt t="10274" x="3214688" y="946150"/>
          <p14:tracePt t="10291" x="3268663" y="946150"/>
          <p14:tracePt t="10307" x="3348038" y="965200"/>
          <p14:tracePt t="10324" x="3608388" y="990600"/>
          <p14:tracePt t="10341" x="3840163" y="1000125"/>
          <p14:tracePt t="10357" x="4081463" y="1000125"/>
          <p14:tracePt t="10375" x="4268788" y="1000125"/>
          <p14:tracePt t="10390" x="4402138" y="1000125"/>
          <p14:tracePt t="10409" x="4483100" y="1000125"/>
          <p14:tracePt t="10424" x="4527550" y="982663"/>
          <p14:tracePt t="10442" x="4562475" y="955675"/>
          <p14:tracePt t="10457" x="4581525" y="946150"/>
          <p14:tracePt t="10475" x="4589463" y="928688"/>
          <p14:tracePt t="10490" x="4598988" y="928688"/>
          <p14:tracePt t="10507" x="4598988" y="911225"/>
          <p14:tracePt t="10574" x="4598988" y="901700"/>
          <p14:tracePt t="10582" x="4589463" y="901700"/>
          <p14:tracePt t="10592" x="4581525" y="901700"/>
          <p14:tracePt t="10608" x="4554538" y="901700"/>
          <p14:tracePt t="10623" x="4518025" y="901700"/>
          <p14:tracePt t="10639" x="4483100" y="901700"/>
          <p14:tracePt t="10655" x="4465638" y="901700"/>
          <p14:tracePt t="10659" x="4456113" y="901700"/>
          <p14:tracePt t="10688" x="4446588" y="901700"/>
          <p14:tracePt t="10705" x="4438650" y="901700"/>
          <p14:tracePt t="10722" x="4411663" y="901700"/>
          <p14:tracePt t="10738" x="4367213" y="919163"/>
          <p14:tracePt t="10756" x="4340225" y="946150"/>
          <p14:tracePt t="13462" x="4330700" y="955675"/>
          <p14:tracePt t="13494" x="4322763" y="965200"/>
          <p14:tracePt t="13647" x="4313238" y="973138"/>
          <p14:tracePt t="14152" x="4313238" y="982663"/>
          <p14:tracePt t="14167" x="4313238" y="990600"/>
          <p14:tracePt t="14183" x="4313238" y="1009650"/>
          <p14:tracePt t="14190" x="4313238" y="1017588"/>
          <p14:tracePt t="14204" x="4313238" y="1044575"/>
          <p14:tracePt t="14220" x="4313238" y="1071563"/>
          <p14:tracePt t="14237" x="4313238" y="1108075"/>
          <p14:tracePt t="14254" x="4313238" y="1125538"/>
          <p14:tracePt t="14270" x="4313238" y="1133475"/>
          <p14:tracePt t="14287" x="4313238" y="1143000"/>
          <p14:tracePt t="14303" x="4313238" y="1152525"/>
          <p14:tracePt t="14320" x="4313238" y="1160463"/>
          <p14:tracePt t="14336" x="4313238" y="1169988"/>
          <p14:tracePt t="14352" x="4313238" y="1187450"/>
          <p14:tracePt t="14406" x="4313238" y="1196975"/>
          <p14:tracePt t="14422" x="4303713" y="1204913"/>
          <p14:tracePt t="14486" x="4303713" y="1214438"/>
          <p14:tracePt t="14502" x="4295775" y="1223963"/>
          <p14:tracePt t="14526" x="4286250" y="1223963"/>
          <p14:tracePt t="14542" x="4286250" y="1231900"/>
          <p14:tracePt t="14653" x="4286250" y="1241425"/>
          <p14:tracePt t="14662" x="4313238" y="1241425"/>
          <p14:tracePt t="14670" x="4348163" y="1241425"/>
          <p14:tracePt t="14684" x="4438650" y="1241425"/>
          <p14:tracePt t="14702" x="4510088" y="1241425"/>
          <p14:tracePt t="14718" x="4581525" y="1250950"/>
          <p14:tracePt t="14735" x="4616450" y="1250950"/>
          <p14:tracePt t="14751" x="4625975" y="1250950"/>
          <p14:tracePt t="14767" x="4633913" y="1250950"/>
          <p14:tracePt t="14783" x="4643438" y="1250950"/>
          <p14:tracePt t="14801" x="4660900" y="1250950"/>
          <p14:tracePt t="14817" x="4679950" y="1250950"/>
          <p14:tracePt t="14834" x="4697413" y="1250950"/>
          <p14:tracePt t="14851" x="4732338" y="1276350"/>
          <p14:tracePt t="14868" x="4759325" y="1312863"/>
          <p14:tracePt t="14884" x="4768850" y="1330325"/>
          <p14:tracePt t="14901" x="4776788" y="1357313"/>
          <p14:tracePt t="14917" x="4803775" y="1393825"/>
          <p14:tracePt t="14934" x="4857750" y="1446213"/>
          <p14:tracePt t="14950" x="4894263" y="1517650"/>
          <p14:tracePt t="14967" x="4929188" y="1589088"/>
          <p14:tracePt t="14984" x="4946650" y="1652588"/>
          <p14:tracePt t="14999" x="4956175" y="1679575"/>
          <p14:tracePt t="15016" x="4973638" y="1704975"/>
          <p14:tracePt t="15033" x="4983163" y="1714500"/>
          <p14:tracePt t="15065" x="4983163" y="1724025"/>
          <p14:tracePt t="15086" x="4991100" y="1731963"/>
          <p14:tracePt t="15109" x="5000625" y="1731963"/>
          <p14:tracePt t="15125" x="5010150" y="1731963"/>
          <p14:tracePt t="15134" x="5027613" y="1731963"/>
          <p14:tracePt t="15158" x="5037138" y="1731963"/>
          <p14:tracePt t="15167" x="5054600" y="1731963"/>
          <p14:tracePt t="15190" x="5072063" y="1731963"/>
          <p14:tracePt t="15198" x="5081588" y="1731963"/>
          <p14:tracePt t="15406" x="5089525" y="1731963"/>
          <p14:tracePt t="15470" x="5089525" y="1741488"/>
          <p14:tracePt t="15518" x="5099050" y="1741488"/>
          <p14:tracePt t="15662" x="5108575" y="1741488"/>
          <p14:tracePt t="15702" x="5108575" y="1758950"/>
          <p14:tracePt t="15710" x="5108575" y="1776413"/>
          <p14:tracePt t="15717" x="5108575" y="1812925"/>
          <p14:tracePt t="15728" x="5108575" y="1884363"/>
          <p14:tracePt t="15745" x="5108575" y="2089150"/>
          <p14:tracePt t="15762" x="5089525" y="2312988"/>
          <p14:tracePt t="15780" x="5054600" y="2616200"/>
          <p14:tracePt t="15795" x="5010150" y="2776538"/>
          <p14:tracePt t="15813" x="4956175" y="2938463"/>
          <p14:tracePt t="15829" x="4919663" y="3108325"/>
          <p14:tracePt t="15845" x="4902200" y="3276600"/>
          <p14:tracePt t="15862" x="4884738" y="3402013"/>
          <p14:tracePt t="15878" x="4875213" y="3473450"/>
          <p14:tracePt t="15896" x="4875213" y="3536950"/>
          <p14:tracePt t="15912" x="4875213" y="3589338"/>
          <p14:tracePt t="15928" x="4875213" y="3616325"/>
          <p14:tracePt t="15944" x="4884738" y="3643313"/>
          <p14:tracePt t="15960" x="4884738" y="3660775"/>
          <p14:tracePt t="15976" x="4884738" y="3670300"/>
          <p14:tracePt t="15993" x="4902200" y="3687763"/>
          <p14:tracePt t="16009" x="4902200" y="3697288"/>
          <p14:tracePt t="16026" x="4902200" y="3705225"/>
          <p14:tracePt t="16044" x="4911725" y="3714750"/>
          <p14:tracePt t="16069" x="4911725" y="3724275"/>
          <p14:tracePt t="16286" x="4911725" y="3732213"/>
          <p14:tracePt t="16326" x="4911725" y="3741738"/>
          <p14:tracePt t="16391" x="4911725" y="3751263"/>
          <p14:tracePt t="16687" x="4911725" y="3759200"/>
          <p14:tracePt t="16726" x="4911725" y="3768725"/>
          <p14:tracePt t="16782" x="4894263" y="3768725"/>
          <p14:tracePt t="16789" x="4857750" y="3768725"/>
          <p14:tracePt t="16807" x="4741863" y="3768725"/>
          <p14:tracePt t="16824" x="4537075" y="3714750"/>
          <p14:tracePt t="16840" x="4303713" y="3652838"/>
          <p14:tracePt t="16856" x="4044950" y="3527425"/>
          <p14:tracePt t="16873" x="3822700" y="3429000"/>
          <p14:tracePt t="16889" x="3616325" y="3313113"/>
          <p14:tracePt t="16906" x="3411538" y="3179763"/>
          <p14:tracePt t="16923" x="3116263" y="2990850"/>
          <p14:tracePt t="16939" x="2955925" y="2867025"/>
          <p14:tracePt t="16957" x="2840038" y="2714625"/>
          <p14:tracePt t="16973" x="2786063" y="2616200"/>
          <p14:tracePt t="16989" x="2786063" y="2554288"/>
          <p14:tracePt t="17006" x="2786063" y="2500313"/>
          <p14:tracePt t="17023" x="2803525" y="2465388"/>
          <p14:tracePt t="17039" x="2803525" y="2428875"/>
          <p14:tracePt t="17055" x="2822575" y="2374900"/>
          <p14:tracePt t="17072" x="2822575" y="2339975"/>
          <p14:tracePt t="17088" x="2822575" y="2303463"/>
          <p14:tracePt t="17105" x="2822575" y="2286000"/>
          <p14:tracePt t="17123" x="2822575" y="2276475"/>
          <p14:tracePt t="17142" x="2822575" y="2268538"/>
          <p14:tracePt t="17154" x="2822575" y="2259013"/>
          <p14:tracePt t="17294" x="2822575" y="2251075"/>
          <p14:tracePt t="17325" x="2822575" y="2224088"/>
          <p14:tracePt t="17333" x="2813050" y="2214563"/>
          <p14:tracePt t="17341" x="2803525" y="2197100"/>
          <p14:tracePt t="17353" x="2786063" y="2179638"/>
          <p14:tracePt t="17371" x="2759075" y="2133600"/>
          <p14:tracePt t="17387" x="2751138" y="2108200"/>
          <p14:tracePt t="17404" x="2741613" y="2098675"/>
          <p14:tracePt t="17420" x="2732088" y="2071688"/>
          <p14:tracePt t="17436" x="2714625" y="2062163"/>
          <p14:tracePt t="17453" x="2687638" y="2044700"/>
          <p14:tracePt t="17470" x="2670175" y="2027238"/>
          <p14:tracePt t="17487" x="2643188" y="2009775"/>
          <p14:tracePt t="17504" x="2625725" y="2000250"/>
          <p14:tracePt t="17519" x="2616200" y="2000250"/>
          <p14:tracePt t="17536" x="2616200" y="1982788"/>
          <p14:tracePt t="17553" x="2608263" y="1982788"/>
          <p14:tracePt t="17589" x="2598738" y="1973263"/>
          <p14:tracePt t="17657" x="2598738" y="1965325"/>
          <p14:tracePt t="17686" x="2598738" y="1955800"/>
          <p14:tracePt t="17703" x="2598738" y="1946275"/>
          <p14:tracePt t="17717" x="2598738" y="1938338"/>
          <p14:tracePt t="17886" x="2598738" y="1928813"/>
          <p14:tracePt t="17894" x="2598738" y="1919288"/>
          <p14:tracePt t="17902" x="2598738" y="1911350"/>
          <p14:tracePt t="17926" x="2589213" y="1901825"/>
          <p14:tracePt t="17941" x="2581275" y="1884363"/>
          <p14:tracePt t="17950" x="2562225" y="1884363"/>
          <p14:tracePt t="17966" x="2562225" y="1874838"/>
          <p14:tracePt t="17983" x="2554288" y="1874838"/>
          <p14:tracePt t="18000" x="2544763" y="1866900"/>
          <p14:tracePt t="18016" x="2536825" y="1857375"/>
          <p14:tracePt t="18053" x="2517775" y="1857375"/>
          <p14:tracePt t="18077" x="2509838" y="1857375"/>
          <p14:tracePt t="18085" x="2490788" y="1857375"/>
          <p14:tracePt t="18102" x="2482850" y="1857375"/>
          <p14:tracePt t="18116" x="2465388" y="1857375"/>
          <p14:tracePt t="18182" x="2446338" y="1847850"/>
          <p14:tracePt t="18198" x="2428875" y="1839913"/>
          <p14:tracePt t="18205" x="2428875" y="1830388"/>
          <p14:tracePt t="18215" x="2419350" y="1822450"/>
          <p14:tracePt t="18232" x="2393950" y="1795463"/>
          <p14:tracePt t="18248" x="2384425" y="1768475"/>
          <p14:tracePt t="18265" x="2366963" y="1741488"/>
          <p14:tracePt t="18283" x="2357438" y="1704975"/>
          <p14:tracePt t="18299" x="2357438" y="1687513"/>
          <p14:tracePt t="18315" x="2347913" y="1670050"/>
          <p14:tracePt t="18333" x="2339975" y="1670050"/>
          <p14:tracePt t="18381" x="2330450" y="1670050"/>
          <p14:tracePt t="18389" x="2322513" y="1670050"/>
          <p14:tracePt t="18405" x="2312988" y="1670050"/>
          <p14:tracePt t="18430" x="2303463" y="1670050"/>
          <p14:tracePt t="18526" x="2295525" y="1670050"/>
          <p14:tracePt t="18701" x="2286000" y="1670050"/>
          <p14:tracePt t="18718" x="2286000" y="1687513"/>
          <p14:tracePt t="18725" x="2286000" y="1714500"/>
          <p14:tracePt t="18733" x="2286000" y="1751013"/>
          <p14:tracePt t="18746" x="2286000" y="1785938"/>
          <p14:tracePt t="18763" x="2286000" y="1857375"/>
          <p14:tracePt t="18779" x="2286000" y="1901825"/>
          <p14:tracePt t="18796" x="2295525" y="1938338"/>
          <p14:tracePt t="18812" x="2295525" y="1955800"/>
          <p14:tracePt t="18829" x="2295525" y="1965325"/>
          <p14:tracePt t="18862" x="2295525" y="1973263"/>
          <p14:tracePt t="18878" x="2295525" y="1982788"/>
          <p14:tracePt t="18896" x="2295525" y="1990725"/>
          <p14:tracePt t="18912" x="2303463" y="2000250"/>
          <p14:tracePt t="18933" x="2312988" y="2009775"/>
          <p14:tracePt t="18958" x="2312988" y="2017713"/>
          <p14:tracePt t="18965" x="2312988" y="2027238"/>
          <p14:tracePt t="19005" x="2312988" y="2036763"/>
          <p14:tracePt t="19125" x="2322513" y="2036763"/>
          <p14:tracePt t="19237" x="2322513" y="2044700"/>
          <p14:tracePt t="19655" x="2330450" y="2044700"/>
          <p14:tracePt t="19662" x="2339975" y="2036763"/>
          <p14:tracePt t="19886" x="2339975" y="2027238"/>
          <p14:tracePt t="19893" x="2339975" y="2009775"/>
          <p14:tracePt t="19911" x="2339975" y="2000250"/>
          <p14:tracePt t="19926" x="2339975" y="1982788"/>
          <p14:tracePt t="19941" x="2339975" y="1946275"/>
          <p14:tracePt t="19955" x="2339975" y="1919288"/>
          <p14:tracePt t="19971" x="2339975" y="1884363"/>
          <p14:tracePt t="19989" x="2339975" y="1857375"/>
          <p14:tracePt t="20005" x="2339975" y="1847850"/>
          <p14:tracePt t="20021" x="2339975" y="1822450"/>
          <p14:tracePt t="20038" x="2339975" y="1812925"/>
          <p14:tracePt t="20054" x="2330450" y="1812925"/>
          <p14:tracePt t="20072" x="2330450" y="1795463"/>
          <p14:tracePt t="20103" x="2322513" y="1776413"/>
          <p14:tracePt t="20123" x="2312988" y="1776413"/>
          <p14:tracePt t="20138" x="2303463" y="1751013"/>
          <p14:tracePt t="20154" x="2286000" y="1731963"/>
          <p14:tracePt t="20196" x="2286000" y="1724025"/>
          <p14:tracePt t="20220" x="2286000" y="1714500"/>
          <p14:tracePt t="20278" x="2276475" y="1704975"/>
          <p14:tracePt t="20317" x="2268538" y="1704975"/>
          <p14:tracePt t="20325" x="2259013" y="1704975"/>
          <p14:tracePt t="20422" x="2259013" y="1714500"/>
          <p14:tracePt t="20429" x="2251075" y="1714500"/>
          <p14:tracePt t="20437" x="2251075" y="1751013"/>
          <p14:tracePt t="20455" x="2241550" y="1812925"/>
          <p14:tracePt t="20470" x="2232025" y="1884363"/>
          <p14:tracePt t="20487" x="2232025" y="1946275"/>
          <p14:tracePt t="20503" x="2232025" y="1990725"/>
          <p14:tracePt t="20523" x="2232025" y="2036763"/>
          <p14:tracePt t="20536" x="2232025" y="2044700"/>
          <p14:tracePt t="20556" x="2224088" y="2089150"/>
          <p14:tracePt t="20572" x="2214563" y="2108200"/>
          <p14:tracePt t="20766" x="2214563" y="2089150"/>
          <p14:tracePt t="20789" x="2224088" y="2081213"/>
          <p14:tracePt t="20805" x="2224088" y="2054225"/>
          <p14:tracePt t="20814" x="2224088" y="2044700"/>
          <p14:tracePt t="20823" x="2224088" y="2017713"/>
          <p14:tracePt t="20836" x="2224088" y="1965325"/>
          <p14:tracePt t="20854" x="2224088" y="1919288"/>
          <p14:tracePt t="20870" x="2224088" y="1874838"/>
          <p14:tracePt t="20885" x="2224088" y="1822450"/>
          <p14:tracePt t="20903" x="2224088" y="1785938"/>
          <p14:tracePt t="20919" x="2232025" y="1751013"/>
          <p14:tracePt t="20936" x="2241550" y="1724025"/>
          <p14:tracePt t="20951" x="2251075" y="1687513"/>
          <p14:tracePt t="21131" x="2251075" y="1697038"/>
          <p14:tracePt t="21147" x="2251075" y="1714500"/>
          <p14:tracePt t="21155" x="2251075" y="1724025"/>
          <p14:tracePt t="21166" x="2251075" y="1751013"/>
          <p14:tracePt t="21183" x="2251075" y="1822450"/>
          <p14:tracePt t="21199" x="2259013" y="1919288"/>
          <p14:tracePt t="21215" x="2276475" y="1990725"/>
          <p14:tracePt t="21233" x="2286000" y="2036763"/>
          <p14:tracePt t="21248" x="2295525" y="2054225"/>
          <p14:tracePt t="21265" x="2295525" y="2071688"/>
          <p14:tracePt t="21453" x="2295525" y="2081213"/>
          <p14:tracePt t="21797" x="2286000" y="2071688"/>
          <p14:tracePt t="21813" x="2286000" y="2062163"/>
          <p14:tracePt t="21822" x="2286000" y="2054225"/>
          <p14:tracePt t="21830" x="2303463" y="2036763"/>
          <p14:tracePt t="21848" x="2393950" y="2000250"/>
          <p14:tracePt t="21864" x="2517775" y="1946275"/>
          <p14:tracePt t="21880" x="2660650" y="1874838"/>
          <p14:tracePt t="21897" x="2822575" y="1768475"/>
          <p14:tracePt t="21916" x="2938463" y="1660525"/>
          <p14:tracePt t="21929" x="2946400" y="1633538"/>
          <p14:tracePt t="21947" x="2946400" y="1589088"/>
          <p14:tracePt t="21963" x="2946400" y="1562100"/>
          <p14:tracePt t="22005" x="2946400" y="1554163"/>
          <p14:tracePt t="22021" x="2938463" y="1554163"/>
          <p14:tracePt t="22045" x="2928938" y="1536700"/>
          <p14:tracePt t="22068" x="2919413" y="1536700"/>
          <p14:tracePt t="22092" x="2911475" y="1536700"/>
          <p14:tracePt t="22133" x="2901950" y="1536700"/>
          <p14:tracePt t="22140" x="2894013" y="1536700"/>
          <p14:tracePt t="22165" x="2884488" y="1536700"/>
          <p14:tracePt t="22181" x="2867025" y="1536700"/>
          <p14:tracePt t="22197" x="2857500" y="1544638"/>
          <p14:tracePt t="22205" x="2857500" y="1589088"/>
          <p14:tracePt t="22215" x="2857500" y="1652588"/>
          <p14:tracePt t="22227" x="2857500" y="1776413"/>
          <p14:tracePt t="22245" x="2857500" y="1901825"/>
          <p14:tracePt t="22261" x="2857500" y="1982788"/>
          <p14:tracePt t="22279" x="2857500" y="2044700"/>
          <p14:tracePt t="22296" x="2857500" y="2081213"/>
          <p14:tracePt t="22312" x="2857500" y="2089150"/>
          <p14:tracePt t="22437" x="2857500" y="2098675"/>
          <p14:tracePt t="22956" x="2847975" y="2098675"/>
          <p14:tracePt t="22980" x="2840038" y="2098675"/>
          <p14:tracePt t="22996" x="2830513" y="2098675"/>
          <p14:tracePt t="23045" x="2822575" y="2098675"/>
          <p14:tracePt t="23069" x="2813050" y="2108200"/>
          <p14:tracePt t="23084" x="2803525" y="2108200"/>
          <p14:tracePt t="23101" x="2795588" y="2116138"/>
          <p14:tracePt t="23389" x="2786063" y="2116138"/>
          <p14:tracePt t="23437" x="2776538" y="2116138"/>
          <p14:tracePt t="23454" x="2776538" y="2133600"/>
          <p14:tracePt t="23461" x="2776538" y="2143125"/>
          <p14:tracePt t="23471" x="2776538" y="2160588"/>
          <p14:tracePt t="23488" x="2795588" y="2205038"/>
          <p14:tracePt t="23504" x="2867025" y="2286000"/>
          <p14:tracePt t="23521" x="2928938" y="2347913"/>
          <p14:tracePt t="23538" x="3036888" y="2428875"/>
          <p14:tracePt t="23554" x="3205163" y="2536825"/>
          <p14:tracePt t="23571" x="3313113" y="2616200"/>
          <p14:tracePt t="23588" x="3367088" y="2652713"/>
          <p14:tracePt t="23604" x="3402013" y="2679700"/>
          <p14:tracePt t="23693" x="3375025" y="2660650"/>
          <p14:tracePt t="23701" x="3322638" y="2625725"/>
          <p14:tracePt t="23720" x="3179763" y="2536825"/>
          <p14:tracePt t="23736" x="2946400" y="2393950"/>
          <p14:tracePt t="23753" x="2751138" y="2259013"/>
          <p14:tracePt t="23770" x="2490788" y="2116138"/>
          <p14:tracePt t="23786" x="2428875" y="2062163"/>
          <p14:tracePt t="23803" x="2411413" y="2054225"/>
          <p14:tracePt t="24085" x="2411413" y="2044700"/>
          <p14:tracePt t="24140" x="2428875" y="2044700"/>
          <p14:tracePt t="24150" x="2446338" y="2054225"/>
          <p14:tracePt t="24156" x="2465388" y="2062163"/>
          <p14:tracePt t="24167" x="2500313" y="2098675"/>
          <p14:tracePt t="24184" x="2536825" y="2116138"/>
          <p14:tracePt t="24200" x="2562225" y="2125663"/>
          <p14:tracePt t="24233" x="2571750" y="2125663"/>
          <p14:tracePt t="24276" x="2581275" y="2125663"/>
          <p14:tracePt t="24420" x="2581275" y="2116138"/>
          <p14:tracePt t="24428" x="2581275" y="2098675"/>
          <p14:tracePt t="24444" x="2581275" y="2081213"/>
          <p14:tracePt t="24452" x="2581275" y="2071688"/>
          <p14:tracePt t="24466" x="2581275" y="2036763"/>
          <p14:tracePt t="24483" x="2571750" y="2000250"/>
          <p14:tracePt t="24499" x="2544763" y="1938338"/>
          <p14:tracePt t="24515" x="2500313" y="1893888"/>
          <p14:tracePt t="24532" x="2455863" y="1847850"/>
          <p14:tracePt t="24549" x="2419350" y="1822450"/>
          <p14:tracePt t="24565" x="2393950" y="1795463"/>
          <p14:tracePt t="24582" x="2374900" y="1785938"/>
          <p14:tracePt t="24598" x="2357438" y="1785938"/>
          <p14:tracePt t="24615" x="2357438" y="1776413"/>
          <p14:tracePt t="24748" x="2347913" y="1768475"/>
          <p14:tracePt t="24780" x="2339975" y="1758950"/>
          <p14:tracePt t="24861" x="2330450" y="1758950"/>
          <p14:tracePt t="24878" x="2322513" y="1758950"/>
          <p14:tracePt t="24892" x="2312988" y="1751013"/>
          <p14:tracePt t="24924" x="2303463" y="1741488"/>
          <p14:tracePt t="24957" x="2295525" y="1741488"/>
          <p14:tracePt t="24981" x="2286000" y="1731963"/>
          <p14:tracePt t="25084" x="2276475" y="1724025"/>
          <p14:tracePt t="25341" x="2276475" y="1714500"/>
          <p14:tracePt t="25348" x="2286000" y="1714500"/>
          <p14:tracePt t="25361" x="2393950" y="1704975"/>
          <p14:tracePt t="25378" x="2500313" y="1704975"/>
          <p14:tracePt t="25395" x="2625725" y="1704975"/>
          <p14:tracePt t="25411" x="2687638" y="1697038"/>
          <p14:tracePt t="25428" x="2714625" y="1687513"/>
          <p14:tracePt t="26348" x="2724150" y="1687513"/>
          <p14:tracePt t="26357" x="2732088" y="1687513"/>
          <p14:tracePt t="26372" x="2741613" y="1714500"/>
          <p14:tracePt t="26389" x="2759075" y="1741488"/>
          <p14:tracePt t="26405" x="2795588" y="1795463"/>
          <p14:tracePt t="26422" x="2847975" y="1866900"/>
          <p14:tracePt t="26438" x="2938463" y="1982788"/>
          <p14:tracePt t="26455" x="3054350" y="2108200"/>
          <p14:tracePt t="26473" x="3197225" y="2232025"/>
          <p14:tracePt t="26488" x="3357563" y="2347913"/>
          <p14:tracePt t="26506" x="3643313" y="2509838"/>
          <p14:tracePt t="26522" x="3759200" y="2562225"/>
          <p14:tracePt t="26538" x="3867150" y="2608263"/>
          <p14:tracePt t="26555" x="3911600" y="2616200"/>
          <p14:tracePt t="26572" x="3919538" y="2616200"/>
          <p14:tracePt t="26588" x="3938588" y="2625725"/>
          <p14:tracePt t="26604" x="3946525" y="2625725"/>
          <p14:tracePt t="26621" x="3965575" y="2633663"/>
          <p14:tracePt t="26638" x="3973513" y="2643188"/>
          <p14:tracePt t="26654" x="4010025" y="2652713"/>
          <p14:tracePt t="26658" x="4017963" y="2652713"/>
          <p14:tracePt t="26670" x="4037013" y="2652713"/>
          <p14:tracePt t="26687" x="4071938" y="2652713"/>
          <p14:tracePt t="26704" x="4089400" y="2670175"/>
          <p14:tracePt t="26720" x="4125913" y="2670175"/>
          <p14:tracePt t="26737" x="4143375" y="2679700"/>
          <p14:tracePt t="26754" x="4170363" y="2687638"/>
          <p14:tracePt t="26771" x="4187825" y="2697163"/>
          <p14:tracePt t="26828" x="4197350" y="2697163"/>
          <p14:tracePt t="26836" x="4205288" y="2697163"/>
          <p14:tracePt t="26854" x="4214813" y="2697163"/>
          <p14:tracePt t="26870" x="4241800" y="2705100"/>
          <p14:tracePt t="26886" x="4295775" y="2705100"/>
          <p14:tracePt t="26903" x="4394200" y="2714625"/>
          <p14:tracePt t="26919" x="4483100" y="2732088"/>
          <p14:tracePt t="26936" x="4562475" y="2741613"/>
          <p14:tracePt t="26952" x="4679950" y="2759075"/>
          <p14:tracePt t="26969" x="4759325" y="2759075"/>
          <p14:tracePt t="26986" x="4902200" y="2776538"/>
          <p14:tracePt t="27003" x="4965700" y="2776538"/>
          <p14:tracePt t="27019" x="5027613" y="2776538"/>
          <p14:tracePt t="27036" x="5081588" y="2776538"/>
          <p14:tracePt t="27052" x="5116513" y="2776538"/>
          <p14:tracePt t="27069" x="5143500" y="2776538"/>
          <p14:tracePt t="27086" x="5170488" y="2776538"/>
          <p14:tracePt t="27102" x="5180013" y="2776538"/>
          <p14:tracePt t="27118" x="5187950" y="2776538"/>
          <p14:tracePt t="27135" x="5197475" y="2776538"/>
          <p14:tracePt t="27197" x="5205413" y="2776538"/>
          <p14:tracePt t="27213" x="5214938" y="2776538"/>
          <p14:tracePt t="27229" x="5232400" y="2776538"/>
          <p14:tracePt t="27237" x="5241925" y="2768600"/>
          <p14:tracePt t="27251" x="5286375" y="2751138"/>
          <p14:tracePt t="27267" x="5322888" y="2732088"/>
          <p14:tracePt t="27284" x="5348288" y="2724150"/>
          <p14:tracePt t="27301" x="5384800" y="2714625"/>
          <p14:tracePt t="27318" x="5402263" y="2705100"/>
          <p14:tracePt t="27334" x="5419725" y="2705100"/>
          <p14:tracePt t="27351" x="5429250" y="2705100"/>
          <p14:tracePt t="27367" x="5446713" y="2705100"/>
          <p14:tracePt t="27384" x="5473700" y="2705100"/>
          <p14:tracePt t="27416" x="5483225" y="2705100"/>
          <p14:tracePt t="27434" x="5510213" y="2714625"/>
          <p14:tracePt t="27451" x="5537200" y="2724150"/>
          <p14:tracePt t="27467" x="5545138" y="2732088"/>
          <p14:tracePt t="27483" x="5562600" y="2759075"/>
          <p14:tracePt t="27501" x="5599113" y="2786063"/>
          <p14:tracePt t="27517" x="5626100" y="2822575"/>
          <p14:tracePt t="27533" x="5653088" y="2847975"/>
          <p14:tracePt t="27550" x="5705475" y="2894013"/>
          <p14:tracePt t="27566" x="5776913" y="2973388"/>
          <p14:tracePt t="27583" x="5848350" y="3036888"/>
          <p14:tracePt t="27599" x="5867400" y="3054350"/>
          <p14:tracePt t="27616" x="5894388" y="3071813"/>
          <p14:tracePt t="27632" x="5902325" y="3071813"/>
          <p14:tracePt t="27649" x="5911850" y="3071813"/>
          <p14:tracePt t="27666" x="5938838" y="3071813"/>
          <p14:tracePt t="27716" x="5946775" y="3071813"/>
          <p14:tracePt t="27733" x="5946775" y="3062288"/>
          <p14:tracePt t="27756" x="5965825" y="3062288"/>
          <p14:tracePt t="27837" x="5973763" y="3054350"/>
          <p14:tracePt t="27884" x="5973763" y="3044825"/>
          <p14:tracePt t="27900" x="5983288" y="3027363"/>
          <p14:tracePt t="27916" x="5983288" y="3017838"/>
          <p14:tracePt t="27932" x="5983288" y="3000375"/>
          <p14:tracePt t="27948" x="5983288" y="2990850"/>
          <p14:tracePt t="27955" x="5983288" y="2973388"/>
          <p14:tracePt t="27963" x="5983288" y="2965450"/>
          <p14:tracePt t="27979" x="5983288" y="2946400"/>
          <p14:tracePt t="28012" x="5983288" y="2938463"/>
          <p14:tracePt t="28034" x="5973763" y="2928938"/>
          <p14:tracePt t="28059" x="5973763" y="2919413"/>
          <p14:tracePt t="28092" x="5973763" y="2911475"/>
          <p14:tracePt t="28277" x="5973763" y="2919413"/>
          <p14:tracePt t="28292" x="5973763" y="2938463"/>
          <p14:tracePt t="28308" x="5973763" y="2946400"/>
          <p14:tracePt t="28460" x="5983288" y="2946400"/>
          <p14:tracePt t="28468" x="5983288" y="2938463"/>
          <p14:tracePt t="28478" x="6000750" y="2911475"/>
          <p14:tracePt t="28494" x="6000750" y="2874963"/>
          <p14:tracePt t="28511" x="6000750" y="2840038"/>
          <p14:tracePt t="28528" x="6000750" y="2795588"/>
          <p14:tracePt t="28546" x="6000750" y="2741613"/>
          <p14:tracePt t="28561" x="6000750" y="2724150"/>
          <p14:tracePt t="28577" x="6000750" y="2714625"/>
          <p14:tracePt t="29220" x="6010275" y="2724150"/>
          <p14:tracePt t="29227" x="6010275" y="2751138"/>
          <p14:tracePt t="29241" x="6010275" y="2786063"/>
          <p14:tracePt t="29258" x="6037263" y="2919413"/>
          <p14:tracePt t="29274" x="6037263" y="3009900"/>
          <p14:tracePt t="29290" x="6037263" y="3098800"/>
          <p14:tracePt t="29307" x="6037263" y="3160713"/>
          <p14:tracePt t="29323" x="6037263" y="3187700"/>
          <p14:tracePt t="29340" x="6037263" y="3214688"/>
          <p14:tracePt t="29373" x="6037263" y="3224213"/>
          <p14:tracePt t="29396" x="6037263" y="3232150"/>
          <p14:tracePt t="29413" x="6037263" y="3241675"/>
          <p14:tracePt t="29995" x="6027738" y="3241675"/>
          <p14:tracePt t="30075" x="6018213" y="3241675"/>
          <p14:tracePt t="30155" x="6010275" y="3241675"/>
          <p14:tracePt t="30316" x="6010275" y="3259138"/>
          <p14:tracePt t="30326" x="6010275" y="3295650"/>
          <p14:tracePt t="30335" x="6010275" y="3322638"/>
          <p14:tracePt t="30351" x="6000750" y="3419475"/>
          <p14:tracePt t="30367" x="5973763" y="3598863"/>
          <p14:tracePt t="30385" x="5867400" y="3884613"/>
          <p14:tracePt t="30401" x="5751513" y="4071938"/>
          <p14:tracePt t="30418" x="5626100" y="4259263"/>
          <p14:tracePt t="30435" x="5473700" y="4411663"/>
          <p14:tracePt t="30451" x="5340350" y="4545013"/>
          <p14:tracePt t="30467" x="5241925" y="4652963"/>
          <p14:tracePt t="30484" x="5180013" y="4714875"/>
          <p14:tracePt t="30500" x="5116513" y="4759325"/>
          <p14:tracePt t="30517" x="5054600" y="4795838"/>
          <p14:tracePt t="30533" x="5010150" y="4813300"/>
          <p14:tracePt t="30550" x="4983163" y="4822825"/>
          <p14:tracePt t="30567" x="4929188" y="4822825"/>
          <p14:tracePt t="30584" x="4884738" y="4822825"/>
          <p14:tracePt t="30600" x="4813300" y="4803775"/>
          <p14:tracePt t="30616" x="4697413" y="4741863"/>
          <p14:tracePt t="30634" x="4581525" y="4670425"/>
          <p14:tracePt t="30650" x="4537075" y="4643438"/>
          <p14:tracePt t="30666" x="4510088" y="4616450"/>
          <p14:tracePt t="30684" x="4491038" y="4598988"/>
          <p14:tracePt t="30700" x="4473575" y="4562475"/>
          <p14:tracePt t="30716" x="4465638" y="4554538"/>
          <p14:tracePt t="30733" x="4465638" y="4537075"/>
          <p14:tracePt t="30749" x="4465638" y="4527550"/>
          <p14:tracePt t="30765" x="4456113" y="4518025"/>
          <p14:tracePt t="30782" x="4456113" y="4510088"/>
          <p14:tracePt t="30799" x="4446588" y="4491038"/>
          <p14:tracePt t="30815" x="4438650" y="4473575"/>
          <p14:tracePt t="30833" x="4429125" y="4419600"/>
          <p14:tracePt t="30849" x="4411663" y="4357688"/>
          <p14:tracePt t="30865" x="4394200" y="4286250"/>
          <p14:tracePt t="30883" x="4348163" y="4143375"/>
          <p14:tracePt t="30899" x="4303713" y="3983038"/>
          <p14:tracePt t="30915" x="4251325" y="3840163"/>
          <p14:tracePt t="30932" x="4179888" y="3687763"/>
          <p14:tracePt t="30948" x="4133850" y="3581400"/>
          <p14:tracePt t="30965" x="4089400" y="3473450"/>
          <p14:tracePt t="30982" x="4071938" y="3367088"/>
          <p14:tracePt t="30998" x="4037013" y="3251200"/>
          <p14:tracePt t="31015" x="4000500" y="3179763"/>
          <p14:tracePt t="31031" x="3973513" y="3108325"/>
          <p14:tracePt t="31047" x="3946525" y="3044825"/>
          <p14:tracePt t="31065" x="3911600" y="2938463"/>
          <p14:tracePt t="31082" x="3884613" y="2847975"/>
          <p14:tracePt t="31098" x="3840163" y="2759075"/>
          <p14:tracePt t="31114" x="3813175" y="2705100"/>
          <p14:tracePt t="31131" x="3786188" y="2670175"/>
          <p14:tracePt t="31147" x="3768725" y="2643188"/>
          <p14:tracePt t="31153" x="3768725" y="2633663"/>
          <p14:tracePt t="31164" x="3759200" y="2633663"/>
          <p14:tracePt t="31213" x="3759200" y="2625725"/>
          <p14:tracePt t="31293" x="3751263" y="2625725"/>
          <p14:tracePt t="31309" x="3751263" y="2652713"/>
          <p14:tracePt t="31316" x="3751263" y="2697163"/>
          <p14:tracePt t="31329" x="3751263" y="2759075"/>
          <p14:tracePt t="31346" x="3768725" y="2847975"/>
          <p14:tracePt t="31364" x="3822700" y="2955925"/>
          <p14:tracePt t="31380" x="3875088" y="3036888"/>
          <p14:tracePt t="31396" x="3929063" y="3125788"/>
          <p14:tracePt t="31413" x="4010025" y="3197225"/>
          <p14:tracePt t="31429" x="4081463" y="3251200"/>
          <p14:tracePt t="31446" x="4116388" y="3268663"/>
          <p14:tracePt t="31462" x="4187825" y="3303588"/>
          <p14:tracePt t="31478" x="4232275" y="3313113"/>
          <p14:tracePt t="31496" x="4276725" y="3322638"/>
          <p14:tracePt t="31512" x="4313238" y="3322638"/>
          <p14:tracePt t="31529" x="4348163" y="3322638"/>
          <p14:tracePt t="31545" x="4367213" y="3322638"/>
          <p14:tracePt t="31562" x="4375150" y="3322638"/>
          <p14:tracePt t="31578" x="4394200" y="3322638"/>
          <p14:tracePt t="31595" x="4429125" y="3322638"/>
          <p14:tracePt t="31611" x="4438650" y="3322638"/>
          <p14:tracePt t="31645" x="4446588" y="3322638"/>
          <p14:tracePt t="31661" x="4456113" y="3322638"/>
          <p14:tracePt t="31724" x="4465638" y="3330575"/>
          <p14:tracePt t="31731" x="4465638" y="3340100"/>
          <p14:tracePt t="31743" x="4456113" y="3367088"/>
          <p14:tracePt t="31761" x="4286250" y="3554413"/>
          <p14:tracePt t="31778" x="4017963" y="3813175"/>
          <p14:tracePt t="31794" x="3670300" y="4081463"/>
          <p14:tracePt t="31811" x="3303588" y="4340225"/>
          <p14:tracePt t="31827" x="3062288" y="4510088"/>
          <p14:tracePt t="31844" x="2894013" y="4625975"/>
          <p14:tracePt t="31861" x="2776538" y="4714875"/>
          <p14:tracePt t="31876" x="2687638" y="4759325"/>
          <p14:tracePt t="31893" x="2598738" y="4803775"/>
          <p14:tracePt t="31909" x="2544763" y="4822825"/>
          <p14:tracePt t="31926" x="2500313" y="4822825"/>
          <p14:tracePt t="31942" x="2473325" y="4822825"/>
          <p14:tracePt t="31959" x="2465388" y="4822825"/>
          <p14:tracePt t="31976" x="2438400" y="4813300"/>
          <p14:tracePt t="31993" x="2393950" y="4813300"/>
          <p14:tracePt t="32009" x="2347913" y="4786313"/>
          <p14:tracePt t="32026" x="2312988" y="4776788"/>
          <p14:tracePt t="32042" x="2276475" y="4759325"/>
          <p14:tracePt t="32059" x="2241550" y="4741863"/>
          <p14:tracePt t="32076" x="2214563" y="4724400"/>
          <p14:tracePt t="32093" x="2187575" y="4714875"/>
          <p14:tracePt t="32109" x="2179638" y="4705350"/>
          <p14:tracePt t="32125" x="2179638" y="4697413"/>
          <p14:tracePt t="32142" x="2179638" y="4679950"/>
          <p14:tracePt t="32159" x="2160588" y="4670425"/>
          <p14:tracePt t="32175" x="2160588" y="4660900"/>
          <p14:tracePt t="32203" x="2160588" y="4652963"/>
          <p14:tracePt t="32332" x="2179638" y="4652963"/>
          <p14:tracePt t="32339" x="2197100" y="4652963"/>
          <p14:tracePt t="32358" x="2276475" y="4697413"/>
          <p14:tracePt t="32374" x="2393950" y="4786313"/>
          <p14:tracePt t="32390" x="2509838" y="4902200"/>
          <p14:tracePt t="32407" x="2562225" y="4983163"/>
          <p14:tracePt t="32423" x="2589213" y="5062538"/>
          <p14:tracePt t="32440" x="2616200" y="5108575"/>
          <p14:tracePt t="32457" x="2633663" y="5187950"/>
          <p14:tracePt t="32473" x="2652713" y="5224463"/>
          <p14:tracePt t="32490" x="2652713" y="5251450"/>
          <p14:tracePt t="33094" x="2660650" y="5259388"/>
          <p14:tracePt t="33108" x="2670175" y="5259388"/>
          <p14:tracePt t="33118" x="2687638" y="5259388"/>
          <p14:tracePt t="33135" x="2732088" y="5214938"/>
          <p14:tracePt t="33152" x="2803525" y="5116513"/>
          <p14:tracePt t="33155" x="2840038" y="5045075"/>
          <p14:tracePt t="33168" x="2867025" y="4991100"/>
          <p14:tracePt t="33185" x="2990850" y="4795838"/>
          <p14:tracePt t="33201" x="3081338" y="4652963"/>
          <p14:tracePt t="33218" x="3160713" y="4537075"/>
          <p14:tracePt t="33235" x="3241675" y="4402138"/>
          <p14:tracePt t="33251" x="3313113" y="4286250"/>
          <p14:tracePt t="33268" x="3384550" y="4143375"/>
          <p14:tracePt t="33284" x="3438525" y="4027488"/>
          <p14:tracePt t="33301" x="3455988" y="3938588"/>
          <p14:tracePt t="33317" x="3490913" y="3848100"/>
          <p14:tracePt t="33334" x="3500438" y="3759200"/>
          <p14:tracePt t="33350" x="3527425" y="3687763"/>
          <p14:tracePt t="33367" x="3536950" y="3625850"/>
          <p14:tracePt t="33385" x="3536950" y="3527425"/>
          <p14:tracePt t="33400" x="3536950" y="3490913"/>
          <p14:tracePt t="33418" x="3536950" y="3384550"/>
          <p14:tracePt t="33433" x="3536950" y="3286125"/>
          <p14:tracePt t="33450" x="3517900" y="3197225"/>
          <p14:tracePt t="33466" x="3482975" y="3089275"/>
          <p14:tracePt t="33482" x="3455988" y="3000375"/>
          <p14:tracePt t="33499" x="3402013" y="2901950"/>
          <p14:tracePt t="33517" x="3357563" y="2847975"/>
          <p14:tracePt t="33534" x="3322638" y="2786063"/>
          <p14:tracePt t="33550" x="3286125" y="2705100"/>
          <p14:tracePt t="33567" x="3241675" y="2643188"/>
          <p14:tracePt t="33585" x="3187700" y="2554288"/>
          <p14:tracePt t="33601" x="3160713" y="2490788"/>
          <p14:tracePt t="33618" x="3152775" y="2473325"/>
          <p14:tracePt t="33634" x="3133725" y="2438400"/>
          <p14:tracePt t="33651" x="3133725" y="2428875"/>
          <p14:tracePt t="33667" x="3125788" y="2411413"/>
          <p14:tracePt t="33684" x="3125788" y="2401888"/>
          <p14:tracePt t="33717" x="3125788" y="2384425"/>
          <p14:tracePt t="33733" x="3108325" y="2374900"/>
          <p14:tracePt t="33750" x="3098800" y="2357438"/>
          <p14:tracePt t="33766" x="3098800" y="2347913"/>
          <p14:tracePt t="33783" x="3098800" y="2330450"/>
          <p14:tracePt t="33799" x="3098800" y="2322513"/>
          <p14:tracePt t="33833" x="3089275" y="2303463"/>
          <p14:tracePt t="33850" x="3081338" y="2295525"/>
          <p14:tracePt t="34066" x="3089275" y="2330450"/>
          <p14:tracePt t="34073" x="3098800" y="2366963"/>
          <p14:tracePt t="34084" x="3125788" y="2411413"/>
          <p14:tracePt t="34098" x="3160713" y="2500313"/>
          <p14:tracePt t="34114" x="3251200" y="2643188"/>
          <p14:tracePt t="34131" x="3313113" y="2751138"/>
          <p14:tracePt t="34148" x="3375025" y="2874963"/>
          <p14:tracePt t="34153" x="3411538" y="2919413"/>
          <p14:tracePt t="34164" x="3438525" y="2965450"/>
          <p14:tracePt t="34181" x="3473450" y="3044825"/>
          <p14:tracePt t="34197" x="3509963" y="3089275"/>
          <p14:tracePt t="34215" x="3517900" y="3133725"/>
          <p14:tracePt t="34230" x="3536950" y="3170238"/>
          <p14:tracePt t="34247" x="3554413" y="3197225"/>
          <p14:tracePt t="34264" x="3562350" y="3214688"/>
          <p14:tracePt t="34281" x="3571875" y="3224213"/>
          <p14:tracePt t="34389" x="3581400" y="3224213"/>
          <p14:tracePt t="34403" x="3589338" y="3214688"/>
          <p14:tracePt t="34413" x="3589338" y="3205163"/>
          <p14:tracePt t="34429" x="3589338" y="3160713"/>
          <p14:tracePt t="34446" x="3589338" y="3108325"/>
          <p14:tracePt t="34463" x="3589338" y="3062288"/>
          <p14:tracePt t="34479" x="3589338" y="3000375"/>
          <p14:tracePt t="34497" x="3589338" y="2938463"/>
          <p14:tracePt t="34513" x="3589338" y="2911475"/>
          <p14:tracePt t="34529" x="3589338" y="2901950"/>
          <p14:tracePt t="34932" x="3598863" y="2884488"/>
          <p14:tracePt t="34947" x="3608388" y="2874963"/>
          <p14:tracePt t="34964" x="3625850" y="2867025"/>
          <p14:tracePt t="34971" x="3625850" y="2857500"/>
          <p14:tracePt t="34987" x="3625850" y="2830513"/>
          <p14:tracePt t="34995" x="3633788" y="2813050"/>
          <p14:tracePt t="35011" x="3633788" y="2768600"/>
          <p14:tracePt t="35027" x="3633788" y="2751138"/>
          <p14:tracePt t="35044" x="3633788" y="2724150"/>
          <p14:tracePt t="35060" x="3633788" y="2714625"/>
          <p14:tracePt t="35092" x="3633788" y="2705100"/>
          <p14:tracePt t="35325" x="3616325" y="2705100"/>
          <p14:tracePt t="35403" x="3608388" y="2705100"/>
          <p14:tracePt t="35444" x="3608388" y="2714625"/>
          <p14:tracePt t="35467" x="3608388" y="2724150"/>
          <p14:tracePt t="35475" x="3608388" y="2732088"/>
          <p14:tracePt t="35491" x="3608388" y="2759075"/>
          <p14:tracePt t="35507" x="3608388" y="2822575"/>
          <p14:tracePt t="35525" x="3643313" y="2911475"/>
          <p14:tracePt t="35541" x="3697288" y="3000375"/>
          <p14:tracePt t="35557" x="3741738" y="3081338"/>
          <p14:tracePt t="35573" x="3813175" y="3170238"/>
          <p14:tracePt t="35590" x="3867150" y="3241675"/>
          <p14:tracePt t="35606" x="3911600" y="3295650"/>
          <p14:tracePt t="35623" x="3956050" y="3357563"/>
          <p14:tracePt t="35640" x="4000500" y="3411538"/>
          <p14:tracePt t="35642" x="4037013" y="3438525"/>
          <p14:tracePt t="35656" x="4089400" y="3482975"/>
          <p14:tracePt t="35673" x="4152900" y="3509963"/>
          <p14:tracePt t="35690" x="4197350" y="3527425"/>
          <p14:tracePt t="35707" x="4232275" y="3544888"/>
          <p14:tracePt t="35724" x="4251325" y="3544888"/>
          <p14:tracePt t="35740" x="4259263" y="3544888"/>
          <p14:tracePt t="35756" x="4276725" y="3554413"/>
          <p14:tracePt t="35773" x="4303713" y="3554413"/>
          <p14:tracePt t="35789" x="4322763" y="3554413"/>
          <p14:tracePt t="35806" x="4330700" y="3554413"/>
          <p14:tracePt t="35868" x="4340225" y="3562350"/>
          <p14:tracePt t="35875" x="4340225" y="3571875"/>
          <p14:tracePt t="35888" x="4259263" y="3616325"/>
          <p14:tracePt t="35905" x="3946525" y="3660775"/>
          <p14:tracePt t="35922" x="3465513" y="3795713"/>
          <p14:tracePt t="35938" x="3071813" y="3919538"/>
          <p14:tracePt t="35954" x="2795588" y="4054475"/>
          <p14:tracePt t="35971" x="2625725" y="4143375"/>
          <p14:tracePt t="35988" x="2517775" y="4197350"/>
          <p14:tracePt t="36004" x="2473325" y="4232275"/>
          <p14:tracePt t="36021" x="2428875" y="4259263"/>
          <p14:tracePt t="36037" x="2401888" y="4268788"/>
          <p14:tracePt t="36054" x="2393950" y="4276725"/>
          <p14:tracePt t="36071" x="2374900" y="4276725"/>
          <p14:tracePt t="36087" x="2339975" y="4286250"/>
          <p14:tracePt t="36105" x="2251075" y="4295775"/>
          <p14:tracePt t="36122" x="2205038" y="4295775"/>
          <p14:tracePt t="36137" x="2152650" y="4295775"/>
          <p14:tracePt t="36155" x="2108200" y="4295775"/>
          <p14:tracePt t="36161" x="2089150" y="4295775"/>
          <p14:tracePt t="36170" x="2081213" y="4295775"/>
          <p14:tracePt t="36186" x="2054225" y="4295775"/>
          <p14:tracePt t="36203" x="2036763" y="4295775"/>
          <p14:tracePt t="36220" x="2017713" y="4295775"/>
          <p14:tracePt t="36237" x="2000250" y="4295775"/>
          <p14:tracePt t="36253" x="1973263" y="4295775"/>
          <p14:tracePt t="36270" x="1965325" y="4295775"/>
          <p14:tracePt t="36286" x="1955800" y="4295775"/>
          <p14:tracePt t="36303" x="1946275" y="4295775"/>
          <p14:tracePt t="36331" x="1938338" y="4295775"/>
          <p14:tracePt t="36347" x="1938338" y="4303713"/>
          <p14:tracePt t="36363" x="1938338" y="4313238"/>
          <p14:tracePt t="36395" x="1938338" y="4322763"/>
          <p14:tracePt t="36402" x="1946275" y="4330700"/>
          <p14:tracePt t="36419" x="1965325" y="4340225"/>
          <p14:tracePt t="36435" x="1973263" y="4348163"/>
          <p14:tracePt t="36452" x="2009775" y="4367213"/>
          <p14:tracePt t="36469" x="2044700" y="4394200"/>
          <p14:tracePt t="36485" x="2089150" y="4446588"/>
          <p14:tracePt t="36502" x="2160588" y="4500563"/>
          <p14:tracePt t="36518" x="2241550" y="4589463"/>
          <p14:tracePt t="36535" x="2330450" y="4679950"/>
          <p14:tracePt t="36551" x="2384425" y="4776788"/>
          <p14:tracePt t="36569" x="2455863" y="4929188"/>
          <p14:tracePt t="36585" x="2465388" y="4983163"/>
          <p14:tracePt t="36602" x="2473325" y="5037138"/>
          <p14:tracePt t="36618" x="2500313" y="5108575"/>
          <p14:tracePt t="36634" x="2517775" y="5170488"/>
          <p14:tracePt t="36651" x="2517775" y="5214938"/>
          <p14:tracePt t="36668" x="2517775" y="5268913"/>
          <p14:tracePt t="36684" x="2517775" y="5295900"/>
          <p14:tracePt t="36701" x="2517775" y="5313363"/>
          <p14:tracePt t="36717" x="2517775" y="5340350"/>
          <p14:tracePt t="36734" x="2517775" y="5375275"/>
          <p14:tracePt t="36751" x="2517775" y="5394325"/>
          <p14:tracePt t="36767" x="2517775" y="5402263"/>
          <p14:tracePt t="36964" x="2517775" y="5384800"/>
          <p14:tracePt t="36970" x="2536825" y="5330825"/>
          <p14:tracePt t="36983" x="2554288" y="5268913"/>
          <p14:tracePt t="36999" x="2633663" y="5089525"/>
          <p14:tracePt t="37016" x="2795588" y="4670425"/>
          <p14:tracePt t="37033" x="2911475" y="4473575"/>
          <p14:tracePt t="37049" x="3089275" y="4232275"/>
          <p14:tracePt t="37066" x="3276600" y="4000500"/>
          <p14:tracePt t="37083" x="3455988" y="3803650"/>
          <p14:tracePt t="37099" x="3554413" y="3687763"/>
          <p14:tracePt t="37115" x="3616325" y="3616325"/>
          <p14:tracePt t="37132" x="3616325" y="3544888"/>
          <p14:tracePt t="37149" x="3616325" y="3490913"/>
          <p14:tracePt t="37154" x="3616325" y="3465513"/>
          <p14:tracePt t="37165" x="3616325" y="3455988"/>
          <p14:tracePt t="37182" x="3616325" y="3402013"/>
          <p14:tracePt t="37198" x="3616325" y="3357563"/>
          <p14:tracePt t="37215" x="3616325" y="3303588"/>
          <p14:tracePt t="37232" x="3616325" y="3268663"/>
          <p14:tracePt t="37248" x="3616325" y="3214688"/>
          <p14:tracePt t="37265" x="3616325" y="3098800"/>
          <p14:tracePt t="37281" x="3616325" y="3044825"/>
          <p14:tracePt t="37298" x="3598863" y="2990850"/>
          <p14:tracePt t="37314" x="3581400" y="2955925"/>
          <p14:tracePt t="37331" x="3562350" y="2901950"/>
          <p14:tracePt t="37348" x="3544888" y="2874963"/>
          <p14:tracePt t="37364" x="3527425" y="2867025"/>
          <p14:tracePt t="37381" x="3517900" y="2857500"/>
          <p14:tracePt t="37397" x="3509963" y="2847975"/>
          <p14:tracePt t="37414" x="3500438" y="2840038"/>
          <p14:tracePt t="37431" x="3490913" y="2830513"/>
          <p14:tracePt t="37484" x="3490913" y="2822575"/>
          <p14:tracePt t="37547" x="3490913" y="2813050"/>
          <p14:tracePt t="37563" x="3500438" y="2803525"/>
          <p14:tracePt t="37594" x="3500438" y="2795588"/>
          <p14:tracePt t="37612" x="3500438" y="2786063"/>
          <p14:tracePt t="37627" x="3500438" y="2776538"/>
          <p14:tracePt t="37691" x="3500438" y="2768600"/>
          <p14:tracePt t="37699" x="3517900" y="2768600"/>
          <p14:tracePt t="37713" x="3544888" y="2768600"/>
          <p14:tracePt t="37730" x="3608388" y="2786063"/>
          <p14:tracePt t="37746" x="3705225" y="2847975"/>
          <p14:tracePt t="37762" x="3813175" y="2938463"/>
          <p14:tracePt t="37779" x="3929063" y="3027363"/>
          <p14:tracePt t="37795" x="4054475" y="3143250"/>
          <p14:tracePt t="37813" x="4179888" y="3214688"/>
          <p14:tracePt t="37828" x="4303713" y="3286125"/>
          <p14:tracePt t="37844" x="4330700" y="3313113"/>
          <p14:tracePt t="37861" x="4357688" y="3322638"/>
          <p14:tracePt t="37877" x="4375150" y="3340100"/>
          <p14:tracePt t="37911" x="4384675" y="3348038"/>
          <p14:tracePt t="37928" x="4394200" y="3375025"/>
          <p14:tracePt t="37945" x="4394200" y="3411538"/>
          <p14:tracePt t="37961" x="4394200" y="3465513"/>
          <p14:tracePt t="37977" x="4394200" y="3500438"/>
          <p14:tracePt t="37992" x="4394200" y="3562350"/>
          <p14:tracePt t="38009" x="4402138" y="3608388"/>
          <p14:tracePt t="38025" x="4402138" y="3679825"/>
          <p14:tracePt t="38043" x="4402138" y="3741738"/>
          <p14:tracePt t="38058" x="4402138" y="3813175"/>
          <p14:tracePt t="38077" x="4402138" y="3946525"/>
          <p14:tracePt t="38093" x="4402138" y="4089400"/>
          <p14:tracePt t="38110" x="4402138" y="4276725"/>
          <p14:tracePt t="38127" x="4402138" y="4438650"/>
          <p14:tracePt t="38146" x="4384675" y="4633913"/>
          <p14:tracePt t="38159" x="4384675" y="4687888"/>
          <p14:tracePt t="38177" x="4384675" y="4884738"/>
          <p14:tracePt t="38194" x="4384675" y="5000625"/>
          <p14:tracePt t="38211" x="4384675" y="5108575"/>
          <p14:tracePt t="38226" x="4384675" y="5224463"/>
          <p14:tracePt t="38243" x="4375150" y="5268913"/>
          <p14:tracePt t="38260" x="4357688" y="5322888"/>
          <p14:tracePt t="38276" x="4357688" y="5367338"/>
          <p14:tracePt t="38294" x="4348163" y="5419725"/>
          <p14:tracePt t="38309" x="4330700" y="5465763"/>
          <p14:tracePt t="38327" x="4313238" y="5483225"/>
          <p14:tracePt t="38342" x="4276725" y="5518150"/>
          <p14:tracePt t="38359" x="4214813" y="5554663"/>
          <p14:tracePt t="38377" x="4125913" y="5599113"/>
          <p14:tracePt t="38392" x="4027488" y="5616575"/>
          <p14:tracePt t="38409" x="3911600" y="5616575"/>
          <p14:tracePt t="38427" x="3768725" y="5616575"/>
          <p14:tracePt t="38443" x="3625850" y="5616575"/>
          <p14:tracePt t="38459" x="3536950" y="5616575"/>
          <p14:tracePt t="38477" x="3465513" y="5589588"/>
          <p14:tracePt t="38493" x="3438525" y="5562600"/>
          <p14:tracePt t="38508" x="3438525" y="5510213"/>
          <p14:tracePt t="38525" x="3438525" y="5384800"/>
          <p14:tracePt t="38541" x="3438525" y="5259388"/>
          <p14:tracePt t="38558" x="3419475" y="5108575"/>
          <p14:tracePt t="38574" x="3384550" y="5018088"/>
          <p14:tracePt t="38591" x="3348038" y="4946650"/>
          <p14:tracePt t="38608" x="3330575" y="4822825"/>
          <p14:tracePt t="38626" x="3313113" y="4697413"/>
          <p14:tracePt t="38642" x="3268663" y="4491038"/>
          <p14:tracePt t="38657" x="3251200" y="4340225"/>
          <p14:tracePt t="38674" x="3241675" y="4205288"/>
          <p14:tracePt t="38691" x="3214688" y="4098925"/>
          <p14:tracePt t="38708" x="3214688" y="4000500"/>
          <p14:tracePt t="38726" x="3214688" y="3884613"/>
          <p14:tracePt t="38740" x="3251200" y="3724275"/>
          <p14:tracePt t="38757" x="3286125" y="3509963"/>
          <p14:tracePt t="38774" x="3313113" y="3348038"/>
          <p14:tracePt t="38790" x="3322638" y="3214688"/>
          <p14:tracePt t="38809" x="3330575" y="3089275"/>
          <p14:tracePt t="38823" x="3340100" y="3036888"/>
          <p14:tracePt t="38840" x="3340100" y="2874963"/>
          <p14:tracePt t="38856" x="3340100" y="2803525"/>
          <p14:tracePt t="38873" x="3357563" y="2776538"/>
          <p14:tracePt t="38890" x="3357563" y="2759075"/>
          <p14:tracePt t="38925" x="3357563" y="2751138"/>
          <p14:tracePt t="38941" x="3367088" y="2751138"/>
          <p14:tracePt t="39059" x="3367088" y="2741613"/>
          <p14:tracePt t="39107" x="3367088" y="2759075"/>
          <p14:tracePt t="39115" x="3348038" y="2830513"/>
          <p14:tracePt t="39123" x="3313113" y="2955925"/>
          <p14:tracePt t="39138" x="3160713" y="3303588"/>
          <p14:tracePt t="39156" x="2874963" y="3822700"/>
          <p14:tracePt t="39161" x="2714625" y="4044950"/>
          <p14:tracePt t="39171" x="2544763" y="4268788"/>
          <p14:tracePt t="39189" x="2330450" y="4545013"/>
          <p14:tracePt t="39204" x="2205038" y="4687888"/>
          <p14:tracePt t="39220" x="2125663" y="4822825"/>
          <p14:tracePt t="39238" x="2098675" y="4894263"/>
          <p14:tracePt t="39254" x="2081213" y="4938713"/>
          <p14:tracePt t="39270" x="2054225" y="4973638"/>
          <p14:tracePt t="39288" x="2044700" y="4983163"/>
          <p14:tracePt t="39339" x="2036763" y="4983163"/>
          <p14:tracePt t="39364" x="2027238" y="4983163"/>
          <p14:tracePt t="39370" x="2009775" y="4991100"/>
          <p14:tracePt t="39394" x="2000250" y="4991100"/>
          <p14:tracePt t="39403" x="1990725" y="4991100"/>
          <p14:tracePt t="39420" x="1982788" y="4991100"/>
          <p14:tracePt t="39458" x="1973263" y="4991100"/>
          <p14:tracePt t="39466" x="1955800" y="4991100"/>
          <p14:tracePt t="39475" x="1946275" y="4973638"/>
          <p14:tracePt t="39486" x="1938338" y="4938713"/>
          <p14:tracePt t="39502" x="1911350" y="4894263"/>
          <p14:tracePt t="39520" x="1866900" y="4786313"/>
          <p14:tracePt t="39536" x="1847850" y="4751388"/>
          <p14:tracePt t="39553" x="1847850" y="4724400"/>
          <p14:tracePt t="39569" x="1839913" y="4714875"/>
          <p14:tracePt t="39699" x="1839913" y="4705350"/>
          <p14:tracePt t="39715" x="1839913" y="4697413"/>
          <p14:tracePt t="39732" x="1847850" y="4697413"/>
          <p14:tracePt t="39739" x="1866900" y="4697413"/>
          <p14:tracePt t="39751" x="1874838" y="4697413"/>
          <p14:tracePt t="39768" x="1919288" y="4714875"/>
          <p14:tracePt t="39784" x="1938338" y="4732338"/>
          <p14:tracePt t="39801" x="2000250" y="4768850"/>
          <p14:tracePt t="39818" x="2036763" y="4803775"/>
          <p14:tracePt t="39834" x="2081213" y="4840288"/>
          <p14:tracePt t="39851" x="2125663" y="4867275"/>
          <p14:tracePt t="39867" x="2152650" y="4884738"/>
          <p14:tracePt t="39885" x="2170113" y="4919663"/>
          <p14:tracePt t="39901" x="2197100" y="4946650"/>
          <p14:tracePt t="39917" x="2224088" y="4973638"/>
          <p14:tracePt t="39933" x="2241550" y="5000625"/>
          <p14:tracePt t="39950" x="2276475" y="5037138"/>
          <p14:tracePt t="39966" x="2295525" y="5062538"/>
          <p14:tracePt t="39984" x="2312988" y="5099050"/>
          <p14:tracePt t="40000" x="2330450" y="5143500"/>
          <p14:tracePt t="40017" x="2347913" y="5180013"/>
          <p14:tracePt t="40033" x="2366963" y="5214938"/>
          <p14:tracePt t="40050" x="2374900" y="5268913"/>
          <p14:tracePt t="40067" x="2374900" y="5303838"/>
          <p14:tracePt t="40083" x="2393950" y="5357813"/>
          <p14:tracePt t="40100" x="2393950" y="5394325"/>
          <p14:tracePt t="40116" x="2393950" y="5429250"/>
          <p14:tracePt t="40133" x="2393950" y="5465763"/>
          <p14:tracePt t="40149" x="2357438" y="5491163"/>
          <p14:tracePt t="40154" x="2339975" y="5510213"/>
          <p14:tracePt t="40166" x="2322513" y="5510213"/>
          <p14:tracePt t="40182" x="2268538" y="5527675"/>
          <p14:tracePt t="40199" x="2205038" y="5527675"/>
          <p14:tracePt t="40201" x="2170113" y="5527675"/>
          <p14:tracePt t="40216" x="2108200" y="5527675"/>
          <p14:tracePt t="40233" x="2044700" y="5518150"/>
          <p14:tracePt t="40249" x="2009775" y="5491163"/>
          <p14:tracePt t="40265" x="1982788" y="5473700"/>
          <p14:tracePt t="40283" x="1965325" y="5419725"/>
          <p14:tracePt t="40299" x="1946275" y="5295900"/>
          <p14:tracePt t="40315" x="1946275" y="5187950"/>
          <p14:tracePt t="40332" x="1946275" y="5116513"/>
          <p14:tracePt t="40348" x="1946275" y="5062538"/>
          <p14:tracePt t="40365" x="1946275" y="5027613"/>
          <p14:tracePt t="40382" x="1955800" y="4991100"/>
          <p14:tracePt t="40398" x="1973263" y="4973638"/>
          <p14:tracePt t="40415" x="1982788" y="4946650"/>
          <p14:tracePt t="40432" x="1990725" y="4929188"/>
          <p14:tracePt t="40449" x="2009775" y="4919663"/>
          <p14:tracePt t="40465" x="2027238" y="4902200"/>
          <p14:tracePt t="40482" x="2027238" y="4894263"/>
          <p14:tracePt t="40514" x="2036763" y="4884738"/>
          <p14:tracePt t="40547" x="2036763" y="4875213"/>
          <p14:tracePt t="40563" x="2044700" y="4875213"/>
          <p14:tracePt t="40595" x="2054225" y="4875213"/>
          <p14:tracePt t="42674" x="2054225" y="4867275"/>
          <p14:tracePt t="42690" x="2062163" y="4848225"/>
          <p14:tracePt t="42698" x="2098675" y="4830763"/>
          <p14:tracePt t="42706" x="2116138" y="4822825"/>
          <p14:tracePt t="42718" x="2160588" y="4795838"/>
          <p14:tracePt t="42736" x="2339975" y="4732338"/>
          <p14:tracePt t="42752" x="2419350" y="4705350"/>
          <p14:tracePt t="42768" x="2509838" y="4670425"/>
          <p14:tracePt t="42786" x="2589213" y="4660900"/>
          <p14:tracePt t="42802" x="2625725" y="4652963"/>
          <p14:tracePt t="42819" x="2633663" y="4652963"/>
          <p14:tracePt t="42900" x="2625725" y="4660900"/>
          <p14:tracePt t="42906" x="2616200" y="4670425"/>
          <p14:tracePt t="42917" x="2589213" y="4679950"/>
          <p14:tracePt t="42934" x="2554288" y="4679950"/>
          <p14:tracePt t="42951" x="2527300" y="4679950"/>
          <p14:tracePt t="42968" x="2446338" y="4679950"/>
          <p14:tracePt t="42984" x="2374900" y="4643438"/>
          <p14:tracePt t="43001" x="2286000" y="4581525"/>
          <p14:tracePt t="43017" x="2241550" y="4562475"/>
          <p14:tracePt t="43035" x="2205038" y="4545013"/>
          <p14:tracePt t="43051" x="2187575" y="4527550"/>
          <p14:tracePt t="43067" x="2170113" y="4518025"/>
          <p14:tracePt t="43114" x="2160588" y="4518025"/>
          <p14:tracePt t="43178" x="2152650" y="4510088"/>
          <p14:tracePt t="43202" x="2143125" y="4510088"/>
          <p14:tracePt t="43234" x="2133600" y="4510088"/>
          <p14:tracePt t="43331" x="2125663" y="4510088"/>
          <p14:tracePt t="43346" x="2125663" y="4518025"/>
          <p14:tracePt t="43354" x="2133600" y="4545013"/>
          <p14:tracePt t="43365" x="2143125" y="4554538"/>
          <p14:tracePt t="43382" x="2160588" y="4589463"/>
          <p14:tracePt t="43400" x="2205038" y="4643438"/>
          <p14:tracePt t="43416" x="2232025" y="4687888"/>
          <p14:tracePt t="43433" x="2251075" y="4714875"/>
          <p14:tracePt t="43449" x="2268538" y="4732338"/>
          <p14:tracePt t="43465" x="2295525" y="4776788"/>
          <p14:tracePt t="43482" x="2312988" y="4803775"/>
          <p14:tracePt t="43498" x="2330450" y="4822825"/>
          <p14:tracePt t="43514" x="2347913" y="4867275"/>
          <p14:tracePt t="43532" x="2366963" y="4884738"/>
          <p14:tracePt t="43548" x="2393950" y="4929188"/>
          <p14:tracePt t="43564" x="2428875" y="5000625"/>
          <p14:tracePt t="43581" x="2473325" y="5081588"/>
          <p14:tracePt t="43598" x="2527300" y="5180013"/>
          <p14:tracePt t="43614" x="2544763" y="5224463"/>
          <p14:tracePt t="43632" x="2581275" y="5313363"/>
          <p14:tracePt t="43648" x="2608263" y="5375275"/>
          <p14:tracePt t="43664" x="2633663" y="5419725"/>
          <p14:tracePt t="43681" x="2652713" y="5456238"/>
          <p14:tracePt t="43697" x="2670175" y="5465763"/>
          <p14:tracePt t="43771" x="2687638" y="5465763"/>
          <p14:tracePt t="43778" x="2705100" y="5446713"/>
          <p14:tracePt t="43796" x="2803525" y="5276850"/>
          <p14:tracePt t="43813" x="2990850" y="4946650"/>
          <p14:tracePt t="43829" x="3197225" y="4510088"/>
          <p14:tracePt t="43846" x="3465513" y="4116388"/>
          <p14:tracePt t="43864" x="3803650" y="3724275"/>
          <p14:tracePt t="43880" x="3919538" y="3536950"/>
          <p14:tracePt t="43896" x="3965575" y="3375025"/>
          <p14:tracePt t="43914" x="4000500" y="3259138"/>
          <p14:tracePt t="43929" x="4000500" y="3152775"/>
          <p14:tracePt t="43946" x="4000500" y="3081338"/>
          <p14:tracePt t="43962" x="4000500" y="3000375"/>
          <p14:tracePt t="43979" x="4000500" y="2928938"/>
          <p14:tracePt t="43995" x="3990975" y="2857500"/>
          <p14:tracePt t="44010" x="3990975" y="2803525"/>
          <p14:tracePt t="44027" x="3990975" y="2751138"/>
          <p14:tracePt t="44044" x="3990975" y="2714625"/>
          <p14:tracePt t="44060" x="3990975" y="2660650"/>
          <p14:tracePt t="44077" x="3990975" y="2608263"/>
          <p14:tracePt t="44093" x="3990975" y="2562225"/>
          <p14:tracePt t="44111" x="3965575" y="2517775"/>
          <p14:tracePt t="44127" x="3946525" y="2490788"/>
          <p14:tracePt t="44145" x="3929063" y="2482850"/>
          <p14:tracePt t="44164" x="3911600" y="2482850"/>
          <p14:tracePt t="44178" x="3867150" y="2465388"/>
          <p14:tracePt t="44211" x="3840163" y="2465388"/>
          <p14:tracePt t="44228" x="3822700" y="2465388"/>
          <p14:tracePt t="44244" x="3803650" y="2465388"/>
          <p14:tracePt t="44260" x="3795713" y="2465388"/>
          <p14:tracePt t="44277" x="3786188" y="2465388"/>
          <p14:tracePt t="44294" x="3759200" y="2465388"/>
          <p14:tracePt t="44311" x="3759200" y="2482850"/>
          <p14:tracePt t="44327" x="3759200" y="2517775"/>
          <p14:tracePt t="44344" x="3751263" y="2554288"/>
          <p14:tracePt t="44360" x="3751263" y="2598738"/>
          <p14:tracePt t="44377" x="3759200" y="2643188"/>
          <p14:tracePt t="44394" x="3768725" y="2687638"/>
          <p14:tracePt t="44410" x="3795713" y="2759075"/>
          <p14:tracePt t="44427" x="3813175" y="2795588"/>
          <p14:tracePt t="44444" x="3840163" y="2847975"/>
          <p14:tracePt t="44460" x="3875088" y="2894013"/>
          <p14:tracePt t="44476" x="3911600" y="2946400"/>
          <p14:tracePt t="44493" x="3965575" y="3009900"/>
          <p14:tracePt t="44509" x="4010025" y="3062288"/>
          <p14:tracePt t="44525" x="4037013" y="3089275"/>
          <p14:tracePt t="44544" x="4098925" y="3143250"/>
          <p14:tracePt t="44560" x="4143375" y="3170238"/>
          <p14:tracePt t="44576" x="4179888" y="3187700"/>
          <p14:tracePt t="44592" x="4214813" y="3224213"/>
          <p14:tracePt t="44609" x="4259263" y="3251200"/>
          <p14:tracePt t="44625" x="4295775" y="3268663"/>
          <p14:tracePt t="44643" x="4313238" y="3286125"/>
          <p14:tracePt t="44659" x="4375150" y="3313113"/>
          <p14:tracePt t="44675" x="4411663" y="3330575"/>
          <p14:tracePt t="44693" x="4429125" y="3340100"/>
          <p14:tracePt t="44708" x="4438650" y="3348038"/>
          <p14:tracePt t="44746" x="4446588" y="3348038"/>
          <p14:tracePt t="44761" x="4465638" y="3348038"/>
          <p14:tracePt t="44778" x="4473575" y="3348038"/>
          <p14:tracePt t="44791" x="4491038" y="3348038"/>
          <p14:tracePt t="45258" x="4473575" y="3330575"/>
          <p14:tracePt t="45265" x="4446588" y="3295650"/>
          <p14:tracePt t="45274" x="4384675" y="3241675"/>
          <p14:tracePt t="45289" x="4303713" y="3170238"/>
          <p14:tracePt t="45306" x="4232275" y="3125788"/>
          <p14:tracePt t="45322" x="4170363" y="3081338"/>
          <p14:tracePt t="45339" x="4125913" y="3054350"/>
          <p14:tracePt t="45355" x="4081463" y="3009900"/>
          <p14:tracePt t="45371" x="4000500" y="2911475"/>
          <p14:tracePt t="45388" x="3919538" y="2822575"/>
          <p14:tracePt t="45404" x="3795713" y="2732088"/>
          <p14:tracePt t="45421" x="3670300" y="2608263"/>
          <p14:tracePt t="45437" x="3562350" y="2490788"/>
          <p14:tracePt t="45454" x="3402013" y="2366963"/>
          <p14:tracePt t="45471" x="3232150" y="2224088"/>
          <p14:tracePt t="45488" x="3179763" y="2179638"/>
          <p14:tracePt t="45504" x="3152775" y="2125663"/>
          <p14:tracePt t="45521" x="3108325" y="2062163"/>
          <p14:tracePt t="45538" x="3098800" y="2036763"/>
          <p14:tracePt t="45554" x="3071813" y="1982788"/>
          <p14:tracePt t="45571" x="3054350" y="1955800"/>
          <p14:tracePt t="45587" x="3036888" y="1928813"/>
          <p14:tracePt t="45604" x="3017838" y="1901825"/>
          <p14:tracePt t="45620" x="3000375" y="1866900"/>
          <p14:tracePt t="45636" x="2965450" y="1830388"/>
          <p14:tracePt t="45654" x="2938463" y="1795463"/>
          <p14:tracePt t="45658" x="2901950" y="1776413"/>
          <p14:tracePt t="45669" x="2874963" y="1751013"/>
          <p14:tracePt t="45686" x="2822575" y="1724025"/>
          <p14:tracePt t="45703" x="2751138" y="1679575"/>
          <p14:tracePt t="45720" x="2697163" y="1652588"/>
          <p14:tracePt t="45736" x="2679700" y="1643063"/>
          <p14:tracePt t="45753" x="2670175" y="1633538"/>
          <p14:tracePt t="45769" x="2660650" y="1633538"/>
          <p14:tracePt t="45826" x="2660650" y="1625600"/>
          <p14:tracePt t="45891" x="2652713" y="1625600"/>
          <p14:tracePt t="46706" x="2643188" y="1625600"/>
          <p14:tracePt t="47498" x="2633663" y="1625600"/>
          <p14:tracePt t="47562" x="2633663" y="1633538"/>
          <p14:tracePt t="48650" x="2633663" y="1643063"/>
          <p14:tracePt t="48657" x="2633663" y="1652588"/>
          <p14:tracePt t="48671" x="2633663" y="1697038"/>
          <p14:tracePt t="48688" x="2608263" y="1741488"/>
          <p14:tracePt t="48704" x="2608263" y="1812925"/>
          <p14:tracePt t="48720" x="2608263" y="1874838"/>
          <p14:tracePt t="48737" x="2608263" y="1928813"/>
          <p14:tracePt t="48753" x="2608263" y="1973263"/>
          <p14:tracePt t="48770" x="2608263" y="2017713"/>
          <p14:tracePt t="48787" x="2616200" y="2044700"/>
          <p14:tracePt t="48803" x="2616200" y="2062163"/>
          <p14:tracePt t="48819" x="2616200" y="2071688"/>
          <p14:tracePt t="48853" x="2625725" y="2081213"/>
          <p14:tracePt t="49121" x="2625725" y="2089150"/>
          <p14:tracePt t="49171" x="2625725" y="2098675"/>
          <p14:tracePt t="49833" x="2633663" y="2098675"/>
          <p14:tracePt t="49857" x="2643188" y="2098675"/>
          <p14:tracePt t="49898" x="2652713" y="2098675"/>
          <p14:tracePt t="49994" x="2660650" y="2108200"/>
          <p14:tracePt t="50545" x="2670175" y="2108200"/>
          <p14:tracePt t="50649" x="2670175" y="2116138"/>
          <p14:tracePt t="51570" x="2679700" y="2116138"/>
          <p14:tracePt t="51576" x="2724150" y="2116138"/>
          <p14:tracePt t="51589" x="2795588" y="2116138"/>
          <p14:tracePt t="51603" x="3036888" y="2116138"/>
          <p14:tracePt t="51620" x="3375025" y="2152650"/>
          <p14:tracePt t="51636" x="3741738" y="2205038"/>
          <p14:tracePt t="51652" x="4133850" y="2268538"/>
          <p14:tracePt t="51669" x="4438650" y="2312988"/>
          <p14:tracePt t="51672" x="4545013" y="2322513"/>
          <p14:tracePt t="51686" x="4741863" y="2357438"/>
          <p14:tracePt t="51704" x="4884738" y="2384425"/>
          <p14:tracePt t="51720" x="5045075" y="2401888"/>
          <p14:tracePt t="51736" x="5214938" y="2428875"/>
          <p14:tracePt t="51754" x="5411788" y="2455863"/>
          <p14:tracePt t="51770" x="5670550" y="2500313"/>
          <p14:tracePt t="51785" x="5919788" y="2517775"/>
          <p14:tracePt t="51803" x="6197600" y="2571750"/>
          <p14:tracePt t="51820" x="6419850" y="2598738"/>
          <p14:tracePt t="51838" x="6732588" y="2652713"/>
          <p14:tracePt t="51854" x="6867525" y="2660650"/>
          <p14:tracePt t="51871" x="7232650" y="2714625"/>
          <p14:tracePt t="51886" x="7466013" y="2732088"/>
          <p14:tracePt t="51904" x="7661275" y="2759075"/>
          <p14:tracePt t="51922" x="7848600" y="2768600"/>
          <p14:tracePt t="51937" x="7966075" y="2768600"/>
          <p14:tracePt t="51953" x="8001000" y="2768600"/>
          <p14:tracePt t="51970" x="8018463" y="2768600"/>
          <p14:tracePt t="52105" x="8018463" y="2776538"/>
          <p14:tracePt t="52172" x="8027988" y="2776538"/>
          <p14:tracePt t="52178" x="8027988" y="2768600"/>
          <p14:tracePt t="52193" x="8027988" y="2759075"/>
          <p14:tracePt t="52209" x="8027988" y="2741613"/>
          <p14:tracePt t="52219" x="8018463" y="2732088"/>
          <p14:tracePt t="52298" x="8018463" y="2724150"/>
          <p14:tracePt t="52313" x="8018463" y="2714625"/>
          <p14:tracePt t="52360" x="8018463" y="2697163"/>
          <p14:tracePt t="52392" x="8027988" y="2697163"/>
          <p14:tracePt t="52433" x="8027988" y="2687638"/>
          <p14:tracePt t="52481" x="8027988" y="2679700"/>
          <p14:tracePt t="52505" x="8037513" y="2679700"/>
          <p14:tracePt t="52554" x="8037513" y="2660650"/>
          <p14:tracePt t="52578" x="8045450" y="2652713"/>
          <p14:tracePt t="52592" x="8045450" y="2633663"/>
          <p14:tracePt t="52602" x="8054975" y="2633663"/>
          <p14:tracePt t="53592" x="8045450" y="2625725"/>
          <p14:tracePt t="53601" x="8010525" y="2633663"/>
          <p14:tracePt t="53611" x="7939088" y="2679700"/>
          <p14:tracePt t="53627" x="7653338" y="2803525"/>
          <p14:tracePt t="53644" x="7099300" y="3017838"/>
          <p14:tracePt t="53661" x="6303963" y="3251200"/>
          <p14:tracePt t="53665" x="5894388" y="3357563"/>
          <p14:tracePt t="53677" x="5537200" y="3438525"/>
          <p14:tracePt t="53695" x="4660900" y="3608388"/>
          <p14:tracePt t="53711" x="4384675" y="3660775"/>
          <p14:tracePt t="53727" x="4197350" y="3705225"/>
          <p14:tracePt t="53744" x="4108450" y="3751263"/>
          <p14:tracePt t="53760" x="4037013" y="3776663"/>
          <p14:tracePt t="53777" x="4000500" y="3795713"/>
          <p14:tracePt t="53794" x="3973513" y="3803650"/>
          <p14:tracePt t="53810" x="3956050" y="3813175"/>
          <p14:tracePt t="53826" x="3938588" y="3822700"/>
          <p14:tracePt t="53843" x="3919538" y="3822700"/>
          <p14:tracePt t="53860" x="3911600" y="3830638"/>
          <p14:tracePt t="53877" x="3911600" y="3840163"/>
          <p14:tracePt t="53892" x="3902075" y="3840163"/>
          <p14:tracePt t="53910" x="3894138" y="3848100"/>
          <p14:tracePt t="53945" x="3884613" y="3848100"/>
          <p14:tracePt t="53983" x="3875088" y="3848100"/>
          <p14:tracePt t="54152" x="3867150" y="3848100"/>
          <p14:tracePt t="54161" x="3867150" y="3840163"/>
          <p14:tracePt t="54175" x="3875088" y="3776663"/>
          <p14:tracePt t="54192" x="3911600" y="3670300"/>
          <p14:tracePt t="54208" x="3929063" y="3562350"/>
          <p14:tracePt t="54225" x="3965575" y="3455988"/>
          <p14:tracePt t="54242" x="4000500" y="3340100"/>
          <p14:tracePt t="54258" x="4037013" y="3214688"/>
          <p14:tracePt t="54274" x="4054475" y="3108325"/>
          <p14:tracePt t="54291" x="4054475" y="3036888"/>
          <p14:tracePt t="54307" x="4054475" y="2982913"/>
          <p14:tracePt t="54323" x="4054475" y="2938463"/>
          <p14:tracePt t="54341" x="4054475" y="2919413"/>
          <p14:tracePt t="54357" x="4054475" y="2884488"/>
          <p14:tracePt t="54374" x="4054475" y="2847975"/>
          <p14:tracePt t="54390" x="4054475" y="2830513"/>
          <p14:tracePt t="54407" x="4054475" y="2822575"/>
          <p14:tracePt t="54424" x="4054475" y="2795588"/>
          <p14:tracePt t="54441" x="4054475" y="2776538"/>
          <p14:tracePt t="54457" x="4062413" y="2759075"/>
          <p14:tracePt t="54473" x="4081463" y="2714625"/>
          <p14:tracePt t="54490" x="4081463" y="2679700"/>
          <p14:tracePt t="54507" x="4081463" y="2660650"/>
          <p14:tracePt t="54523" x="4081463" y="2643188"/>
          <p14:tracePt t="54539" x="4081463" y="2616200"/>
          <p14:tracePt t="54555" x="4081463" y="2598738"/>
          <p14:tracePt t="54573" x="4081463" y="2589213"/>
          <p14:tracePt t="54589" x="4081463" y="2571750"/>
          <p14:tracePt t="54606" x="4081463" y="2562225"/>
          <p14:tracePt t="54864" x="4081463" y="2554288"/>
          <p14:tracePt t="54872" x="4071938" y="2554288"/>
          <p14:tracePt t="54888" x="4054475" y="2554288"/>
          <p14:tracePt t="54904" x="4017963" y="2554288"/>
          <p14:tracePt t="54921" x="3983038" y="2589213"/>
          <p14:tracePt t="54938" x="3938588" y="2616200"/>
          <p14:tracePt t="54954" x="3875088" y="2679700"/>
          <p14:tracePt t="54970" x="3822700" y="2751138"/>
          <p14:tracePt t="54987" x="3751263" y="2830513"/>
          <p14:tracePt t="55004" x="3697288" y="2901950"/>
          <p14:tracePt t="55020" x="3652838" y="2955925"/>
          <p14:tracePt t="55037" x="3571875" y="3054350"/>
          <p14:tracePt t="55055" x="3482975" y="3170238"/>
          <p14:tracePt t="55070" x="3402013" y="3268663"/>
          <p14:tracePt t="55087" x="3348038" y="3367088"/>
          <p14:tracePt t="55104" x="3286125" y="3455988"/>
          <p14:tracePt t="55120" x="3232150" y="3544888"/>
          <p14:tracePt t="55137" x="3187700" y="3652838"/>
          <p14:tracePt t="55153" x="3108325" y="3768725"/>
          <p14:tracePt t="55170" x="3036888" y="3894138"/>
          <p14:tracePt t="55175" x="3000375" y="3938588"/>
          <p14:tracePt t="55186" x="2965450" y="3990975"/>
          <p14:tracePt t="55203" x="2911475" y="4081463"/>
          <p14:tracePt t="55219" x="2867025" y="4160838"/>
          <p14:tracePt t="55236" x="2840038" y="4259263"/>
          <p14:tracePt t="55252" x="2786063" y="4375150"/>
          <p14:tracePt t="55270" x="2714625" y="4527550"/>
          <p14:tracePt t="55286" x="2679700" y="4589463"/>
          <p14:tracePt t="55303" x="2581275" y="4724400"/>
          <p14:tracePt t="55319" x="2527300" y="4786313"/>
          <p14:tracePt t="55335" x="2482850" y="4875213"/>
          <p14:tracePt t="55352" x="2419350" y="4965700"/>
          <p14:tracePt t="55368" x="2401888" y="5018088"/>
          <p14:tracePt t="55385" x="2339975" y="5089525"/>
          <p14:tracePt t="55402" x="2322513" y="5126038"/>
          <p14:tracePt t="55419" x="2303463" y="5160963"/>
          <p14:tracePt t="55435" x="2295525" y="5197475"/>
          <p14:tracePt t="55451" x="2268538" y="5232400"/>
          <p14:tracePt t="55469" x="2259013" y="5268913"/>
          <p14:tracePt t="55484" x="2241550" y="5295900"/>
          <p14:tracePt t="55503" x="2224088" y="5330825"/>
          <p14:tracePt t="55518" x="2214563" y="5348288"/>
          <p14:tracePt t="55534" x="2214563" y="5357813"/>
          <p14:tracePt t="55551" x="2205038" y="5367338"/>
          <p14:tracePt t="55657" x="2197100" y="5375275"/>
          <p14:tracePt t="55913" x="2187575" y="5375275"/>
          <p14:tracePt t="56032" x="2179638" y="5375275"/>
          <p14:tracePt t="56171" x="2170113" y="5375275"/>
          <p14:tracePt t="56209" x="2160588" y="5375275"/>
          <p14:tracePt t="56320" x="2152650" y="5375275"/>
          <p14:tracePt t="56480" x="2143125" y="5375275"/>
          <p14:tracePt t="56504" x="2133600" y="5375275"/>
          <p14:tracePt t="56529" x="2125663" y="5375275"/>
          <p14:tracePt t="56561" x="2116138" y="5375275"/>
          <p14:tracePt t="56568" x="2098675" y="5367338"/>
          <p14:tracePt t="56584" x="2098675" y="5357813"/>
          <p14:tracePt t="56595" x="2089150" y="5357813"/>
          <p14:tracePt t="56612" x="2081213" y="5330825"/>
          <p14:tracePt t="56629" x="2071688" y="5295900"/>
          <p14:tracePt t="56646" x="2054225" y="5180013"/>
          <p14:tracePt t="56663" x="2054225" y="5081588"/>
          <p14:tracePt t="56678" x="2054225" y="5000625"/>
          <p14:tracePt t="56695" x="2098675" y="4875213"/>
          <p14:tracePt t="56712" x="2152650" y="4741863"/>
          <p14:tracePt t="56728" x="2241550" y="4598988"/>
          <p14:tracePt t="56746" x="2347913" y="4473575"/>
          <p14:tracePt t="56762" x="2446338" y="4348163"/>
          <p14:tracePt t="56778" x="2500313" y="4251325"/>
          <p14:tracePt t="56795" x="2544763" y="4170363"/>
          <p14:tracePt t="56811" x="2608263" y="4054475"/>
          <p14:tracePt t="56827" x="2679700" y="3946525"/>
          <p14:tracePt t="56844" x="2732088" y="3848100"/>
          <p14:tracePt t="56860" x="2776538" y="3776663"/>
          <p14:tracePt t="56877" x="2830513" y="3714750"/>
          <p14:tracePt t="56879" x="2857500" y="3697288"/>
          <p14:tracePt t="56894" x="2894013" y="3643313"/>
          <p14:tracePt t="56911" x="2928938" y="3608388"/>
          <p14:tracePt t="56927" x="2965450" y="3554413"/>
          <p14:tracePt t="56944" x="2990850" y="3517900"/>
          <p14:tracePt t="56961" x="3027363" y="3473450"/>
          <p14:tracePt t="56977" x="3062288" y="3438525"/>
          <p14:tracePt t="56995" x="3089275" y="3411538"/>
          <p14:tracePt t="57010" x="3108325" y="3384550"/>
          <p14:tracePt t="57026" x="3116263" y="3375025"/>
          <p14:tracePt t="57043" x="3133725" y="3357563"/>
          <p14:tracePt t="57059" x="3152775" y="3340100"/>
          <p14:tracePt t="57076" x="3179763" y="3303588"/>
          <p14:tracePt t="57092" x="3205163" y="3259138"/>
          <p14:tracePt t="57109" x="3232150" y="3224213"/>
          <p14:tracePt t="57126" x="3251200" y="3170238"/>
          <p14:tracePt t="57142" x="3276600" y="3125788"/>
          <p14:tracePt t="57159" x="3295650" y="3089275"/>
          <p14:tracePt t="57176" x="3322638" y="3036888"/>
          <p14:tracePt t="57194" x="3340100" y="3009900"/>
          <p14:tracePt t="57209" x="3348038" y="2982913"/>
          <p14:tracePt t="57225" x="3367088" y="2973388"/>
          <p14:tracePt t="57243" x="3375025" y="2946400"/>
          <p14:tracePt t="57259" x="3384550" y="2928938"/>
          <p14:tracePt t="57275" x="3394075" y="2911475"/>
          <p14:tracePt t="57291" x="3402013" y="2894013"/>
          <p14:tracePt t="57308" x="3402013" y="2884488"/>
          <p14:tracePt t="57324" x="3402013" y="2874963"/>
          <p14:tracePt t="57341" x="3402013" y="2867025"/>
          <p14:tracePt t="57368" x="3411538" y="2857500"/>
          <p14:tracePt t="57392" x="3419475" y="2847975"/>
          <p14:tracePt t="57400" x="3429000" y="2840038"/>
          <p14:tracePt t="57425" x="3438525" y="2830513"/>
          <p14:tracePt t="57432" x="3446463" y="2822575"/>
          <p14:tracePt t="57442" x="3455988" y="2822575"/>
          <p14:tracePt t="57458" x="3473450" y="2803525"/>
          <p14:tracePt t="57474" x="3490913" y="2786063"/>
          <p14:tracePt t="57490" x="3517900" y="2768600"/>
          <p14:tracePt t="57507" x="3527425" y="2759075"/>
          <p14:tracePt t="57524" x="3536950" y="2751138"/>
          <p14:tracePt t="57540" x="3544888" y="2741613"/>
          <p14:tracePt t="57887" x="3544888" y="2732088"/>
          <p14:tracePt t="57904" x="3544888" y="2714625"/>
          <p14:tracePt t="57967" x="3544888" y="2705100"/>
          <p14:tracePt t="58152" x="3544888" y="2697163"/>
          <p14:tracePt t="58160" x="3544888" y="2687638"/>
          <p14:tracePt t="58170" x="3562350" y="2670175"/>
          <p14:tracePt t="58186" x="3608388" y="2660650"/>
          <p14:tracePt t="58203" x="3608388" y="2652713"/>
          <p14:tracePt t="58219" x="3625850" y="2652713"/>
          <p14:tracePt t="58236" x="3633788" y="2652713"/>
          <p14:tracePt t="58254" x="3679825" y="2652713"/>
          <p14:tracePt t="58271" x="3714750" y="2652713"/>
          <p14:tracePt t="58286" x="3724275" y="2652713"/>
          <p14:tracePt t="58304" x="3741738" y="2652713"/>
          <p14:tracePt t="58320" x="3751263" y="2652713"/>
          <p14:tracePt t="58336" x="3768725" y="2633663"/>
          <p14:tracePt t="58353" x="3776663" y="2633663"/>
          <p14:tracePt t="58369" x="3795713" y="2625725"/>
          <p14:tracePt t="58384" x="3803650" y="2625725"/>
          <p14:tracePt t="58401" x="3813175" y="2616200"/>
          <p14:tracePt t="58656" x="3813175" y="2608263"/>
          <p14:tracePt t="58664" x="3803650" y="2608263"/>
          <p14:tracePt t="58683" x="3795713" y="2608263"/>
          <p14:tracePt t="58688" x="3776663" y="2608263"/>
          <p14:tracePt t="58712" x="3768725" y="2608263"/>
          <p14:tracePt t="58719" x="3759200" y="2608263"/>
          <p14:tracePt t="58736" x="3751263" y="2608263"/>
          <p14:tracePt t="58750" x="3724275" y="2608263"/>
          <p14:tracePt t="58767" x="3660775" y="2608263"/>
          <p14:tracePt t="58784" x="3608388" y="2608263"/>
          <p14:tracePt t="58800" x="3544888" y="2608263"/>
          <p14:tracePt t="58817" x="3509963" y="2608263"/>
          <p14:tracePt t="58833" x="3455988" y="2608263"/>
          <p14:tracePt t="58850" x="3411538" y="2608263"/>
          <p14:tracePt t="58866" x="3348038" y="2608263"/>
          <p14:tracePt t="58883" x="3259138" y="2608263"/>
          <p14:tracePt t="58900" x="3133725" y="2608263"/>
          <p14:tracePt t="58917" x="3017838" y="2608263"/>
          <p14:tracePt t="58934" x="2857500" y="2598738"/>
          <p14:tracePt t="58950" x="2759075" y="2571750"/>
          <p14:tracePt t="58967" x="2633663" y="2562225"/>
          <p14:tracePt t="58984" x="2509838" y="2536825"/>
          <p14:tracePt t="59000" x="2428875" y="2527300"/>
          <p14:tracePt t="59016" x="2347913" y="2517775"/>
          <p14:tracePt t="59033" x="2312988" y="2509838"/>
          <p14:tracePt t="59049" x="2295525" y="2509838"/>
          <p14:tracePt t="59065" x="2276475" y="2509838"/>
          <p14:tracePt t="59082" x="2259013" y="2509838"/>
          <p14:tracePt t="59099" x="2224088" y="2509838"/>
          <p14:tracePt t="59115" x="2170113" y="2509838"/>
          <p14:tracePt t="59132" x="2125663" y="2509838"/>
          <p14:tracePt t="59148" x="2089150" y="2509838"/>
          <p14:tracePt t="59165" x="2044700" y="2509838"/>
          <p14:tracePt t="59232" x="2036763" y="2509838"/>
          <p14:tracePt t="59240" x="2036763" y="2500313"/>
          <p14:tracePt t="59256" x="2062163" y="2490788"/>
          <p14:tracePt t="59265" x="2116138" y="2490788"/>
          <p14:tracePt t="59281" x="2286000" y="2482850"/>
          <p14:tracePt t="59298" x="2438400" y="2482850"/>
          <p14:tracePt t="59314" x="2616200" y="2482850"/>
          <p14:tracePt t="59330" x="2759075" y="2482850"/>
          <p14:tracePt t="59347" x="2874963" y="2482850"/>
          <p14:tracePt t="59364" x="2965450" y="2482850"/>
          <p14:tracePt t="59381" x="3081338" y="2482850"/>
          <p14:tracePt t="59397" x="3197225" y="2455863"/>
          <p14:tracePt t="59414" x="3348038" y="2438400"/>
          <p14:tracePt t="59431" x="3429000" y="2419350"/>
          <p14:tracePt t="59447" x="3490913" y="2419350"/>
          <p14:tracePt t="59464" x="3544888" y="2419350"/>
          <p14:tracePt t="59481" x="3598863" y="2419350"/>
          <p14:tracePt t="59497" x="3679825" y="2419350"/>
          <p14:tracePt t="59514" x="3759200" y="2419350"/>
          <p14:tracePt t="59530" x="3830638" y="2419350"/>
          <p14:tracePt t="59546" x="3884613" y="2419350"/>
          <p14:tracePt t="59563" x="3938588" y="2419350"/>
          <p14:tracePt t="59579" x="3965575" y="2419350"/>
          <p14:tracePt t="59596" x="3973513" y="2419350"/>
          <p14:tracePt t="59673" x="3983038" y="2419350"/>
          <p14:tracePt t="59688" x="3973513" y="2428875"/>
          <p14:tracePt t="59697" x="3973513" y="2438400"/>
          <p14:tracePt t="59712" x="3929063" y="2509838"/>
          <p14:tracePt t="59729" x="3884613" y="2589213"/>
          <p14:tracePt t="59745" x="3803650" y="2670175"/>
          <p14:tracePt t="59762" x="3724275" y="2751138"/>
          <p14:tracePt t="59778" x="3608388" y="2830513"/>
          <p14:tracePt t="59795" x="3500438" y="2928938"/>
          <p14:tracePt t="59812" x="3411538" y="3009900"/>
          <p14:tracePt t="59828" x="3303588" y="3098800"/>
          <p14:tracePt t="59844" x="3179763" y="3232150"/>
          <p14:tracePt t="59862" x="3009900" y="3402013"/>
          <p14:tracePt t="59878" x="2901950" y="3536950"/>
          <p14:tracePt t="59895" x="2795588" y="3643313"/>
          <p14:tracePt t="59911" x="2714625" y="3751263"/>
          <p14:tracePt t="59928" x="2652713" y="3822700"/>
          <p14:tracePt t="59944" x="2589213" y="3929063"/>
          <p14:tracePt t="59961" x="2536825" y="4044950"/>
          <p14:tracePt t="59977" x="2490788" y="4187825"/>
          <p14:tracePt t="59994" x="2455863" y="4313238"/>
          <p14:tracePt t="60010" x="2428875" y="4411663"/>
          <p14:tracePt t="60026" x="2401888" y="4491038"/>
          <p14:tracePt t="60042" x="2374900" y="4562475"/>
          <p14:tracePt t="60060" x="2347913" y="4643438"/>
          <p14:tracePt t="60076" x="2295525" y="4732338"/>
          <p14:tracePt t="60092" x="2268538" y="4822825"/>
          <p14:tracePt t="60093" x="2251075" y="4867275"/>
          <p14:tracePt t="60109" x="2241550" y="4919663"/>
          <p14:tracePt t="60125" x="2197100" y="5010150"/>
          <p14:tracePt t="60142" x="2179638" y="5054600"/>
          <p14:tracePt t="60158" x="2170113" y="5081588"/>
          <p14:tracePt t="60175" x="2152650" y="5116513"/>
          <p14:tracePt t="60192" x="2133600" y="5143500"/>
          <p14:tracePt t="60256" x="2125663" y="5153025"/>
          <p14:tracePt t="60280" x="2116138" y="5153025"/>
          <p14:tracePt t="60296" x="2108200" y="5153025"/>
          <p14:tracePt t="60303" x="2089150" y="5153025"/>
          <p14:tracePt t="60312" x="2071688" y="5143500"/>
          <p14:tracePt t="60325" x="2017713" y="5081588"/>
          <p14:tracePt t="60343" x="1938338" y="4956175"/>
          <p14:tracePt t="60359" x="1847850" y="4803775"/>
          <p14:tracePt t="60375" x="1768475" y="4616450"/>
          <p14:tracePt t="60392" x="1724025" y="4483100"/>
          <p14:tracePt t="60408" x="1714500" y="4375150"/>
          <p14:tracePt t="60425" x="1714500" y="4286250"/>
          <p14:tracePt t="60441" x="1768475" y="4133850"/>
          <p14:tracePt t="60458" x="1830388" y="4000500"/>
          <p14:tracePt t="60475" x="1911350" y="3848100"/>
          <p14:tracePt t="60492" x="1982788" y="3705225"/>
          <p14:tracePt t="60508" x="2036763" y="3562350"/>
          <p14:tracePt t="60525" x="2089150" y="3446463"/>
          <p14:tracePt t="60542" x="2143125" y="3276600"/>
          <p14:tracePt t="60558" x="2214563" y="3108325"/>
          <p14:tracePt t="60575" x="2251075" y="2955925"/>
          <p14:tracePt t="60591" x="2268538" y="2840038"/>
          <p14:tracePt t="60607" x="2276475" y="2768600"/>
          <p14:tracePt t="60624" x="2286000" y="2660650"/>
          <p14:tracePt t="60641" x="2322513" y="2581275"/>
          <p14:tracePt t="60657" x="2339975" y="2509838"/>
          <p14:tracePt t="60674" x="2357438" y="2446338"/>
          <p14:tracePt t="60678" x="2366963" y="2419350"/>
          <p14:tracePt t="60691" x="2366963" y="2401888"/>
          <p14:tracePt t="60706" x="2374900" y="2366963"/>
          <p14:tracePt t="60723" x="2374900" y="2357438"/>
          <p14:tracePt t="60740" x="2384425" y="2347913"/>
          <p14:tracePt t="60756" x="2384425" y="2339975"/>
          <p14:tracePt t="60774" x="2401888" y="2303463"/>
          <p14:tracePt t="60790" x="2428875" y="2286000"/>
          <p14:tracePt t="60807" x="2482850" y="2268538"/>
          <p14:tracePt t="60824" x="2571750" y="2251075"/>
          <p14:tracePt t="60840" x="2705100" y="2251075"/>
          <p14:tracePt t="60856" x="2857500" y="2251075"/>
          <p14:tracePt t="60874" x="3027363" y="2251075"/>
          <p14:tracePt t="60889" x="3152775" y="2295525"/>
          <p14:tracePt t="60906" x="3224213" y="2322513"/>
          <p14:tracePt t="60923" x="3259138" y="2330450"/>
          <p14:tracePt t="60939" x="3276600" y="2347913"/>
          <p14:tracePt t="60955" x="3295650" y="2347913"/>
          <p14:tracePt t="60972" x="3322638" y="2347913"/>
          <p14:tracePt t="60989" x="3384550" y="2357438"/>
          <p14:tracePt t="61006" x="3429000" y="2366963"/>
          <p14:tracePt t="61023" x="3446463" y="2374900"/>
          <p14:tracePt t="61039" x="3465513" y="2374900"/>
          <p14:tracePt t="61055" x="3465513" y="2384425"/>
          <p14:tracePt t="61072" x="3473450" y="2384425"/>
          <p14:tracePt t="61105" x="3482975" y="2384425"/>
          <p14:tracePt t="61122" x="3500438" y="2384425"/>
          <p14:tracePt t="61138" x="3509963" y="2393950"/>
          <p14:tracePt t="61154" x="3536950" y="2401888"/>
          <p14:tracePt t="61171" x="3544888" y="2401888"/>
          <p14:tracePt t="61192" x="3544888" y="2411413"/>
          <p14:tracePt t="61207" x="3554413" y="2411413"/>
          <p14:tracePt t="61287" x="3554413" y="2428875"/>
          <p14:tracePt t="61296" x="3554413" y="2438400"/>
          <p14:tracePt t="61306" x="3554413" y="2465388"/>
          <p14:tracePt t="61320" x="3554413" y="2536825"/>
          <p14:tracePt t="61337" x="3490913" y="2652713"/>
          <p14:tracePt t="61353" x="3411538" y="2803525"/>
          <p14:tracePt t="61370" x="3303588" y="2965450"/>
          <p14:tracePt t="61386" x="3187700" y="3133725"/>
          <p14:tracePt t="61403" x="3017838" y="3303588"/>
          <p14:tracePt t="61419" x="2867025" y="3429000"/>
          <p14:tracePt t="61436" x="2732088" y="3562350"/>
          <p14:tracePt t="61454" x="2554288" y="3786188"/>
          <p14:tracePt t="61471" x="2455863" y="3956050"/>
          <p14:tracePt t="61486" x="2366963" y="4125913"/>
          <p14:tracePt t="61504" x="2295525" y="4251325"/>
          <p14:tracePt t="61519" x="2251075" y="4348163"/>
          <p14:tracePt t="61536" x="2197100" y="4438650"/>
          <p14:tracePt t="61552" x="2116138" y="4537075"/>
          <p14:tracePt t="61569" x="2071688" y="4608513"/>
          <p14:tracePt t="61585" x="2009775" y="4697413"/>
          <p14:tracePt t="61602" x="1990725" y="4732338"/>
          <p14:tracePt t="61619" x="1973263" y="4776788"/>
          <p14:tracePt t="61635" x="1965325" y="4786313"/>
          <p14:tracePt t="61737" x="1965325" y="4776788"/>
          <p14:tracePt t="61743" x="1973263" y="4759325"/>
          <p14:tracePt t="61753" x="1982788" y="4732338"/>
          <p14:tracePt t="61768" x="1990725" y="4643438"/>
          <p14:tracePt t="61784" x="2009775" y="4527550"/>
          <p14:tracePt t="61802" x="2009775" y="4367213"/>
          <p14:tracePt t="61817" x="2009775" y="4241800"/>
          <p14:tracePt t="61834" x="2009775" y="4108450"/>
          <p14:tracePt t="61850" x="2009775" y="3956050"/>
          <p14:tracePt t="61867" x="2009775" y="3795713"/>
          <p14:tracePt t="61884" x="2036763" y="3633788"/>
          <p14:tracePt t="61901" x="2062163" y="3465513"/>
          <p14:tracePt t="61918" x="2081213" y="3251200"/>
          <p14:tracePt t="61934" x="2108200" y="3160713"/>
          <p14:tracePt t="61950" x="2116138" y="3108325"/>
          <p14:tracePt t="61967" x="2133600" y="3036888"/>
          <p14:tracePt t="61983" x="2152650" y="2990850"/>
          <p14:tracePt t="61999" x="2179638" y="2955925"/>
          <p14:tracePt t="62016" x="2187575" y="2894013"/>
          <p14:tracePt t="62033" x="2214563" y="2857500"/>
          <p14:tracePt t="62049" x="2241550" y="2840038"/>
          <p14:tracePt t="62066" x="2276475" y="2822575"/>
          <p14:tracePt t="62083" x="2366963" y="2803525"/>
          <p14:tracePt t="62099" x="2490788" y="2776538"/>
          <p14:tracePt t="62117" x="2660650" y="2759075"/>
          <p14:tracePt t="62133" x="2973388" y="2705100"/>
          <p14:tracePt t="62149" x="3197225" y="2705100"/>
          <p14:tracePt t="62166" x="3375025" y="2705100"/>
          <p14:tracePt t="62183" x="3509963" y="2687638"/>
          <p14:tracePt t="62199" x="3598863" y="2670175"/>
          <p14:tracePt t="62215" x="3625850" y="2670175"/>
          <p14:tracePt t="62232" x="3633788" y="2652713"/>
          <p14:tracePt t="62266" x="3643313" y="2652713"/>
          <p14:tracePt t="62384" x="3633788" y="2660650"/>
          <p14:tracePt t="62391" x="3608388" y="2679700"/>
          <p14:tracePt t="62400" x="3589338" y="2687638"/>
          <p14:tracePt t="62414" x="3473450" y="2751138"/>
          <p14:tracePt t="62431" x="3367088" y="2830513"/>
          <p14:tracePt t="62447" x="3214688" y="2946400"/>
          <p14:tracePt t="62464" x="3071813" y="3044825"/>
          <p14:tracePt t="62481" x="2938463" y="3170238"/>
          <p14:tracePt t="62497" x="2813050" y="3259138"/>
          <p14:tracePt t="62513" x="2660650" y="3375025"/>
          <p14:tracePt t="62531" x="2571750" y="3446463"/>
          <p14:tracePt t="62547" x="2490788" y="3517900"/>
          <p14:tracePt t="62563" x="2438400" y="3598863"/>
          <p14:tracePt t="62580" x="2384425" y="3687763"/>
          <p14:tracePt t="62597" x="2322513" y="3803650"/>
          <p14:tracePt t="62614" x="2286000" y="3884613"/>
          <p14:tracePt t="62631" x="2259013" y="3983038"/>
          <p14:tracePt t="62647" x="2232025" y="4098925"/>
          <p14:tracePt t="62663" x="2187575" y="4214813"/>
          <p14:tracePt t="62680" x="2160588" y="4303713"/>
          <p14:tracePt t="62696" x="2143125" y="4394200"/>
          <p14:tracePt t="62713" x="2133600" y="4465638"/>
          <p14:tracePt t="62730" x="2125663" y="4554538"/>
          <p14:tracePt t="62746" x="2116138" y="4625975"/>
          <p14:tracePt t="62762" x="2108200" y="4660900"/>
          <p14:tracePt t="62779" x="2108200" y="4687888"/>
          <p14:tracePt t="62795" x="2098675" y="4724400"/>
          <p14:tracePt t="62814" x="2098675" y="4768850"/>
          <p14:tracePt t="62829" x="2089150" y="4795838"/>
          <p14:tracePt t="62846" x="2089150" y="4803775"/>
          <p14:tracePt t="62959" x="2081213" y="4803775"/>
          <p14:tracePt t="62967" x="2081213" y="4768850"/>
          <p14:tracePt t="62977" x="2071688" y="4724400"/>
          <p14:tracePt t="62994" x="2071688" y="4589463"/>
          <p14:tracePt t="63011" x="2071688" y="4419600"/>
          <p14:tracePt t="63028" x="2071688" y="4224338"/>
          <p14:tracePt t="63045" x="2071688" y="3894138"/>
          <p14:tracePt t="63062" x="2089150" y="3687763"/>
          <p14:tracePt t="63078" x="2116138" y="3527425"/>
          <p14:tracePt t="63095" x="2143125" y="3402013"/>
          <p14:tracePt t="63112" x="2179638" y="3276600"/>
          <p14:tracePt t="63127" x="2197100" y="3197225"/>
          <p14:tracePt t="63145" x="2232025" y="3098800"/>
          <p14:tracePt t="63161" x="2286000" y="3009900"/>
          <p14:tracePt t="63166" x="2303463" y="2982913"/>
          <p14:tracePt t="63178" x="2322513" y="2955925"/>
          <p14:tracePt t="63194" x="2374900" y="2894013"/>
          <p14:tracePt t="63210" x="2428875" y="2830513"/>
          <p14:tracePt t="63226" x="2500313" y="2813050"/>
          <p14:tracePt t="63244" x="2616200" y="2776538"/>
          <p14:tracePt t="63260" x="2724150" y="2741613"/>
          <p14:tracePt t="63277" x="2901950" y="2687638"/>
          <p14:tracePt t="63293" x="3000375" y="2679700"/>
          <p14:tracePt t="63310" x="3062288" y="2660650"/>
          <p14:tracePt t="63327" x="3125788" y="2643188"/>
          <p14:tracePt t="63344" x="3187700" y="2625725"/>
          <p14:tracePt t="63359" x="3197225" y="2625725"/>
          <p14:tracePt t="63377" x="3224213" y="2625725"/>
          <p14:tracePt t="63415" x="3232150" y="2625725"/>
          <p14:tracePt t="63431" x="3241675" y="2625725"/>
          <p14:tracePt t="63442" x="3251200" y="2625725"/>
          <p14:tracePt t="63459" x="3276600" y="2625725"/>
          <p14:tracePt t="63475" x="3313113" y="2625725"/>
          <p14:tracePt t="63493" x="3348038" y="2625725"/>
          <p14:tracePt t="63510" x="3375025" y="2608263"/>
          <p14:tracePt t="63526" x="3394075" y="2608263"/>
          <p14:tracePt t="63543" x="3438525" y="2581275"/>
          <p14:tracePt t="63559" x="3490913" y="2562225"/>
          <p14:tracePt t="63575" x="3608388" y="2536825"/>
          <p14:tracePt t="63592" x="3867150" y="2509838"/>
          <p14:tracePt t="63608" x="4322763" y="2509838"/>
          <p14:tracePt t="63624" x="4911725" y="2509838"/>
          <p14:tracePt t="63641" x="5562600" y="2509838"/>
          <p14:tracePt t="63658" x="6045200" y="2536825"/>
          <p14:tracePt t="63674" x="6313488" y="2581275"/>
          <p14:tracePt t="63678" x="6411913" y="2608263"/>
          <p14:tracePt t="63691" x="6456363" y="2625725"/>
          <p14:tracePt t="63707" x="6491288" y="2643188"/>
          <p14:tracePt t="63724" x="6500813" y="2643188"/>
          <p14:tracePt t="63741" x="6527800" y="2670175"/>
          <p14:tracePt t="63758" x="6581775" y="2687638"/>
          <p14:tracePt t="63774" x="6688138" y="2732088"/>
          <p14:tracePt t="63790" x="6823075" y="2768600"/>
          <p14:tracePt t="63808" x="6919913" y="2786063"/>
          <p14:tracePt t="63824" x="7010400" y="2822575"/>
          <p14:tracePt t="63840" x="7045325" y="2830513"/>
          <p14:tracePt t="63858" x="7054850" y="2830513"/>
          <p14:tracePt t="63912" x="7010400" y="2830513"/>
          <p14:tracePt t="63919" x="6911975" y="2803525"/>
          <p14:tracePt t="63928" x="6777038" y="2795588"/>
          <p14:tracePt t="63939" x="6608763" y="2751138"/>
          <p14:tracePt t="63955" x="6153150" y="2652713"/>
          <p14:tracePt t="63971" x="5697538" y="2527300"/>
          <p14:tracePt t="63988" x="5251450" y="2446338"/>
          <p14:tracePt t="64005" x="4670425" y="2357438"/>
          <p14:tracePt t="64021" x="4402138" y="2330450"/>
          <p14:tracePt t="64037" x="4197350" y="2295525"/>
          <p14:tracePt t="64054" x="4017963" y="2286000"/>
          <p14:tracePt t="64072" x="3884613" y="2286000"/>
          <p14:tracePt t="64087" x="3751263" y="2276475"/>
          <p14:tracePt t="64104" x="3633788" y="2276475"/>
          <p14:tracePt t="64120" x="3536950" y="2251075"/>
          <p14:tracePt t="64138" x="3411538" y="2241550"/>
          <p14:tracePt t="64155" x="3241675" y="2205038"/>
          <p14:tracePt t="64172" x="3044825" y="2187575"/>
          <p14:tracePt t="64174" x="2955925" y="2160588"/>
          <p14:tracePt t="64188" x="2867025" y="2125663"/>
          <p14:tracePt t="64205" x="2670175" y="2071688"/>
          <p14:tracePt t="64223" x="2562225" y="2062163"/>
          <p14:tracePt t="64239" x="2517775" y="2054225"/>
          <p14:tracePt t="64255" x="2490788" y="2036763"/>
          <p14:tracePt t="64271" x="2473325" y="2036763"/>
          <p14:tracePt t="64288" x="2455863" y="2036763"/>
          <p14:tracePt t="64327" x="2446338" y="2036763"/>
          <p14:tracePt t="64368" x="2446338" y="2027238"/>
          <p14:tracePt t="64400" x="2455863" y="2027238"/>
          <p14:tracePt t="64416" x="2455863" y="2017713"/>
          <p14:tracePt t="66231" x="2465388" y="2017713"/>
          <p14:tracePt t="66240" x="2482850" y="2017713"/>
          <p14:tracePt t="66247" x="2482850" y="2027238"/>
          <p14:tracePt t="66261" x="2509838" y="2081213"/>
          <p14:tracePt t="66277" x="2527300" y="2133600"/>
          <p14:tracePt t="66294" x="2544763" y="2197100"/>
          <p14:tracePt t="66312" x="2554288" y="2259013"/>
          <p14:tracePt t="66327" x="2562225" y="2295525"/>
          <p14:tracePt t="66343" x="2571750" y="2330450"/>
          <p14:tracePt t="66360" x="2581275" y="2357438"/>
          <p14:tracePt t="66376" x="2581275" y="2374900"/>
          <p14:tracePt t="66423" x="2581275" y="2384425"/>
          <p14:tracePt t="68455" x="2581275" y="2393950"/>
          <p14:tracePt t="68464" x="2589213" y="2393950"/>
          <p14:tracePt t="68483" x="2616200" y="2366963"/>
          <p14:tracePt t="68498" x="2652713" y="2312988"/>
          <p14:tracePt t="68515" x="2652713" y="2241550"/>
          <p14:tracePt t="68533" x="2652713" y="2160588"/>
          <p14:tracePt t="68548" x="2652713" y="2125663"/>
          <p14:tracePt t="68565" x="2652713" y="2054225"/>
          <p14:tracePt t="68583" x="2652713" y="1990725"/>
          <p14:tracePt t="68598" x="2633663" y="1955800"/>
          <p14:tracePt t="68616" x="2633663" y="1919288"/>
          <p14:tracePt t="68632" x="2633663" y="1911350"/>
          <p14:tracePt t="68648" x="2625725" y="1893888"/>
          <p14:tracePt t="68664" x="2616200" y="1893888"/>
          <p14:tracePt t="68727" x="2616200" y="1884363"/>
          <p14:tracePt t="68744" x="2608263" y="1874838"/>
          <p14:tracePt t="68750" x="2608263" y="1866900"/>
          <p14:tracePt t="68767" x="2589213" y="1857375"/>
          <p14:tracePt t="68780" x="2581275" y="1839913"/>
          <p14:tracePt t="68797" x="2562225" y="1822450"/>
          <p14:tracePt t="68815" x="2554288" y="1812925"/>
          <p14:tracePt t="68831" x="2536825" y="1785938"/>
          <p14:tracePt t="68847" x="2517775" y="1751013"/>
          <p14:tracePt t="68864" x="2490788" y="1724025"/>
          <p14:tracePt t="68881" x="2438400" y="1704975"/>
          <p14:tracePt t="68896" x="2393950" y="1687513"/>
          <p14:tracePt t="68913" x="2366963" y="1687513"/>
          <p14:tracePt t="68930" x="2330450" y="1679575"/>
          <p14:tracePt t="68974" x="2322513" y="1679575"/>
          <p14:tracePt t="68999" x="2312988" y="1679575"/>
          <p14:tracePt t="69031" x="2303463" y="1687513"/>
          <p14:tracePt t="69038" x="2303463" y="1704975"/>
          <p14:tracePt t="69047" x="2303463" y="1731963"/>
          <p14:tracePt t="69062" x="2303463" y="1812925"/>
          <p14:tracePt t="69079" x="2303463" y="1866900"/>
          <p14:tracePt t="69095" x="2322513" y="1938338"/>
          <p14:tracePt t="69112" x="2357438" y="1990725"/>
          <p14:tracePt t="69127" x="2384425" y="2009775"/>
          <p14:tracePt t="69144" x="2428875" y="2009775"/>
          <p14:tracePt t="69162" x="2473325" y="2009775"/>
          <p14:tracePt t="69168" x="2500313" y="2009775"/>
          <p14:tracePt t="69178" x="2527300" y="2009775"/>
          <p14:tracePt t="69195" x="2581275" y="2009775"/>
          <p14:tracePt t="69213" x="2714625" y="2009775"/>
          <p14:tracePt t="69229" x="2813050" y="1990725"/>
          <p14:tracePt t="69245" x="2867025" y="1955800"/>
          <p14:tracePt t="69262" x="2911475" y="1919288"/>
          <p14:tracePt t="69278" x="2919413" y="1884363"/>
          <p14:tracePt t="69294" x="2919413" y="1830388"/>
          <p14:tracePt t="69312" x="2919413" y="1785938"/>
          <p14:tracePt t="69328" x="2884488" y="1714500"/>
          <p14:tracePt t="69344" x="2830513" y="1670050"/>
          <p14:tracePt t="69361" x="2768600" y="1643063"/>
          <p14:tracePt t="69377" x="2705100" y="1625600"/>
          <p14:tracePt t="69394" x="2652713" y="1608138"/>
          <p14:tracePt t="69411" x="2608263" y="1608138"/>
          <p14:tracePt t="69428" x="2581275" y="1608138"/>
          <p14:tracePt t="69445" x="2490788" y="1652588"/>
          <p14:tracePt t="69462" x="2446338" y="1704975"/>
          <p14:tracePt t="69477" x="2401888" y="1803400"/>
          <p14:tracePt t="69495" x="2393950" y="1847850"/>
          <p14:tracePt t="69511" x="2374900" y="1911350"/>
          <p14:tracePt t="69527" x="2374900" y="1946275"/>
          <p14:tracePt t="69544" x="2393950" y="1946275"/>
          <p14:tracePt t="69561" x="2428875" y="1955800"/>
          <p14:tracePt t="69576" x="2473325" y="1955800"/>
          <p14:tracePt t="69593" x="2500313" y="1955800"/>
          <p14:tracePt t="69609" x="2517775" y="1955800"/>
          <p14:tracePt t="69626" x="2527300" y="1955800"/>
          <p14:tracePt t="69647" x="2536825" y="1946275"/>
          <p14:tracePt t="69950" x="2554288" y="1982788"/>
          <p14:tracePt t="70062" x="3232150" y="2616200"/>
          <p14:tracePt t="70073" x="3232150" y="2625725"/>
          <p14:tracePt t="70126" x="3224213" y="2625725"/>
          <p14:tracePt t="70151" x="3214688" y="2625725"/>
          <p14:tracePt t="70198" x="3205163" y="2625725"/>
          <p14:tracePt t="70224" x="3197225" y="2625725"/>
          <p14:tracePt t="70256" x="3187700" y="2625725"/>
          <p14:tracePt t="70287" x="3179763" y="2625725"/>
          <p14:tracePt t="70294" x="3170238" y="2625725"/>
          <p14:tracePt t="70305" x="3152775" y="2616200"/>
          <p14:tracePt t="70323" x="3152775" y="2589213"/>
          <p14:tracePt t="70338" x="3143250" y="2571750"/>
          <p14:tracePt t="70355" x="3125788" y="2544763"/>
          <p14:tracePt t="70373" x="3116263" y="2482850"/>
          <p14:tracePt t="70389" x="3116263" y="2428875"/>
          <p14:tracePt t="70405" x="3098800" y="2384425"/>
          <p14:tracePt t="70422" x="3098800" y="2357438"/>
          <p14:tracePt t="70439" x="3089275" y="2347913"/>
          <p14:tracePt t="70456" x="3081338" y="2330450"/>
          <p14:tracePt t="70473" x="3081338" y="2312988"/>
          <p14:tracePt t="70489" x="3081338" y="2295525"/>
          <p14:tracePt t="70505" x="3071813" y="2276475"/>
          <p14:tracePt t="70521" x="3071813" y="2268538"/>
          <p14:tracePt t="70554" x="3062288" y="2251075"/>
          <p14:tracePt t="70574" x="3054350" y="2251075"/>
          <p14:tracePt t="70614" x="3044825" y="2251075"/>
          <p14:tracePt t="70646" x="3036888" y="2251075"/>
          <p14:tracePt t="70782" x="3036888" y="2241550"/>
          <p14:tracePt t="70871" x="3044825" y="2241550"/>
          <p14:tracePt t="70886" x="3054350" y="2241550"/>
          <p14:tracePt t="70894" x="3071813" y="2241550"/>
          <p14:tracePt t="70903" x="3089275" y="2259013"/>
          <p14:tracePt t="70919" x="3133725" y="2322513"/>
          <p14:tracePt t="70936" x="3179763" y="2393950"/>
          <p14:tracePt t="70952" x="3214688" y="2482850"/>
          <p14:tracePt t="70968" x="3232150" y="2562225"/>
          <p14:tracePt t="70985" x="3241675" y="2616200"/>
          <p14:tracePt t="71001" x="3241675" y="2643188"/>
          <p14:tracePt t="71018" x="3251200" y="2660650"/>
          <p14:tracePt t="71398" x="3251200" y="2652713"/>
          <p14:tracePt t="72487" x="3259138" y="2652713"/>
          <p14:tracePt t="72494" x="3268663" y="2652713"/>
          <p14:tracePt t="72511" x="3286125" y="2652713"/>
          <p14:tracePt t="72527" x="3303588" y="2643188"/>
          <p14:tracePt t="72623" x="3286125" y="2643188"/>
          <p14:tracePt t="72631" x="3276600" y="2643188"/>
          <p14:tracePt t="72644" x="3232150" y="2643188"/>
          <p14:tracePt t="72660" x="3205163" y="2643188"/>
          <p14:tracePt t="72676" x="3170238" y="2643188"/>
          <p14:tracePt t="72694" x="3152775" y="2643188"/>
          <p14:tracePt t="72710" x="3133725" y="2643188"/>
          <p14:tracePt t="72726" x="3116263" y="2643188"/>
          <p14:tracePt t="72743" x="3108325" y="2643188"/>
          <p14:tracePt t="73170" x="3098800" y="2643188"/>
          <p14:tracePt t="73949" x="3108325" y="2633663"/>
          <p14:tracePt t="74059" x="3286125" y="2660650"/>
          <p14:tracePt t="74067" x="3295650" y="2660650"/>
          <p14:tracePt t="74084" x="3313113" y="2670175"/>
          <p14:tracePt t="74100" x="3322638" y="2670175"/>
          <p14:tracePt t="74255" x="3330575" y="2670175"/>
          <p14:tracePt t="74384" x="3330575" y="2660650"/>
          <p14:tracePt t="74398" x="3330575" y="2652713"/>
          <p14:tracePt t="74407" x="3313113" y="2652713"/>
          <p14:tracePt t="74430" x="3303588" y="2643188"/>
          <p14:tracePt t="74511" x="3295650" y="2633663"/>
          <p14:tracePt t="74583" x="3286125" y="2625725"/>
          <p14:tracePt t="74630" x="3286125" y="2616200"/>
          <p14:tracePt t="74646" x="3286125" y="2608263"/>
          <p14:tracePt t="74663" x="3286125" y="2598738"/>
          <p14:tracePt t="74678" x="3286125" y="2589213"/>
          <p14:tracePt t="74686" x="3286125" y="2581275"/>
          <p14:tracePt t="74700" x="3276600" y="2562225"/>
          <p14:tracePt t="74717" x="3268663" y="2544763"/>
          <p14:tracePt t="74734" x="3259138" y="2527300"/>
          <p14:tracePt t="74770" x="3251200" y="2509838"/>
          <p14:tracePt t="74806" x="3232150" y="2509838"/>
          <p14:tracePt t="74838" x="3232150" y="2500313"/>
          <p14:tracePt t="74854" x="3224213" y="2490788"/>
          <p14:tracePt t="74879" x="3224213" y="2482850"/>
          <p14:tracePt t="74895" x="3214688" y="2473325"/>
          <p14:tracePt t="75118" x="3224213" y="2473325"/>
          <p14:tracePt t="75134" x="3241675" y="2465388"/>
          <p14:tracePt t="75141" x="3251200" y="2465388"/>
          <p14:tracePt t="75158" x="3259138" y="2455863"/>
          <p14:tracePt t="75168" x="3268663" y="2455863"/>
          <p14:tracePt t="75184" x="3286125" y="2446338"/>
          <p14:tracePt t="75206" x="3303588" y="2446338"/>
          <p14:tracePt t="75217" x="3313113" y="2438400"/>
          <p14:tracePt t="75230" x="3330575" y="2438400"/>
          <p14:tracePt t="75248" x="3348038" y="2438400"/>
          <p14:tracePt t="75264" x="3375025" y="2428875"/>
          <p14:tracePt t="75281" x="3384550" y="2428875"/>
          <p14:tracePt t="75295" x="3402013" y="2419350"/>
          <p14:tracePt t="75330" x="3419475" y="2419350"/>
          <p14:tracePt t="75347" x="3429000" y="2411413"/>
          <p14:tracePt t="75380" x="3446463" y="2411413"/>
          <p14:tracePt t="75422" x="3455988" y="2411413"/>
          <p14:tracePt t="75447" x="3465513" y="2411413"/>
          <p14:tracePt t="75455" x="3465513" y="2419350"/>
          <p14:tracePt t="75464" x="3473450" y="2428875"/>
          <p14:tracePt t="75478" x="3490913" y="2455863"/>
          <p14:tracePt t="75495" x="3490913" y="2473325"/>
          <p14:tracePt t="75511" x="3517900" y="2509838"/>
          <p14:tracePt t="75527" x="3527425" y="2536825"/>
          <p14:tracePt t="75545" x="3554413" y="2598738"/>
          <p14:tracePt t="75561" x="3562350" y="2633663"/>
          <p14:tracePt t="75578" x="3571875" y="2670175"/>
          <p14:tracePt t="75595" x="3581400" y="2697163"/>
          <p14:tracePt t="75614" x="3581400" y="2705100"/>
          <p14:tracePt t="75644" x="3581400" y="2714625"/>
          <p14:tracePt t="75669" x="3581400" y="2724150"/>
          <p14:tracePt t="75685" x="3581400" y="2732088"/>
          <p14:tracePt t="75701" x="3581400" y="2741613"/>
          <p14:tracePt t="75718" x="3581400" y="2751138"/>
          <p14:tracePt t="75727" x="3581400" y="2759075"/>
          <p14:tracePt t="75744" x="3581400" y="2768600"/>
          <p14:tracePt t="75760" x="3581400" y="2776538"/>
          <p14:tracePt t="75781" x="3581400" y="2795588"/>
          <p14:tracePt t="75797" x="3581400" y="2803525"/>
          <p14:tracePt t="75809" x="3581400" y="2813050"/>
          <p14:tracePt t="75826" x="3562350" y="2847975"/>
          <p14:tracePt t="75843" x="3544888" y="2894013"/>
          <p14:tracePt t="75860" x="3527425" y="2928938"/>
          <p14:tracePt t="75876" x="3517900" y="2973388"/>
          <p14:tracePt t="75893" x="3500438" y="3017838"/>
          <p14:tracePt t="75910" x="3500438" y="3044825"/>
          <p14:tracePt t="75926" x="3473450" y="3089275"/>
          <p14:tracePt t="75943" x="3473450" y="3116263"/>
          <p14:tracePt t="75959" x="3473450" y="3160713"/>
          <p14:tracePt t="75975" x="3473450" y="3205163"/>
          <p14:tracePt t="75992" x="3473450" y="3232150"/>
          <p14:tracePt t="76009" x="3465513" y="3251200"/>
          <p14:tracePt t="76025" x="3455988" y="3286125"/>
          <p14:tracePt t="76042" x="3446463" y="3295650"/>
          <p14:tracePt t="76059" x="3419475" y="3348038"/>
          <p14:tracePt t="76076" x="3419475" y="3375025"/>
          <p14:tracePt t="76092" x="3402013" y="3402013"/>
          <p14:tracePt t="76109" x="3394075" y="3429000"/>
          <p14:tracePt t="76125" x="3384550" y="3446463"/>
          <p14:tracePt t="76142" x="3384550" y="3465513"/>
          <p14:tracePt t="76158" x="3375025" y="3465513"/>
          <p14:tracePt t="76175" x="3367088" y="3473450"/>
          <p14:tracePt t="76192" x="3357563" y="3482975"/>
          <p14:tracePt t="76208" x="3340100" y="3482975"/>
          <p14:tracePt t="76224" x="3330575" y="3490913"/>
          <p14:tracePt t="76242" x="3322638" y="3490913"/>
          <p14:tracePt t="76258" x="3303588" y="3490913"/>
          <p14:tracePt t="76274" x="3295650" y="3490913"/>
          <p14:tracePt t="76291" x="3276600" y="3490913"/>
          <p14:tracePt t="76327" x="3268663" y="3490913"/>
          <p14:tracePt t="76341" x="3259138" y="3473450"/>
          <p14:tracePt t="76358" x="3259138" y="3455988"/>
          <p14:tracePt t="76374" x="3259138" y="3394075"/>
          <p14:tracePt t="76390" x="3251200" y="3348038"/>
          <p14:tracePt t="76406" x="3241675" y="3286125"/>
          <p14:tracePt t="76423" x="3241675" y="3259138"/>
          <p14:tracePt t="76439" x="3241675" y="3232150"/>
          <p14:tracePt t="76456" x="3241675" y="3205163"/>
          <p14:tracePt t="76473" x="3241675" y="3170238"/>
          <p14:tracePt t="76489" x="3241675" y="3125788"/>
          <p14:tracePt t="76506" x="3241675" y="3071813"/>
          <p14:tracePt t="76523" x="3259138" y="2990850"/>
          <p14:tracePt t="76540" x="3268663" y="2938463"/>
          <p14:tracePt t="76556" x="3286125" y="2884488"/>
          <p14:tracePt t="76574" x="3286125" y="2847975"/>
          <p14:tracePt t="76589" x="3286125" y="2803525"/>
          <p14:tracePt t="76606" x="3286125" y="2768600"/>
          <p14:tracePt t="76623" x="3286125" y="2741613"/>
          <p14:tracePt t="76639" x="3286125" y="2705100"/>
          <p14:tracePt t="76655" x="3276600" y="2670175"/>
          <p14:tracePt t="76672" x="3268663" y="2633663"/>
          <p14:tracePt t="76676" x="3268663" y="2625725"/>
          <p14:tracePt t="76688" x="3268663" y="2608263"/>
          <p14:tracePt t="76705" x="3268663" y="2589213"/>
          <p14:tracePt t="76722" x="3259138" y="2571750"/>
          <p14:tracePt t="76739" x="3251200" y="2527300"/>
          <p14:tracePt t="76756" x="3251200" y="2509838"/>
          <p14:tracePt t="76772" x="3232150" y="2500313"/>
          <p14:tracePt t="76788" x="3232150" y="2482850"/>
          <p14:tracePt t="76822" x="3232150" y="2473325"/>
          <p14:tracePt t="76839" x="3241675" y="2455863"/>
          <p14:tracePt t="76855" x="3286125" y="2455863"/>
          <p14:tracePt t="76871" x="3357563" y="2455863"/>
          <p14:tracePt t="76888" x="3411538" y="2455863"/>
          <p14:tracePt t="76904" x="3473450" y="2455863"/>
          <p14:tracePt t="76921" x="3500438" y="2455863"/>
          <p14:tracePt t="76937" x="3509963" y="2455863"/>
          <p14:tracePt t="76954" x="3517900" y="2455863"/>
          <p14:tracePt t="77007" x="3527425" y="2455863"/>
          <p14:tracePt t="77014" x="3527425" y="2446338"/>
          <p14:tracePt t="77110" x="3536950" y="2465388"/>
          <p14:tracePt t="77118" x="3544888" y="2473325"/>
          <p14:tracePt t="77125" x="3554413" y="2500313"/>
          <p14:tracePt t="77136" x="3562350" y="2527300"/>
          <p14:tracePt t="77152" x="3581400" y="2571750"/>
          <p14:tracePt t="77169" x="3598863" y="2608263"/>
          <p14:tracePt t="77174" x="3616325" y="2633663"/>
          <p14:tracePt t="77185" x="3625850" y="2643188"/>
          <p14:tracePt t="77203" x="3652838" y="2697163"/>
          <p14:tracePt t="77219" x="3660775" y="2714625"/>
          <p14:tracePt t="77236" x="3670300" y="2732088"/>
          <p14:tracePt t="77252" x="3679825" y="2751138"/>
          <p14:tracePt t="77269" x="3679825" y="2759075"/>
          <p14:tracePt t="77286" x="3679825" y="2786063"/>
          <p14:tracePt t="77302" x="3679825" y="2803525"/>
          <p14:tracePt t="77319" x="3660775" y="2857500"/>
          <p14:tracePt t="77335" x="3633788" y="2901950"/>
          <p14:tracePt t="77351" x="3598863" y="2973388"/>
          <p14:tracePt t="77369" x="3571875" y="3027363"/>
          <p14:tracePt t="77385" x="3536950" y="3071813"/>
          <p14:tracePt t="77402" x="3509963" y="3116263"/>
          <p14:tracePt t="77419" x="3465513" y="3179763"/>
          <p14:tracePt t="77435" x="3446463" y="3197225"/>
          <p14:tracePt t="77452" x="3419475" y="3224213"/>
          <p14:tracePt t="77469" x="3402013" y="3241675"/>
          <p14:tracePt t="77485" x="3394075" y="3251200"/>
          <p14:tracePt t="77501" x="3375025" y="3268663"/>
          <p14:tracePt t="77518" x="3357563" y="3268663"/>
          <p14:tracePt t="77671" x="3348038" y="3286125"/>
          <p14:tracePt t="77709" x="3340100" y="3286125"/>
          <p14:tracePt t="77717" x="3330575" y="3286125"/>
          <p14:tracePt t="77735" x="3322638" y="3276600"/>
          <p14:tracePt t="77750" x="3313113" y="3224213"/>
          <p14:tracePt t="77766" x="3295650" y="3160713"/>
          <p14:tracePt t="77783" x="3295650" y="3089275"/>
          <p14:tracePt t="77799" x="3313113" y="2990850"/>
          <p14:tracePt t="77816" x="3340100" y="2901950"/>
          <p14:tracePt t="77833" x="3357563" y="2830513"/>
          <p14:tracePt t="77849" x="3357563" y="2803525"/>
          <p14:tracePt t="77865" x="3367088" y="2776538"/>
          <p14:tracePt t="77884" x="3367088" y="2768600"/>
          <p14:tracePt t="77898" x="3367088" y="2751138"/>
          <p14:tracePt t="77915" x="3367088" y="2741613"/>
          <p14:tracePt t="77990" x="3375025" y="2724150"/>
          <p14:tracePt t="78030" x="3384550" y="2714625"/>
          <p14:tracePt t="78046" x="3394075" y="2714625"/>
          <p14:tracePt t="78086" x="3402013" y="2714625"/>
          <p14:tracePt t="78102" x="3402013" y="2732088"/>
          <p14:tracePt t="78109" x="3411538" y="2751138"/>
          <p14:tracePt t="78117" x="3411538" y="2786063"/>
          <p14:tracePt t="78131" x="3438525" y="2847975"/>
          <p14:tracePt t="78148" x="3438525" y="2894013"/>
          <p14:tracePt t="78164" x="3438525" y="2955925"/>
          <p14:tracePt t="78181" x="3438525" y="3017838"/>
          <p14:tracePt t="78198" x="3419475" y="3054350"/>
          <p14:tracePt t="78214" x="3411538" y="3098800"/>
          <p14:tracePt t="78231" x="3402013" y="3108325"/>
          <p14:tracePt t="78246" x="3394075" y="3116263"/>
          <p14:tracePt t="78279" x="3394075" y="3125788"/>
          <p14:tracePt t="78326" x="3384550" y="3125788"/>
          <p14:tracePt t="78374" x="3375025" y="3125788"/>
          <p14:tracePt t="78390" x="3348038" y="3152775"/>
          <p14:tracePt t="78398" x="3322638" y="3187700"/>
          <p14:tracePt t="78413" x="3214688" y="3303588"/>
          <p14:tracePt t="78429" x="3062288" y="3455988"/>
          <p14:tracePt t="78447" x="2911475" y="3589338"/>
          <p14:tracePt t="78463" x="2759075" y="3697288"/>
          <p14:tracePt t="78480" x="2697163" y="3776663"/>
          <p14:tracePt t="78495" x="2643188" y="3867150"/>
          <p14:tracePt t="78512" x="2625725" y="3919538"/>
          <p14:tracePt t="78528" x="2589213" y="3965575"/>
          <p14:tracePt t="78545" x="2571750" y="4000500"/>
          <p14:tracePt t="78563" x="2536825" y="4044950"/>
          <p14:tracePt t="78580" x="2509838" y="4081463"/>
          <p14:tracePt t="78595" x="2473325" y="4116388"/>
          <p14:tracePt t="78612" x="2446338" y="4152900"/>
          <p14:tracePt t="78629" x="2411413" y="4187825"/>
          <p14:tracePt t="78646" x="2366963" y="4224338"/>
          <p14:tracePt t="78662" x="2339975" y="4251325"/>
          <p14:tracePt t="78678" x="2312988" y="4268788"/>
          <p14:tracePt t="78695" x="2286000" y="4295775"/>
          <p14:tracePt t="78711" x="2259013" y="4313238"/>
          <p14:tracePt t="78728" x="2232025" y="4330700"/>
          <p14:tracePt t="78744" x="2197100" y="4357688"/>
          <p14:tracePt t="78761" x="2152650" y="4367213"/>
          <p14:tracePt t="78778" x="2133600" y="4375150"/>
          <p14:tracePt t="78795" x="2089150" y="4394200"/>
          <p14:tracePt t="78812" x="2062163" y="4402138"/>
          <p14:tracePt t="78828" x="2036763" y="4411663"/>
          <p14:tracePt t="78844" x="2027238" y="4411663"/>
          <p14:tracePt t="78861" x="1982788" y="4438650"/>
          <p14:tracePt t="78877" x="1973263" y="4438650"/>
          <p14:tracePt t="78893" x="1946275" y="4446588"/>
          <p14:tracePt t="78911" x="1938338" y="4446588"/>
          <p14:tracePt t="78965" x="1919288" y="4456113"/>
          <p14:tracePt t="79006" x="1911350" y="4456113"/>
          <p14:tracePt t="79086" x="1911350" y="4465638"/>
          <p14:tracePt t="79093" x="1911350" y="4483100"/>
          <p14:tracePt t="79110" x="1946275" y="4518025"/>
          <p14:tracePt t="79125" x="1982788" y="4545013"/>
          <p14:tracePt t="79142" x="2017713" y="4572000"/>
          <p14:tracePt t="79159" x="2027238" y="4589463"/>
          <p14:tracePt t="79165" x="2044700" y="4608513"/>
          <p14:tracePt t="79175" x="2054225" y="4633913"/>
          <p14:tracePt t="79192" x="2062163" y="4652963"/>
          <p14:tracePt t="79208" x="2081213" y="4679950"/>
          <p14:tracePt t="79225" x="2098675" y="4714875"/>
          <p14:tracePt t="79241" x="2116138" y="4751388"/>
          <p14:tracePt t="79258" x="2125663" y="4776788"/>
          <p14:tracePt t="79275" x="2125663" y="4813300"/>
          <p14:tracePt t="79292" x="2125663" y="4830763"/>
          <p14:tracePt t="79308" x="2125663" y="4848225"/>
          <p14:tracePt t="79324" x="2125663" y="4884738"/>
          <p14:tracePt t="79342" x="2125663" y="4929188"/>
          <p14:tracePt t="79358" x="2116138" y="4965700"/>
          <p14:tracePt t="79374" x="2098675" y="5000625"/>
          <p14:tracePt t="79391" x="2081213" y="5027613"/>
          <p14:tracePt t="79407" x="2071688" y="5054600"/>
          <p14:tracePt t="79424" x="2054225" y="5072063"/>
          <p14:tracePt t="79441" x="2044700" y="5099050"/>
          <p14:tracePt t="79457" x="2036763" y="5116513"/>
          <p14:tracePt t="79474" x="2027238" y="5133975"/>
          <p14:tracePt t="79492" x="2017713" y="5133975"/>
          <p14:tracePt t="79508" x="2009775" y="5153025"/>
          <p14:tracePt t="79524" x="1990725" y="5160963"/>
          <p14:tracePt t="79540" x="1990725" y="5170488"/>
          <p14:tracePt t="79556" x="1982788" y="5180013"/>
          <p14:tracePt t="79573" x="1965325" y="5197475"/>
          <p14:tracePt t="79590" x="1955800" y="5205413"/>
          <p14:tracePt t="79606" x="1946275" y="5214938"/>
          <p14:tracePt t="79639" x="1938338" y="5214938"/>
          <p14:tracePt t="79655" x="1928813" y="5214938"/>
          <p14:tracePt t="79673" x="1901825" y="5214938"/>
          <p14:tracePt t="79689" x="1874838" y="5160963"/>
          <p14:tracePt t="79705" x="1857375" y="5099050"/>
          <p14:tracePt t="79723" x="1830388" y="5000625"/>
          <p14:tracePt t="79739" x="1830388" y="4956175"/>
          <p14:tracePt t="79756" x="1830388" y="4911725"/>
          <p14:tracePt t="79772" x="1830388" y="4884738"/>
          <p14:tracePt t="79789" x="1830388" y="4848225"/>
          <p14:tracePt t="79806" x="1839913" y="4813300"/>
          <p14:tracePt t="79823" x="1847850" y="4795838"/>
          <p14:tracePt t="79839" x="1847850" y="4768850"/>
          <p14:tracePt t="79856" x="1874838" y="4751388"/>
          <p14:tracePt t="79872" x="1874838" y="4732338"/>
          <p14:tracePt t="79888" x="1884363" y="4714875"/>
          <p14:tracePt t="79904" x="1884363" y="4705350"/>
          <p14:tracePt t="79921" x="1893888" y="4697413"/>
          <p14:tracePt t="79938" x="1901825" y="4687888"/>
          <p14:tracePt t="79954" x="1911350" y="4687888"/>
          <p14:tracePt t="79971" x="1919288" y="4670425"/>
          <p14:tracePt t="79987" x="1955800" y="4652963"/>
          <p14:tracePt t="80004" x="1982788" y="4643438"/>
          <p14:tracePt t="80021" x="1990725" y="4643438"/>
          <p14:tracePt t="80037" x="2000250" y="4633913"/>
          <p14:tracePt t="80054" x="2009775" y="4633913"/>
          <p14:tracePt t="80071" x="2009775" y="4625975"/>
          <p14:tracePt t="80087" x="2017713" y="4625975"/>
          <p14:tracePt t="80103" x="2036763" y="4616450"/>
          <p14:tracePt t="80137" x="2044700" y="4616450"/>
          <p14:tracePt t="80153" x="2071688" y="4625975"/>
          <p14:tracePt t="80170" x="2071688" y="4643438"/>
          <p14:tracePt t="80175" x="2098675" y="4679950"/>
          <p14:tracePt t="80187" x="2108200" y="4724400"/>
          <p14:tracePt t="80203" x="2133600" y="4776788"/>
          <p14:tracePt t="80220" x="2152650" y="4875213"/>
          <p14:tracePt t="80236" x="2160588" y="4973638"/>
          <p14:tracePt t="80253" x="2160588" y="5054600"/>
          <p14:tracePt t="80270" x="2160588" y="5133975"/>
          <p14:tracePt t="80286" x="2160588" y="5160963"/>
          <p14:tracePt t="80303" x="2160588" y="5187950"/>
          <p14:tracePt t="80319" x="2160588" y="5197475"/>
          <p14:tracePt t="80335" x="2152650" y="5205413"/>
          <p14:tracePt t="80352" x="2152650" y="5214938"/>
          <p14:tracePt t="80369" x="2143125" y="5214938"/>
          <p14:tracePt t="80387" x="2108200" y="5224463"/>
          <p14:tracePt t="80403" x="2089150" y="5232400"/>
          <p14:tracePt t="80419" x="2062163" y="5241925"/>
          <p14:tracePt t="80436" x="2044700" y="5241925"/>
          <p14:tracePt t="80454" x="2027238" y="5251450"/>
          <p14:tracePt t="80469" x="2009775" y="5259388"/>
          <p14:tracePt t="80485" x="2000250" y="5259388"/>
          <p14:tracePt t="80839" x="2009775" y="5259388"/>
          <p14:tracePt t="80845" x="2027238" y="5259388"/>
          <p14:tracePt t="80853" x="2062163" y="5259388"/>
          <p14:tracePt t="80867" x="2160588" y="5259388"/>
          <p14:tracePt t="80883" x="2303463" y="5259388"/>
          <p14:tracePt t="80900" x="2527300" y="5259388"/>
          <p14:tracePt t="80916" x="2759075" y="5259388"/>
          <p14:tracePt t="80933" x="3000375" y="5259388"/>
          <p14:tracePt t="80950" x="3232150" y="5259388"/>
          <p14:tracePt t="80965" x="3581400" y="5276850"/>
          <p14:tracePt t="80983" x="3919538" y="5330825"/>
          <p14:tracePt t="80999" x="4367213" y="5394325"/>
          <p14:tracePt t="81015" x="4803775" y="5465763"/>
          <p14:tracePt t="81032" x="5268913" y="5527675"/>
          <p14:tracePt t="81048" x="5626100" y="5572125"/>
          <p14:tracePt t="81066" x="5973763" y="5626100"/>
          <p14:tracePt t="81083" x="6419850" y="5705475"/>
          <p14:tracePt t="81099" x="6751638" y="5741988"/>
          <p14:tracePt t="81115" x="7099300" y="5803900"/>
          <p14:tracePt t="81133" x="7446963" y="5848350"/>
          <p14:tracePt t="81148" x="7705725" y="5894388"/>
          <p14:tracePt t="81165" x="7939088" y="5929313"/>
          <p14:tracePt t="81171" x="8018463" y="5938838"/>
          <p14:tracePt t="81182" x="8116888" y="5956300"/>
          <p14:tracePt t="81198" x="8304213" y="5983288"/>
          <p14:tracePt t="81215" x="8491538" y="6010275"/>
          <p14:tracePt t="81231" x="8670925" y="6045200"/>
          <p14:tracePt t="81247" x="8804275" y="6072188"/>
          <p14:tracePt t="81264" x="8929688" y="6089650"/>
          <p14:tracePt t="81281" x="9001125" y="6099175"/>
          <p14:tracePt t="81297" x="9072563" y="6116638"/>
          <p14:tracePt t="81299" x="9099550" y="6116638"/>
          <p14:tracePt t="81314" x="9117013" y="6126163"/>
          <p14:tracePt t="81330" x="9161463" y="6126163"/>
          <p14:tracePt t="81348" x="9170988" y="6126163"/>
          <p14:tracePt t="81854" x="9170988" y="6134100"/>
          <p14:tracePt t="81933" x="9153525" y="6134100"/>
          <p14:tracePt t="81981" x="9144000" y="6134100"/>
          <p14:tracePt t="82020" x="9126538" y="6134100"/>
          <p14:tracePt t="82044" x="9117013" y="6134100"/>
          <p14:tracePt t="82051" x="9099550" y="6134100"/>
          <p14:tracePt t="82077" x="9090025" y="6134100"/>
          <p14:tracePt t="82157" x="9072563" y="6134100"/>
          <p14:tracePt t="82221" x="9063038" y="6134100"/>
          <p14:tracePt t="82357" x="9045575" y="6134100"/>
          <p14:tracePt t="82613" x="9037638" y="6134100"/>
          <p14:tracePt t="82629" x="9037638" y="6126163"/>
          <p14:tracePt t="82781" x="9037638" y="6116638"/>
          <p14:tracePt t="82789" x="9037638" y="6108700"/>
          <p14:tracePt t="82808" x="9037638" y="6099175"/>
          <p14:tracePt t="82863" x="9037638" y="6089650"/>
          <p14:tracePt t="82870" x="9037638" y="6081713"/>
          <p14:tracePt t="82889" x="9037638" y="6072188"/>
          <p14:tracePt t="82905" x="9037638" y="6062663"/>
          <p14:tracePt t="82922" x="9037638" y="6045200"/>
          <p14:tracePt t="82939" x="9037638" y="6027738"/>
          <p14:tracePt t="82975" x="9037638" y="6018213"/>
          <p14:tracePt t="82990" x="9037638" y="6010275"/>
          <p14:tracePt t="83006" x="9037638" y="6000750"/>
          <p14:tracePt t="83029" x="9037638" y="5991225"/>
          <p14:tracePt t="83070" x="9028113" y="5983288"/>
          <p14:tracePt t="83093" x="9028113" y="5973763"/>
          <p14:tracePt t="83100" x="9028113" y="5965825"/>
          <p14:tracePt t="83108" x="9018588" y="5956300"/>
          <p14:tracePt t="83125" x="9010650" y="5956300"/>
          <p14:tracePt t="83269" x="9001125" y="5956300"/>
          <p14:tracePt t="83286" x="8991600" y="5956300"/>
          <p14:tracePt t="83342" x="8983663" y="5965825"/>
          <p14:tracePt t="83356" x="8974138" y="5973763"/>
          <p14:tracePt t="83549" x="8974138" y="5965825"/>
          <p14:tracePt t="83717" x="8974138" y="5956300"/>
          <p14:tracePt t="83725" x="8974138" y="5946775"/>
          <p14:tracePt t="83740" x="8966200" y="5938838"/>
          <p14:tracePt t="83765" x="8966200" y="5929313"/>
          <p14:tracePt t="83797" x="8956675" y="5919788"/>
          <p14:tracePt t="83821" x="8947150" y="5911850"/>
          <p14:tracePt t="83861" x="8939213" y="5911850"/>
          <p14:tracePt t="84166" x="8929688" y="5902325"/>
        </p14:tracePtLst>
      </p14:laserTrace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685106" y="1626192"/>
                <a:ext cx="1790444" cy="11071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kk-KZ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kk-KZ" sz="2000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</a:t>
                </a:r>
                <a:endParaRPr lang="ru-RU" sz="2000" i="1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0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  <m:r>
                                <a:rPr lang="kk-KZ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e>
                              <m:sSup>
                                <m:sSupPr>
                                  <m:ctrlP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kk-KZ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х</m:t>
                                  </m:r>
                                </m:e>
                                <m:sup>
                                  <m: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kk-KZ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у</m:t>
                                  </m:r>
                                </m:e>
                                <m:sup>
                                  <m:r>
                                    <a:rPr lang="kk-KZ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kk-KZ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5106" y="1626192"/>
                <a:ext cx="1790444" cy="1107163"/>
              </a:xfrm>
              <a:prstGeom prst="rect">
                <a:avLst/>
              </a:prstGeom>
              <a:blipFill rotWithShape="0">
                <a:blip r:embed="rId5"/>
                <a:stretch>
                  <a:fillRect t="-7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0036" y="945347"/>
            <a:ext cx="4509996" cy="394055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200603" y="139644"/>
            <a:ext cx="8143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Берілген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сызба бойынша сызықтық емес теңсіздіктер жүйесін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құрыңыз: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6504" y="139644"/>
            <a:ext cx="924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2865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615"/>
    </mc:Choice>
    <mc:Fallback xmlns="">
      <p:transition spd="slow" advTm="4561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  <p:extLst mod="1">
    <p:ext uri="{3A86A75C-4F4B-4683-9AE1-C65F6400EC91}">
      <p14:laserTraceLst xmlns:p14="http://schemas.microsoft.com/office/powerpoint/2010/main">
        <p14:tracePtLst>
          <p14:tracePt t="6960" x="812800" y="5000625"/>
          <p14:tracePt t="7345" x="822325" y="5000625"/>
          <p14:tracePt t="7353" x="830263" y="5000625"/>
          <p14:tracePt t="7361" x="839788" y="4991100"/>
          <p14:tracePt t="7369" x="847725" y="4991100"/>
          <p14:tracePt t="7385" x="874713" y="4983163"/>
          <p14:tracePt t="7401" x="893763" y="4983163"/>
          <p14:tracePt t="7418" x="928688" y="4973638"/>
          <p14:tracePt t="7434" x="965200" y="4965700"/>
          <p14:tracePt t="7451" x="1009650" y="4956175"/>
          <p14:tracePt t="7467" x="1071563" y="4919663"/>
          <p14:tracePt t="7484" x="1187450" y="4875213"/>
          <p14:tracePt t="7500" x="1339850" y="4822825"/>
          <p14:tracePt t="7520" x="1741488" y="4643438"/>
          <p14:tracePt t="7535" x="1928813" y="4545013"/>
          <p14:tracePt t="7551" x="2330450" y="4384675"/>
          <p14:tracePt t="7569" x="2786063" y="4224338"/>
          <p14:tracePt t="7585" x="3044825" y="4125913"/>
          <p14:tracePt t="7600" x="3303588" y="4062413"/>
          <p14:tracePt t="7617" x="3581400" y="3973513"/>
          <p14:tracePt t="7633" x="3840163" y="3902075"/>
          <p14:tracePt t="7650" x="4152900" y="3768725"/>
          <p14:tracePt t="7667" x="4411663" y="3660775"/>
          <p14:tracePt t="7683" x="4589463" y="3616325"/>
          <p14:tracePt t="7699" x="4687888" y="3589338"/>
          <p14:tracePt t="7717" x="4759325" y="3544888"/>
          <p14:tracePt t="7733" x="4803775" y="3517900"/>
          <p14:tracePt t="7749" x="4830763" y="3473450"/>
          <p14:tracePt t="7766" x="4840288" y="3455988"/>
          <p14:tracePt t="7782" x="4848225" y="3438525"/>
          <p14:tracePt t="7799" x="4848225" y="3429000"/>
          <p14:tracePt t="7816" x="4857750" y="3411538"/>
          <p14:tracePt t="7848" x="4875213" y="3394075"/>
          <p14:tracePt t="7866" x="4884738" y="3384550"/>
          <p14:tracePt t="7882" x="4894263" y="3367088"/>
          <p14:tracePt t="7899" x="4911725" y="3330575"/>
          <p14:tracePt t="7915" x="4929188" y="3303588"/>
          <p14:tracePt t="7931" x="4929188" y="3276600"/>
          <p14:tracePt t="7949" x="4938713" y="3259138"/>
          <p14:tracePt t="7965" x="4938713" y="3241675"/>
          <p14:tracePt t="7981" x="4938713" y="3224213"/>
          <p14:tracePt t="8329" x="4946650" y="3224213"/>
          <p14:tracePt t="8337" x="4991100" y="3224213"/>
          <p14:tracePt t="8347" x="5133975" y="3276600"/>
          <p14:tracePt t="8362" x="5867400" y="3490913"/>
          <p14:tracePt t="8379" x="6429375" y="3768725"/>
          <p14:tracePt t="8396" x="6626225" y="3911600"/>
          <p14:tracePt t="8412" x="6813550" y="3990975"/>
          <p14:tracePt t="8429" x="7018338" y="4116388"/>
          <p14:tracePt t="8445" x="7180263" y="4214813"/>
          <p14:tracePt t="8462" x="7304088" y="4286250"/>
          <p14:tracePt t="8479" x="7412038" y="4357688"/>
          <p14:tracePt t="8497" x="7446963" y="4375150"/>
          <p14:tracePt t="8512" x="7466013" y="4394200"/>
          <p14:tracePt t="8696" x="7473950" y="4402138"/>
          <p14:tracePt t="8712" x="7473950" y="4419600"/>
          <p14:tracePt t="8720" x="7466013" y="4419600"/>
          <p14:tracePt t="8728" x="7429500" y="4438650"/>
          <p14:tracePt t="8744" x="7375525" y="4456113"/>
          <p14:tracePt t="8761" x="7296150" y="4491038"/>
          <p14:tracePt t="8777" x="7251700" y="4518025"/>
          <p14:tracePt t="8794" x="7224713" y="4537075"/>
          <p14:tracePt t="8810" x="7197725" y="4554538"/>
          <p14:tracePt t="8843" x="7188200" y="4554538"/>
          <p14:tracePt t="9088" x="7170738" y="4554538"/>
          <p14:tracePt t="9097" x="7161213" y="4554538"/>
          <p14:tracePt t="9128" x="7143750" y="4554538"/>
          <p14:tracePt t="15872" x="7134225" y="4554538"/>
          <p14:tracePt t="15887" x="7116763" y="4554538"/>
          <p14:tracePt t="15896" x="7108825" y="4545013"/>
          <p14:tracePt t="15912" x="7099300" y="4537075"/>
          <p14:tracePt t="15922" x="7089775" y="4527550"/>
          <p14:tracePt t="15939" x="7072313" y="4518025"/>
          <p14:tracePt t="15956" x="7072313" y="4500563"/>
          <p14:tracePt t="15972" x="7062788" y="4491038"/>
          <p14:tracePt t="15989" x="7054850" y="4483100"/>
          <p14:tracePt t="16005" x="7045325" y="4473575"/>
          <p14:tracePt t="16032" x="7045325" y="4465638"/>
          <p14:tracePt t="16047" x="7027863" y="4446588"/>
          <p14:tracePt t="16056" x="7027863" y="4438650"/>
          <p14:tracePt t="16072" x="7018338" y="4419600"/>
          <p14:tracePt t="16088" x="7000875" y="4402138"/>
          <p14:tracePt t="16105" x="6983413" y="4384675"/>
          <p14:tracePt t="16121" x="6965950" y="4357688"/>
          <p14:tracePt t="16138" x="6956425" y="4330700"/>
          <p14:tracePt t="16155" x="6929438" y="4276725"/>
          <p14:tracePt t="16172" x="6902450" y="4232275"/>
          <p14:tracePt t="16187" x="6858000" y="4133850"/>
          <p14:tracePt t="16205" x="6804025" y="4037013"/>
          <p14:tracePt t="16222" x="6697663" y="3857625"/>
          <p14:tracePt t="16238" x="6616700" y="3776663"/>
          <p14:tracePt t="16256" x="6554788" y="3705225"/>
          <p14:tracePt t="16274" x="6491288" y="3643313"/>
          <p14:tracePt t="16287" x="6411913" y="3562350"/>
          <p14:tracePt t="16304" x="6330950" y="3482975"/>
          <p14:tracePt t="16321" x="6242050" y="3402013"/>
          <p14:tracePt t="16337" x="6126163" y="3286125"/>
          <p14:tracePt t="16354" x="6000750" y="3197225"/>
          <p14:tracePt t="16370" x="5884863" y="3108325"/>
          <p14:tracePt t="16386" x="5786438" y="3044825"/>
          <p14:tracePt t="16403" x="5670550" y="2982913"/>
          <p14:tracePt t="16420" x="5589588" y="2928938"/>
          <p14:tracePt t="16436" x="5500688" y="2874963"/>
          <p14:tracePt t="16454" x="5357813" y="2776538"/>
          <p14:tracePt t="16469" x="5313363" y="2741613"/>
          <p14:tracePt t="16487" x="5153025" y="2625725"/>
          <p14:tracePt t="16503" x="5054600" y="2571750"/>
          <p14:tracePt t="16521" x="4956175" y="2517775"/>
          <p14:tracePt t="16536" x="4902200" y="2482850"/>
          <p14:tracePt t="16553" x="4848225" y="2455863"/>
          <p14:tracePt t="16569" x="4786313" y="2419350"/>
          <p14:tracePt t="16586" x="4732338" y="2393950"/>
          <p14:tracePt t="16604" x="4670425" y="2374900"/>
          <p14:tracePt t="16619" x="4608513" y="2339975"/>
          <p14:tracePt t="16622" x="4581525" y="2330450"/>
          <p14:tracePt t="16636" x="4545013" y="2322513"/>
          <p14:tracePt t="16652" x="4500563" y="2312988"/>
          <p14:tracePt t="16668" x="4465638" y="2303463"/>
          <p14:tracePt t="16685" x="4419600" y="2303463"/>
          <p14:tracePt t="16701" x="4357688" y="2295525"/>
          <p14:tracePt t="16718" x="4286250" y="2268538"/>
          <p14:tracePt t="16735" x="4214813" y="2241550"/>
          <p14:tracePt t="16751" x="4152900" y="2224088"/>
          <p14:tracePt t="16768" x="4098925" y="2197100"/>
          <p14:tracePt t="16784" x="4037013" y="2170113"/>
          <p14:tracePt t="16802" x="3956050" y="2125663"/>
          <p14:tracePt t="16818" x="3875088" y="2089150"/>
          <p14:tracePt t="16834" x="3768725" y="2027238"/>
          <p14:tracePt t="16852" x="3652838" y="1955800"/>
          <p14:tracePt t="16868" x="3554413" y="1911350"/>
          <p14:tracePt t="16884" x="3446463" y="1866900"/>
          <p14:tracePt t="16901" x="3384550" y="1839913"/>
          <p14:tracePt t="16918" x="3303588" y="1822450"/>
          <p14:tracePt t="16934" x="3205163" y="1776413"/>
          <p14:tracePt t="16950" x="3143250" y="1731963"/>
          <p14:tracePt t="16968" x="3116263" y="1704975"/>
          <p14:tracePt t="16983" x="3062288" y="1670050"/>
          <p14:tracePt t="17001" x="3027363" y="1643063"/>
          <p14:tracePt t="17017" x="2982913" y="1616075"/>
          <p14:tracePt t="17033" x="2946400" y="1581150"/>
          <p14:tracePt t="17050" x="2928938" y="1554163"/>
          <p14:tracePt t="17067" x="2911475" y="1527175"/>
          <p14:tracePt t="17083" x="2884488" y="1500188"/>
          <p14:tracePt t="17100" x="2867025" y="1482725"/>
          <p14:tracePt t="17117" x="2847975" y="1482725"/>
          <p14:tracePt t="17120" x="2847975" y="1473200"/>
          <p14:tracePt t="17134" x="2840038" y="1465263"/>
          <p14:tracePt t="17149" x="2840038" y="1455738"/>
          <p14:tracePt t="17166" x="2822575" y="1438275"/>
          <p14:tracePt t="17183" x="2813050" y="1428750"/>
          <p14:tracePt t="17199" x="2803525" y="1428750"/>
          <p14:tracePt t="17311" x="2803525" y="1419225"/>
          <p14:tracePt t="17336" x="2822575" y="1419225"/>
          <p14:tracePt t="17343" x="2840038" y="1419225"/>
          <p14:tracePt t="17352" x="2867025" y="1419225"/>
          <p14:tracePt t="17365" x="2901950" y="1419225"/>
          <p14:tracePt t="17382" x="3036888" y="1419225"/>
          <p14:tracePt t="17398" x="3160713" y="1419225"/>
          <p14:tracePt t="17415" x="3241675" y="1419225"/>
          <p14:tracePt t="17431" x="3303588" y="1401763"/>
          <p14:tracePt t="17448" x="3357563" y="1401763"/>
          <p14:tracePt t="17465" x="3411538" y="1401763"/>
          <p14:tracePt t="17482" x="3473450" y="1401763"/>
          <p14:tracePt t="17497" x="3554413" y="1401763"/>
          <p14:tracePt t="17514" x="3633788" y="1401763"/>
          <p14:tracePt t="17531" x="3759200" y="1401763"/>
          <p14:tracePt t="17548" x="3884613" y="1401763"/>
          <p14:tracePt t="17564" x="4044950" y="1401763"/>
          <p14:tracePt t="17581" x="4205288" y="1401763"/>
          <p14:tracePt t="17598" x="4402138" y="1401763"/>
          <p14:tracePt t="17615" x="4510088" y="1393825"/>
          <p14:tracePt t="17631" x="4608513" y="1384300"/>
          <p14:tracePt t="17647" x="4705350" y="1374775"/>
          <p14:tracePt t="17664" x="4813300" y="1374775"/>
          <p14:tracePt t="17681" x="4902200" y="1374775"/>
          <p14:tracePt t="17697" x="5010150" y="1374775"/>
          <p14:tracePt t="17714" x="5072063" y="1374775"/>
          <p14:tracePt t="17729" x="5099050" y="1374775"/>
          <p14:tracePt t="17747" x="5116513" y="1374775"/>
          <p14:tracePt t="17763" x="5126038" y="1374775"/>
          <p14:tracePt t="17780" x="5133975" y="1374775"/>
          <p14:tracePt t="17797" x="5143500" y="1374775"/>
          <p14:tracePt t="17815" x="5153025" y="1374775"/>
          <p14:tracePt t="17846" x="5160963" y="1374775"/>
          <p14:tracePt t="17895" x="5160963" y="1384300"/>
          <p14:tracePt t="17903" x="5153025" y="1401763"/>
          <p14:tracePt t="17912" x="5126038" y="1419225"/>
          <p14:tracePt t="17928" x="5089525" y="1455738"/>
          <p14:tracePt t="17945" x="5018088" y="1536700"/>
          <p14:tracePt t="17961" x="4973638" y="1598613"/>
          <p14:tracePt t="17978" x="4884738" y="1687513"/>
          <p14:tracePt t="17995" x="4830763" y="1758950"/>
          <p14:tracePt t="18012" x="4759325" y="1857375"/>
          <p14:tracePt t="18027" x="4679950" y="1973263"/>
          <p14:tracePt t="18044" x="4608513" y="2071688"/>
          <p14:tracePt t="18061" x="4545013" y="2179638"/>
          <p14:tracePt t="18078" x="4483100" y="2322513"/>
          <p14:tracePt t="18094" x="4446588" y="2455863"/>
          <p14:tracePt t="18112" x="4438650" y="2581275"/>
          <p14:tracePt t="18128" x="4411663" y="2679700"/>
          <p14:tracePt t="18145" x="4411663" y="2751138"/>
          <p14:tracePt t="18161" x="4402138" y="2786063"/>
          <p14:tracePt t="18177" x="4402138" y="2830513"/>
          <p14:tracePt t="18194" x="4402138" y="2857500"/>
          <p14:tracePt t="18210" x="4402138" y="2874963"/>
          <p14:tracePt t="18336" x="4402138" y="2884488"/>
          <p14:tracePt t="18351" x="4375150" y="2884488"/>
          <p14:tracePt t="18360" x="4348163" y="2884488"/>
          <p14:tracePt t="18367" x="4340225" y="2884488"/>
          <p14:tracePt t="18376" x="4313238" y="2884488"/>
          <p14:tracePt t="18392" x="4251325" y="2884488"/>
          <p14:tracePt t="18409" x="4143375" y="2813050"/>
          <p14:tracePt t="18426" x="4010025" y="2732088"/>
          <p14:tracePt t="18442" x="3902075" y="2643188"/>
          <p14:tracePt t="18459" x="3803650" y="2581275"/>
          <p14:tracePt t="18476" x="3741738" y="2509838"/>
          <p14:tracePt t="18493" x="3705225" y="2428875"/>
          <p14:tracePt t="18510" x="3625850" y="2303463"/>
          <p14:tracePt t="18527" x="3571875" y="2214563"/>
          <p14:tracePt t="18542" x="3500438" y="2116138"/>
          <p14:tracePt t="18558" x="3446463" y="2027238"/>
          <p14:tracePt t="18575" x="3384550" y="1946275"/>
          <p14:tracePt t="18592" x="3340100" y="1893888"/>
          <p14:tracePt t="18609" x="3313113" y="1847850"/>
          <p14:tracePt t="18626" x="3286125" y="1812925"/>
          <p14:tracePt t="18630" x="3268663" y="1785938"/>
          <p14:tracePt t="18641" x="3259138" y="1758950"/>
          <p14:tracePt t="18658" x="3251200" y="1741488"/>
          <p14:tracePt t="18675" x="3241675" y="1724025"/>
          <p14:tracePt t="18707" x="3241675" y="1714500"/>
          <p14:tracePt t="18727" x="3241675" y="1697038"/>
          <p14:tracePt t="18742" x="3259138" y="1679575"/>
          <p14:tracePt t="18757" x="3313113" y="1652588"/>
          <p14:tracePt t="18774" x="3500438" y="1633538"/>
          <p14:tracePt t="18790" x="3687763" y="1608138"/>
          <p14:tracePt t="18807" x="3857625" y="1589088"/>
          <p14:tracePt t="18824" x="4010025" y="1562100"/>
          <p14:tracePt t="18840" x="4152900" y="1544638"/>
          <p14:tracePt t="18857" x="4286250" y="1509713"/>
          <p14:tracePt t="18873" x="4411663" y="1473200"/>
          <p14:tracePt t="18890" x="4491038" y="1465263"/>
          <p14:tracePt t="18907" x="4545013" y="1455738"/>
          <p14:tracePt t="18923" x="4581525" y="1455738"/>
          <p14:tracePt t="18940" x="4616450" y="1446213"/>
          <p14:tracePt t="18958" x="4643438" y="1438275"/>
          <p14:tracePt t="18974" x="4670425" y="1428750"/>
          <p14:tracePt t="18991" x="4724400" y="1401763"/>
          <p14:tracePt t="19007" x="4776788" y="1401763"/>
          <p14:tracePt t="19023" x="4786313" y="1393825"/>
          <p14:tracePt t="19040" x="4813300" y="1393825"/>
          <p14:tracePt t="19095" x="4813300" y="1384300"/>
          <p14:tracePt t="19199" x="4830763" y="1384300"/>
          <p14:tracePt t="19343" x="4830763" y="1393825"/>
          <p14:tracePt t="19351" x="4830763" y="1411288"/>
          <p14:tracePt t="19359" x="4830763" y="1446213"/>
          <p14:tracePt t="19371" x="4822825" y="1490663"/>
          <p14:tracePt t="19388" x="4786313" y="1598613"/>
          <p14:tracePt t="19404" x="4732338" y="1704975"/>
          <p14:tracePt t="19422" x="4598988" y="1893888"/>
          <p14:tracePt t="19438" x="4518025" y="1982788"/>
          <p14:tracePt t="19454" x="4446588" y="2081213"/>
          <p14:tracePt t="19472" x="4402138" y="2152650"/>
          <p14:tracePt t="19488" x="4375150" y="2214563"/>
          <p14:tracePt t="19504" x="4348163" y="2286000"/>
          <p14:tracePt t="19521" x="4330700" y="2330450"/>
          <p14:tracePt t="19537" x="4313238" y="2374900"/>
          <p14:tracePt t="19553" x="4313238" y="2393950"/>
          <p14:tracePt t="19569" x="4295775" y="2428875"/>
          <p14:tracePt t="19586" x="4286250" y="2455863"/>
          <p14:tracePt t="19603" x="4276725" y="2482850"/>
          <p14:tracePt t="19620" x="4251325" y="2527300"/>
          <p14:tracePt t="19623" x="4232275" y="2536825"/>
          <p14:tracePt t="19636" x="4224338" y="2554288"/>
          <p14:tracePt t="19652" x="4197350" y="2598738"/>
          <p14:tracePt t="19669" x="4170363" y="2616200"/>
          <p14:tracePt t="19686" x="4133850" y="2652713"/>
          <p14:tracePt t="19704" x="4116388" y="2670175"/>
          <p14:tracePt t="19718" x="4108450" y="2687638"/>
          <p14:tracePt t="19735" x="4098925" y="2687638"/>
          <p14:tracePt t="19823" x="4071938" y="2660650"/>
          <p14:tracePt t="19832" x="4071938" y="2643188"/>
          <p14:tracePt t="19839" x="4062413" y="2616200"/>
          <p14:tracePt t="19852" x="4037013" y="2589213"/>
          <p14:tracePt t="19868" x="4010025" y="2527300"/>
          <p14:tracePt t="19886" x="3965575" y="2428875"/>
          <p14:tracePt t="19903" x="3919538" y="2339975"/>
          <p14:tracePt t="19919" x="3867150" y="2251075"/>
          <p14:tracePt t="19935" x="3822700" y="2187575"/>
          <p14:tracePt t="19952" x="3786188" y="2116138"/>
          <p14:tracePt t="19969" x="3759200" y="2062163"/>
          <p14:tracePt t="19985" x="3751263" y="2017713"/>
          <p14:tracePt t="20001" x="3724275" y="1946275"/>
          <p14:tracePt t="20019" x="3714750" y="1911350"/>
          <p14:tracePt t="20034" x="3687763" y="1857375"/>
          <p14:tracePt t="20053" x="3687763" y="1847850"/>
          <p14:tracePt t="20068" x="3679825" y="1830388"/>
          <p14:tracePt t="20084" x="3670300" y="1822450"/>
          <p14:tracePt t="20100" x="3660775" y="1812925"/>
          <p14:tracePt t="20118" x="3643313" y="1785938"/>
          <p14:tracePt t="20136" x="3633788" y="1785938"/>
          <p14:tracePt t="20168" x="3625850" y="1776413"/>
          <p14:tracePt t="20191" x="3633788" y="1758950"/>
          <p14:tracePt t="20199" x="3643313" y="1751013"/>
          <p14:tracePt t="20207" x="3670300" y="1741488"/>
          <p14:tracePt t="20217" x="3714750" y="1731963"/>
          <p14:tracePt t="20234" x="3857625" y="1697038"/>
          <p14:tracePt t="20249" x="4027488" y="1687513"/>
          <p14:tracePt t="20267" x="4241800" y="1660525"/>
          <p14:tracePt t="20283" x="4438650" y="1633538"/>
          <p14:tracePt t="20300" x="4581525" y="1616075"/>
          <p14:tracePt t="20316" x="4625975" y="1598613"/>
          <p14:tracePt t="20333" x="4643438" y="1589088"/>
          <p14:tracePt t="20349" x="4660900" y="1562100"/>
          <p14:tracePt t="20423" x="4670425" y="1562100"/>
          <p14:tracePt t="20527" x="4670425" y="1571625"/>
          <p14:tracePt t="20535" x="4652963" y="1581150"/>
          <p14:tracePt t="20548" x="4608513" y="1616075"/>
          <p14:tracePt t="20565" x="4456113" y="1847850"/>
          <p14:tracePt t="20582" x="4322763" y="2044700"/>
          <p14:tracePt t="20598" x="4232275" y="2179638"/>
          <p14:tracePt t="20614" x="4187825" y="2259013"/>
          <p14:tracePt t="20631" x="4160838" y="2312988"/>
          <p14:tracePt t="20648" x="4160838" y="2330450"/>
          <p14:tracePt t="20665" x="4152900" y="2330450"/>
          <p14:tracePt t="21287" x="4160838" y="2330450"/>
          <p14:tracePt t="21295" x="4197350" y="2330450"/>
          <p14:tracePt t="21303" x="4259263" y="2330450"/>
          <p14:tracePt t="21313" x="4357688" y="2330450"/>
          <p14:tracePt t="21327" x="4500563" y="2330450"/>
          <p14:tracePt t="21344" x="4643438" y="2330450"/>
          <p14:tracePt t="21362" x="4768850" y="2322513"/>
          <p14:tracePt t="21377" x="4867275" y="2295525"/>
          <p14:tracePt t="21394" x="4919663" y="2295525"/>
          <p14:tracePt t="21410" x="4965700" y="2295525"/>
          <p14:tracePt t="21427" x="5000625" y="2286000"/>
          <p14:tracePt t="21444" x="5054600" y="2286000"/>
          <p14:tracePt t="21460" x="5126038" y="2286000"/>
          <p14:tracePt t="21477" x="5214938" y="2295525"/>
          <p14:tracePt t="21494" x="5384800" y="2322513"/>
          <p14:tracePt t="21509" x="5545138" y="2357438"/>
          <p14:tracePt t="21527" x="5715000" y="2374900"/>
          <p14:tracePt t="21543" x="5929313" y="2401888"/>
          <p14:tracePt t="21559" x="6143625" y="2446338"/>
          <p14:tracePt t="21576" x="6323013" y="2482850"/>
          <p14:tracePt t="21592" x="6419850" y="2490788"/>
          <p14:tracePt t="21608" x="6491288" y="2490788"/>
          <p14:tracePt t="21626" x="6518275" y="2490788"/>
          <p14:tracePt t="21642" x="6537325" y="2490788"/>
          <p14:tracePt t="21675" x="6545263" y="2490788"/>
          <p14:tracePt t="21695" x="6554788" y="2490788"/>
          <p14:tracePt t="21709" x="6572250" y="2490788"/>
          <p14:tracePt t="21726" x="6616700" y="2473325"/>
          <p14:tracePt t="21742" x="6653213" y="2473325"/>
          <p14:tracePt t="21759" x="6697663" y="2465388"/>
          <p14:tracePt t="21776" x="6742113" y="2455863"/>
          <p14:tracePt t="21792" x="6796088" y="2428875"/>
          <p14:tracePt t="21809" x="6831013" y="2401888"/>
          <p14:tracePt t="21825" x="6848475" y="2384425"/>
          <p14:tracePt t="21842" x="6858000" y="2374900"/>
          <p14:tracePt t="21858" x="6867525" y="2357438"/>
          <p14:tracePt t="21875" x="6875463" y="2357438"/>
          <p14:tracePt t="21891" x="6902450" y="2347913"/>
          <p14:tracePt t="21907" x="6938963" y="2347913"/>
          <p14:tracePt t="21924" x="6973888" y="2330450"/>
          <p14:tracePt t="21940" x="7010400" y="2330450"/>
          <p14:tracePt t="21958" x="7037388" y="2330450"/>
          <p14:tracePt t="21976" x="7054850" y="2330450"/>
          <p14:tracePt t="21990" x="7062788" y="2330450"/>
          <p14:tracePt t="22008" x="7081838" y="2322513"/>
          <p14:tracePt t="22319" x="7089775" y="2322513"/>
          <p14:tracePt t="22327" x="7099300" y="2322513"/>
          <p14:tracePt t="22339" x="7108825" y="2322513"/>
          <p14:tracePt t="22355" x="7143750" y="2322513"/>
          <p14:tracePt t="22372" x="7197725" y="2322513"/>
          <p14:tracePt t="22388" x="7251700" y="2322513"/>
          <p14:tracePt t="22405" x="7385050" y="2322513"/>
          <p14:tracePt t="22422" x="7483475" y="2322513"/>
          <p14:tracePt t="22438" x="7537450" y="2322513"/>
          <p14:tracePt t="22455" x="7562850" y="2322513"/>
          <p14:tracePt t="22855" x="7572375" y="2322513"/>
          <p14:tracePt t="23367" x="7581900" y="2312988"/>
          <p14:tracePt t="23375" x="7581900" y="2303463"/>
          <p14:tracePt t="23399" x="7589838" y="2295525"/>
          <p14:tracePt t="23407" x="7599363" y="2295525"/>
          <p14:tracePt t="23423" x="7608888" y="2295525"/>
          <p14:tracePt t="23434" x="7626350" y="2295525"/>
          <p14:tracePt t="23449" x="7653338" y="2295525"/>
          <p14:tracePt t="23466" x="7688263" y="2295525"/>
          <p14:tracePt t="23482" x="7732713" y="2295525"/>
          <p14:tracePt t="23499" x="7751763" y="2295525"/>
          <p14:tracePt t="23516" x="7769225" y="2295525"/>
          <p14:tracePt t="23533" x="7777163" y="2295525"/>
          <p14:tracePt t="23549" x="7786688" y="2286000"/>
          <p14:tracePt t="23566" x="7804150" y="2268538"/>
          <p14:tracePt t="23582" x="7813675" y="2268538"/>
          <p14:tracePt t="23598" x="7813675" y="2259013"/>
          <p14:tracePt t="23615" x="7823200" y="2251075"/>
          <p14:tracePt t="23655" x="7823200" y="2241550"/>
          <p14:tracePt t="23768" x="7823200" y="2232025"/>
          <p14:tracePt t="24590" x="7804150" y="2224088"/>
          <p14:tracePt t="24598" x="7751763" y="2224088"/>
          <p14:tracePt t="24609" x="7680325" y="2224088"/>
          <p14:tracePt t="24626" x="7500938" y="2224088"/>
          <p14:tracePt t="24643" x="7277100" y="2197100"/>
          <p14:tracePt t="24659" x="6894513" y="2133600"/>
          <p14:tracePt t="24676" x="6446838" y="2071688"/>
          <p14:tracePt t="24693" x="5822950" y="1982788"/>
          <p14:tracePt t="24710" x="5537200" y="1946275"/>
          <p14:tracePt t="24726" x="5303838" y="1901825"/>
          <p14:tracePt t="24743" x="5143500" y="1874838"/>
          <p14:tracePt t="24759" x="5037138" y="1866900"/>
          <p14:tracePt t="24775" x="4938713" y="1847850"/>
          <p14:tracePt t="24792" x="4867275" y="1830388"/>
          <p14:tracePt t="24809" x="4786313" y="1812925"/>
          <p14:tracePt t="24825" x="4741863" y="1795463"/>
          <p14:tracePt t="24842" x="4687888" y="1776413"/>
          <p14:tracePt t="24859" x="4660900" y="1758950"/>
          <p14:tracePt t="24876" x="4652963" y="1758950"/>
          <p14:tracePt t="24909" x="4643438" y="1751013"/>
          <p14:tracePt t="24925" x="4625975" y="1741488"/>
          <p14:tracePt t="24941" x="4598988" y="1731963"/>
          <p14:tracePt t="24958" x="4572000" y="1724025"/>
          <p14:tracePt t="24975" x="4537075" y="1724025"/>
          <p14:tracePt t="24991" x="4491038" y="1724025"/>
          <p14:tracePt t="25008" x="4438650" y="1724025"/>
          <p14:tracePt t="25024" x="4402138" y="1724025"/>
          <p14:tracePt t="25042" x="4375150" y="1724025"/>
          <p14:tracePt t="25058" x="4348163" y="1724025"/>
          <p14:tracePt t="25073" x="4340225" y="1724025"/>
          <p14:tracePt t="25150" x="4330700" y="1724025"/>
          <p14:tracePt t="25159" x="4330700" y="1714500"/>
          <p14:tracePt t="25175" x="4330700" y="1704975"/>
          <p14:tracePt t="25183" x="4330700" y="1697038"/>
          <p14:tracePt t="25198" x="4340225" y="1679575"/>
          <p14:tracePt t="25209" x="4348163" y="1679575"/>
          <p14:tracePt t="25224" x="4367213" y="1670050"/>
          <p14:tracePt t="25240" x="4394200" y="1660525"/>
          <p14:tracePt t="25256" x="4456113" y="1652588"/>
          <p14:tracePt t="25272" x="4527550" y="1643063"/>
          <p14:tracePt t="25290" x="4589463" y="1643063"/>
          <p14:tracePt t="25307" x="4670425" y="1643063"/>
          <p14:tracePt t="25323" x="4741863" y="1633538"/>
          <p14:tracePt t="25341" x="4813300" y="1616075"/>
          <p14:tracePt t="25357" x="4867275" y="1598613"/>
          <p14:tracePt t="25372" x="4911725" y="1581150"/>
          <p14:tracePt t="25390" x="4938713" y="1562100"/>
          <p14:tracePt t="25405" x="4991100" y="1536700"/>
          <p14:tracePt t="25422" x="5000625" y="1536700"/>
          <p14:tracePt t="25439" x="5018088" y="1536700"/>
          <p14:tracePt t="25598" x="5010150" y="1544638"/>
          <p14:tracePt t="25607" x="5000625" y="1554163"/>
          <p14:tracePt t="25623" x="4983163" y="1571625"/>
          <p14:tracePt t="25639" x="4973638" y="1589088"/>
          <p14:tracePt t="25655" x="4956175" y="1598613"/>
          <p14:tracePt t="25671" x="4919663" y="1625600"/>
          <p14:tracePt t="25688" x="4894263" y="1643063"/>
          <p14:tracePt t="25705" x="4857750" y="1670050"/>
          <p14:tracePt t="25722" x="4822825" y="1697038"/>
          <p14:tracePt t="25737" x="4786313" y="1731963"/>
          <p14:tracePt t="25754" x="4732338" y="1785938"/>
          <p14:tracePt t="25770" x="4679950" y="1830388"/>
          <p14:tracePt t="25787" x="4633913" y="1866900"/>
          <p14:tracePt t="25803" x="4589463" y="1919288"/>
          <p14:tracePt t="25822" x="4537075" y="1990725"/>
          <p14:tracePt t="25837" x="4510088" y="2027238"/>
          <p14:tracePt t="25853" x="4473575" y="2062163"/>
          <p14:tracePt t="25870" x="4446588" y="2089150"/>
          <p14:tracePt t="25886" x="4419600" y="2133600"/>
          <p14:tracePt t="25904" x="4394200" y="2179638"/>
          <p14:tracePt t="25919" x="4367213" y="2205038"/>
          <p14:tracePt t="25936" x="4340225" y="2251075"/>
          <p14:tracePt t="25953" x="4303713" y="2295525"/>
          <p14:tracePt t="25969" x="4295775" y="2322513"/>
          <p14:tracePt t="25987" x="4276725" y="2339975"/>
          <p14:tracePt t="26003" x="4276725" y="2347913"/>
          <p14:tracePt t="26021" x="4259263" y="2374900"/>
          <p14:tracePt t="26035" x="4241800" y="2401888"/>
          <p14:tracePt t="26051" x="4232275" y="2419350"/>
          <p14:tracePt t="26069" x="4214813" y="2438400"/>
          <p14:tracePt t="26086" x="4187825" y="2438400"/>
          <p14:tracePt t="26102" x="4179888" y="2455863"/>
          <p14:tracePt t="26118" x="4170363" y="2465388"/>
          <p14:tracePt t="26135" x="4160838" y="2465388"/>
          <p14:tracePt t="26158" x="4152900" y="2465388"/>
          <p14:tracePt t="26214" x="4133850" y="2465388"/>
          <p14:tracePt t="26230" x="4125913" y="2465388"/>
          <p14:tracePt t="26238" x="4108450" y="2465388"/>
          <p14:tracePt t="26250" x="4081463" y="2465388"/>
          <p14:tracePt t="26268" x="4054475" y="2465388"/>
          <p14:tracePt t="26284" x="4017963" y="2465388"/>
          <p14:tracePt t="26301" x="3929063" y="2446338"/>
          <p14:tracePt t="26317" x="3875088" y="2411413"/>
          <p14:tracePt t="26334" x="3822700" y="2357438"/>
          <p14:tracePt t="26351" x="3768725" y="2259013"/>
          <p14:tracePt t="26368" x="3732213" y="2197100"/>
          <p14:tracePt t="26385" x="3697288" y="2133600"/>
          <p14:tracePt t="26401" x="3670300" y="2062163"/>
          <p14:tracePt t="26416" x="3643313" y="2017713"/>
          <p14:tracePt t="26433" x="3616325" y="1990725"/>
          <p14:tracePt t="26450" x="3589338" y="1946275"/>
          <p14:tracePt t="26467" x="3544888" y="1866900"/>
          <p14:tracePt t="26484" x="3500438" y="1795463"/>
          <p14:tracePt t="26502" x="3465513" y="1724025"/>
          <p14:tracePt t="26517" x="3438525" y="1697038"/>
          <p14:tracePt t="26533" x="3419475" y="1660525"/>
          <p14:tracePt t="26550" x="3419475" y="1625600"/>
          <p14:tracePt t="26566" x="3402013" y="1598613"/>
          <p14:tracePt t="26582" x="3394075" y="1562100"/>
          <p14:tracePt t="26599" x="3384550" y="1562100"/>
          <p14:tracePt t="26632" x="3384550" y="1554163"/>
          <p14:tracePt t="26670" x="3394075" y="1544638"/>
          <p14:tracePt t="26678" x="3411538" y="1544638"/>
          <p14:tracePt t="26686" x="3446463" y="1544638"/>
          <p14:tracePt t="26698" x="3465513" y="1544638"/>
          <p14:tracePt t="26715" x="3589338" y="1544638"/>
          <p14:tracePt t="26732" x="3714750" y="1544638"/>
          <p14:tracePt t="26748" x="3884613" y="1536700"/>
          <p14:tracePt t="26765" x="4081463" y="1536700"/>
          <p14:tracePt t="26782" x="4187825" y="1527175"/>
          <p14:tracePt t="26799" x="4251325" y="1517650"/>
          <p14:tracePt t="26816" x="4295775" y="1500188"/>
          <p14:tracePt t="26833" x="4330700" y="1500188"/>
          <p14:tracePt t="26848" x="4367213" y="1490663"/>
          <p14:tracePt t="26865" x="4384675" y="1482725"/>
          <p14:tracePt t="26882" x="4419600" y="1482725"/>
          <p14:tracePt t="26898" x="4429125" y="1473200"/>
          <p14:tracePt t="26914" x="4438650" y="1465263"/>
          <p14:tracePt t="26931" x="4446588" y="1465263"/>
          <p14:tracePt t="26947" x="4456113" y="1465263"/>
          <p14:tracePt t="26964" x="4473575" y="1465263"/>
          <p14:tracePt t="27054" x="4483100" y="1465263"/>
          <p14:tracePt t="27174" x="4491038" y="1465263"/>
          <p14:tracePt t="27230" x="4500563" y="1465263"/>
          <p14:tracePt t="28982" x="4510088" y="1473200"/>
          <p14:tracePt t="29003" x="4537075" y="1562100"/>
          <p14:tracePt t="29022" x="4545013" y="1724025"/>
          <p14:tracePt t="29038" x="4554538" y="1822450"/>
          <p14:tracePt t="29054" x="4572000" y="1919288"/>
          <p14:tracePt t="29071" x="4572000" y="2009775"/>
          <p14:tracePt t="29087" x="4572000" y="2071688"/>
          <p14:tracePt t="29103" x="4554538" y="2152650"/>
          <p14:tracePt t="29119" x="4537075" y="2214563"/>
          <p14:tracePt t="29137" x="4527550" y="2268538"/>
          <p14:tracePt t="29153" x="4500563" y="2339975"/>
          <p14:tracePt t="29169" x="4491038" y="2411413"/>
          <p14:tracePt t="29185" x="4483100" y="2482850"/>
          <p14:tracePt t="29203" x="4473575" y="2527300"/>
          <p14:tracePt t="29219" x="4465638" y="2554288"/>
          <p14:tracePt t="29235" x="4456113" y="2589213"/>
          <p14:tracePt t="29252" x="4446588" y="2616200"/>
          <p14:tracePt t="29269" x="4438650" y="2633663"/>
          <p14:tracePt t="29319" x="4438650" y="2643188"/>
          <p14:tracePt t="29462" x="4456113" y="2643188"/>
          <p14:tracePt t="29470" x="4465638" y="2643188"/>
          <p14:tracePt t="29488" x="4491038" y="2643188"/>
          <p14:tracePt t="29502" x="4500563" y="2643188"/>
          <p14:tracePt t="29518" x="4500563" y="2633663"/>
          <p14:tracePt t="29566" x="4500563" y="2616200"/>
          <p14:tracePt t="29574" x="4500563" y="2608263"/>
          <p14:tracePt t="29584" x="4500563" y="2598738"/>
          <p14:tracePt t="29600" x="4500563" y="2571750"/>
          <p14:tracePt t="29618" x="4483100" y="2536825"/>
          <p14:tracePt t="29622" x="4473575" y="2517775"/>
          <p14:tracePt t="29633" x="4465638" y="2509838"/>
          <p14:tracePt t="29650" x="4419600" y="2482850"/>
          <p14:tracePt t="29667" x="4394200" y="2465388"/>
          <p14:tracePt t="29682" x="4375150" y="2455863"/>
          <p14:tracePt t="29699" x="4357688" y="2455863"/>
          <p14:tracePt t="29718" x="4313238" y="2455863"/>
          <p14:tracePt t="29733" x="4251325" y="2455863"/>
          <p14:tracePt t="29750" x="4205288" y="2455863"/>
          <p14:tracePt t="29766" x="4143375" y="2455863"/>
          <p14:tracePt t="29783" x="4108450" y="2455863"/>
          <p14:tracePt t="29799" x="4081463" y="2455863"/>
          <p14:tracePt t="29816" x="4054475" y="2455863"/>
          <p14:tracePt t="29832" x="4037013" y="2455863"/>
          <p14:tracePt t="29848" x="4010025" y="2455863"/>
          <p14:tracePt t="29865" x="3956050" y="2465388"/>
          <p14:tracePt t="29882" x="3902075" y="2490788"/>
          <p14:tracePt t="29898" x="3848100" y="2509838"/>
          <p14:tracePt t="29916" x="3813175" y="2536825"/>
          <p14:tracePt t="29932" x="3768725" y="2581275"/>
          <p14:tracePt t="29948" x="3741738" y="2608263"/>
          <p14:tracePt t="29966" x="3697288" y="2670175"/>
          <p14:tracePt t="29981" x="3652838" y="2724150"/>
          <p14:tracePt t="29998" x="3625850" y="2768600"/>
          <p14:tracePt t="30016" x="3589338" y="2803525"/>
          <p14:tracePt t="30032" x="3589338" y="2847975"/>
          <p14:tracePt t="30048" x="3581400" y="2874963"/>
          <p14:tracePt t="30064" x="3581400" y="2938463"/>
          <p14:tracePt t="30081" x="3581400" y="3000375"/>
          <p14:tracePt t="30099" x="3562350" y="3081338"/>
          <p14:tracePt t="30114" x="3562350" y="3197225"/>
          <p14:tracePt t="30116" x="3554413" y="3241675"/>
          <p14:tracePt t="30130" x="3554413" y="3276600"/>
          <p14:tracePt t="30147" x="3562350" y="3384550"/>
          <p14:tracePt t="30164" x="3608388" y="3527425"/>
          <p14:tracePt t="30180" x="3643313" y="3589338"/>
          <p14:tracePt t="30197" x="3687763" y="3660775"/>
          <p14:tracePt t="30214" x="3705225" y="3679825"/>
          <p14:tracePt t="30230" x="3751263" y="3697288"/>
          <p14:tracePt t="30247" x="3776663" y="3705225"/>
          <p14:tracePt t="30263" x="3786188" y="3705225"/>
          <p14:tracePt t="30279" x="3813175" y="3714750"/>
          <p14:tracePt t="30296" x="3840163" y="3714750"/>
          <p14:tracePt t="30313" x="3902075" y="3714750"/>
          <p14:tracePt t="30329" x="3983038" y="3714750"/>
          <p14:tracePt t="30346" x="4108450" y="3670300"/>
          <p14:tracePt t="30363" x="4205288" y="3608388"/>
          <p14:tracePt t="30379" x="4276725" y="3544888"/>
          <p14:tracePt t="30396" x="4330700" y="3490913"/>
          <p14:tracePt t="30413" x="4375150" y="3357563"/>
          <p14:tracePt t="30428" x="4375150" y="3251200"/>
          <p14:tracePt t="30446" x="4375150" y="3098800"/>
          <p14:tracePt t="30462" x="4367213" y="2965450"/>
          <p14:tracePt t="30479" x="4322763" y="2847975"/>
          <p14:tracePt t="30496" x="4276725" y="2751138"/>
          <p14:tracePt t="30512" x="4259263" y="2697163"/>
          <p14:tracePt t="30529" x="4232275" y="2633663"/>
          <p14:tracePt t="30545" x="4197350" y="2571750"/>
          <p14:tracePt t="30562" x="4170363" y="2544763"/>
          <p14:tracePt t="30578" x="4116388" y="2527300"/>
          <p14:tracePt t="30595" x="4062413" y="2517775"/>
          <p14:tracePt t="30612" x="4017963" y="2517775"/>
          <p14:tracePt t="30615" x="3983038" y="2517775"/>
          <p14:tracePt t="30629" x="3938588" y="2517775"/>
          <p14:tracePt t="30645" x="3911600" y="2517775"/>
          <p14:tracePt t="30662" x="3894138" y="2517775"/>
          <p14:tracePt t="30677" x="3848100" y="2554288"/>
          <p14:tracePt t="30694" x="3822700" y="2616200"/>
          <p14:tracePt t="30711" x="3776663" y="2705100"/>
          <p14:tracePt t="30727" x="3732213" y="2813050"/>
          <p14:tracePt t="30743" x="3705225" y="2938463"/>
          <p14:tracePt t="30760" x="3705225" y="3071813"/>
          <p14:tracePt t="30777" x="3705225" y="3197225"/>
          <p14:tracePt t="30794" x="3724275" y="3303588"/>
          <p14:tracePt t="30810" x="3768725" y="3384550"/>
          <p14:tracePt t="30828" x="3803650" y="3438525"/>
          <p14:tracePt t="30843" x="3867150" y="3482975"/>
          <p14:tracePt t="30860" x="3938588" y="3509963"/>
          <p14:tracePt t="30877" x="4081463" y="3527425"/>
          <p14:tracePt t="30894" x="4232275" y="3544888"/>
          <p14:tracePt t="30910" x="4330700" y="3544888"/>
          <p14:tracePt t="30926" x="4446588" y="3544888"/>
          <p14:tracePt t="30944" x="4554538" y="3509963"/>
          <p14:tracePt t="30960" x="4625975" y="3438525"/>
          <p14:tracePt t="30976" x="4660900" y="3384550"/>
          <p14:tracePt t="30993" x="4670425" y="3303588"/>
          <p14:tracePt t="31010" x="4679950" y="3214688"/>
          <p14:tracePt t="31026" x="4679950" y="3133725"/>
          <p14:tracePt t="31043" x="4643438" y="3027363"/>
          <p14:tracePt t="31060" x="4598988" y="2946400"/>
          <p14:tracePt t="31076" x="4500563" y="2874963"/>
          <p14:tracePt t="31093" x="4411663" y="2847975"/>
          <p14:tracePt t="31111" x="4357688" y="2830513"/>
          <p14:tracePt t="31125" x="4276725" y="2830513"/>
          <p14:tracePt t="31144" x="4241800" y="2830513"/>
          <p14:tracePt t="31159" x="4214813" y="2830513"/>
          <p14:tracePt t="31176" x="4187825" y="2847975"/>
          <p14:tracePt t="31191" x="4152900" y="2911475"/>
          <p14:tracePt t="31208" x="4089400" y="3009900"/>
          <p14:tracePt t="31225" x="4044950" y="3071813"/>
          <p14:tracePt t="31242" x="4037013" y="3143250"/>
          <p14:tracePt t="31258" x="4017963" y="3224213"/>
          <p14:tracePt t="31275" x="4017963" y="3286125"/>
          <p14:tracePt t="31293" x="4017963" y="3340100"/>
          <p14:tracePt t="31309" x="4044950" y="3375025"/>
          <p14:tracePt t="31324" x="4089400" y="3384550"/>
          <p14:tracePt t="31341" x="4152900" y="3384550"/>
          <p14:tracePt t="31358" x="4205288" y="3394075"/>
          <p14:tracePt t="31374" x="4259263" y="3394075"/>
          <p14:tracePt t="31392" x="4303713" y="3394075"/>
          <p14:tracePt t="31407" x="4313238" y="3394075"/>
          <p14:tracePt t="31424" x="4330700" y="3394075"/>
          <p14:tracePt t="31457" x="4330700" y="3384550"/>
          <p14:tracePt t="31474" x="4330700" y="3375025"/>
          <p14:tracePt t="31581" x="4330700" y="3367088"/>
          <p14:tracePt t="31638" x="4330700" y="3357563"/>
          <p14:tracePt t="31910" x="4330700" y="3348038"/>
          <p14:tracePt t="32037" x="4330700" y="3340100"/>
          <p14:tracePt t="32157" x="4330700" y="3330575"/>
          <p14:tracePt t="32182" x="4330700" y="3322638"/>
          <p14:tracePt t="32358" x="4330700" y="3313113"/>
          <p14:tracePt t="32373" x="4340225" y="3303588"/>
          <p14:tracePt t="32438" x="4340225" y="3295650"/>
          <p14:tracePt t="32470" x="4348163" y="3295650"/>
          <p14:tracePt t="32623" x="4348163" y="3286125"/>
          <p14:tracePt t="32654" x="4367213" y="3276600"/>
          <p14:tracePt t="32709" x="4367213" y="3268663"/>
          <p14:tracePt t="32733" x="4367213" y="3259138"/>
          <p14:tracePt t="32765" x="4375150" y="3259138"/>
          <p14:tracePt t="32782" x="4384675" y="3251200"/>
          <p14:tracePt t="32862" x="4394200" y="3251200"/>
          <p14:tracePt t="32877" x="4394200" y="3241675"/>
          <p14:tracePt t="32893" x="4402138" y="3232150"/>
          <p14:tracePt t="32989" x="4419600" y="3224213"/>
          <p14:tracePt t="33013" x="4429125" y="3224213"/>
          <p14:tracePt t="33037" x="4429125" y="3214688"/>
          <p14:tracePt t="33061" x="4429125" y="3205163"/>
          <p14:tracePt t="33069" x="4438650" y="3205163"/>
          <p14:tracePt t="33093" x="4438650" y="3187700"/>
          <p14:tracePt t="33197" x="4446588" y="3179763"/>
          <p14:tracePt t="33301" x="4456113" y="3170238"/>
          <p14:tracePt t="33406" x="4465638" y="3160713"/>
          <p14:tracePt t="33416" x="4473575" y="3160713"/>
          <p14:tracePt t="33430" x="4483100" y="3152775"/>
          <p14:tracePt t="33447" x="4491038" y="3143250"/>
          <p14:tracePt t="33462" x="4500563" y="3143250"/>
          <p14:tracePt t="34182" x="4510088" y="3133725"/>
          <p14:tracePt t="34189" x="4518025" y="3125788"/>
          <p14:tracePt t="34197" x="4527550" y="3116263"/>
          <p14:tracePt t="34209" x="4537075" y="3116263"/>
          <p14:tracePt t="34226" x="4562475" y="3098800"/>
          <p14:tracePt t="34242" x="4589463" y="3098800"/>
          <p14:tracePt t="34259" x="4616450" y="3089275"/>
          <p14:tracePt t="34275" x="4670425" y="3081338"/>
          <p14:tracePt t="34292" x="4795838" y="3071813"/>
          <p14:tracePt t="34309" x="4911725" y="3054350"/>
          <p14:tracePt t="34325" x="5045075" y="3017838"/>
          <p14:tracePt t="34342" x="5170488" y="2990850"/>
          <p14:tracePt t="34359" x="5295900" y="2965450"/>
          <p14:tracePt t="34374" x="5375275" y="2965450"/>
          <p14:tracePt t="34391" x="5473700" y="2955925"/>
          <p14:tracePt t="34408" x="5616575" y="2955925"/>
          <p14:tracePt t="34425" x="5795963" y="2955925"/>
          <p14:tracePt t="34441" x="6000750" y="2955925"/>
          <p14:tracePt t="34459" x="6197600" y="2955925"/>
          <p14:tracePt t="34475" x="6394450" y="2955925"/>
          <p14:tracePt t="34491" x="6537325" y="2955925"/>
          <p14:tracePt t="34507" x="6653213" y="2955925"/>
          <p14:tracePt t="34524" x="6796088" y="2928938"/>
          <p14:tracePt t="34540" x="6840538" y="2911475"/>
          <p14:tracePt t="34557" x="6884988" y="2884488"/>
          <p14:tracePt t="34574" x="6894513" y="2867025"/>
          <p14:tracePt t="34590" x="6919913" y="2840038"/>
          <p14:tracePt t="34607" x="6919913" y="2830513"/>
          <p14:tracePt t="34623" x="6929438" y="2813050"/>
          <p14:tracePt t="34639" x="6938963" y="2786063"/>
          <p14:tracePt t="34656" x="6946900" y="2768600"/>
          <p14:tracePt t="34673" x="6956425" y="2759075"/>
          <p14:tracePt t="34689" x="6956425" y="2741613"/>
          <p14:tracePt t="34706" x="6965950" y="2732088"/>
          <p14:tracePt t="34722" x="6973888" y="2714625"/>
          <p14:tracePt t="34739" x="6973888" y="2705100"/>
          <p14:tracePt t="34755" x="6983413" y="2687638"/>
          <p14:tracePt t="34829" x="6983413" y="2679700"/>
          <p14:tracePt t="35373" x="6991350" y="2679700"/>
          <p14:tracePt t="35381" x="7000875" y="2679700"/>
          <p14:tracePt t="35389" x="7000875" y="2670175"/>
          <p14:tracePt t="35405" x="7018338" y="2670175"/>
          <p14:tracePt t="35419" x="7027863" y="2670175"/>
          <p14:tracePt t="35436" x="7081838" y="2660650"/>
          <p14:tracePt t="35454" x="7099300" y="2660650"/>
          <p14:tracePt t="35469" x="7126288" y="2660650"/>
          <p14:tracePt t="35486" x="7143750" y="2660650"/>
          <p14:tracePt t="35503" x="7180263" y="2643188"/>
          <p14:tracePt t="35519" x="7197725" y="2643188"/>
          <p14:tracePt t="35535" x="7224713" y="2643188"/>
          <p14:tracePt t="35552" x="7242175" y="2643188"/>
          <p14:tracePt t="35569" x="7269163" y="2633663"/>
          <p14:tracePt t="35585" x="7296150" y="2633663"/>
          <p14:tracePt t="35602" x="7331075" y="2625725"/>
          <p14:tracePt t="35618" x="7348538" y="2616200"/>
          <p14:tracePt t="35634" x="7367588" y="2616200"/>
          <p14:tracePt t="35651" x="7375525" y="2616200"/>
          <p14:tracePt t="35667" x="7394575" y="2608263"/>
          <p14:tracePt t="35684" x="7402513" y="2608263"/>
          <p14:tracePt t="36517" x="7419975" y="2608263"/>
          <p14:tracePt t="36525" x="7439025" y="2608263"/>
          <p14:tracePt t="36533" x="7456488" y="2598738"/>
          <p14:tracePt t="36546" x="7483475" y="2598738"/>
          <p14:tracePt t="36562" x="7545388" y="2598738"/>
          <p14:tracePt t="36580" x="7634288" y="2598738"/>
          <p14:tracePt t="36597" x="7670800" y="2598738"/>
          <p14:tracePt t="36614" x="7697788" y="2598738"/>
          <p14:tracePt t="36629" x="7715250" y="2598738"/>
          <p14:tracePt t="36662" x="7724775" y="2598738"/>
          <p14:tracePt t="36677" x="7742238" y="2598738"/>
          <p14:tracePt t="36684" x="7751763" y="2598738"/>
          <p14:tracePt t="36695" x="7769225" y="2598738"/>
          <p14:tracePt t="36712" x="7786688" y="2598738"/>
          <p14:tracePt t="36728" x="7813675" y="2598738"/>
          <p14:tracePt t="36745" x="7840663" y="2598738"/>
          <p14:tracePt t="36761" x="7858125" y="2598738"/>
          <p14:tracePt t="36778" x="7867650" y="2598738"/>
          <p14:tracePt t="36811" x="7875588" y="2598738"/>
          <p14:tracePt t="36845" x="7885113" y="2598738"/>
          <p14:tracePt t="37397" x="7894638" y="2598738"/>
          <p14:tracePt t="37404" x="7920038" y="2598738"/>
          <p14:tracePt t="37412" x="7956550" y="2598738"/>
          <p14:tracePt t="37425" x="8001000" y="2598738"/>
          <p14:tracePt t="37442" x="8126413" y="2598738"/>
          <p14:tracePt t="37459" x="8367713" y="2598738"/>
          <p14:tracePt t="37475" x="8447088" y="2598738"/>
          <p14:tracePt t="37493" x="8643938" y="2625725"/>
          <p14:tracePt t="37508" x="8688388" y="2633663"/>
          <p14:tracePt t="37525" x="8697913" y="2633663"/>
          <p14:tracePt t="37645" x="8697913" y="2643188"/>
          <p14:tracePt t="37661" x="8697913" y="2660650"/>
          <p14:tracePt t="37669" x="8688388" y="2660650"/>
          <p14:tracePt t="37676" x="8661400" y="2660650"/>
          <p14:tracePt t="37690" x="8643938" y="2670175"/>
          <p14:tracePt t="37707" x="8518525" y="2687638"/>
          <p14:tracePt t="37724" x="8429625" y="2687638"/>
          <p14:tracePt t="37741" x="8367713" y="2687638"/>
          <p14:tracePt t="37757" x="8331200" y="2687638"/>
          <p14:tracePt t="37773" x="8313738" y="2687638"/>
          <p14:tracePt t="38053" x="8286750" y="2697163"/>
          <p14:tracePt t="38061" x="8259763" y="2705100"/>
          <p14:tracePt t="38071" x="8197850" y="2724150"/>
          <p14:tracePt t="38088" x="8037513" y="2768600"/>
          <p14:tracePt t="38105" x="7804150" y="2803525"/>
          <p14:tracePt t="38123" x="7554913" y="2830513"/>
          <p14:tracePt t="38126" x="7439025" y="2847975"/>
          <p14:tracePt t="38138" x="7286625" y="2884488"/>
          <p14:tracePt t="38154" x="7045325" y="2901950"/>
          <p14:tracePt t="38172" x="6769100" y="2982913"/>
          <p14:tracePt t="38189" x="6608763" y="3027363"/>
          <p14:tracePt t="38205" x="6429375" y="3098800"/>
          <p14:tracePt t="38222" x="6269038" y="3143250"/>
          <p14:tracePt t="38238" x="6126163" y="3179763"/>
          <p14:tracePt t="38255" x="5991225" y="3187700"/>
          <p14:tracePt t="38271" x="5867400" y="3187700"/>
          <p14:tracePt t="38287" x="5724525" y="3187700"/>
          <p14:tracePt t="38305" x="5572125" y="3187700"/>
          <p14:tracePt t="38320" x="5429250" y="3187700"/>
          <p14:tracePt t="38337" x="5313363" y="3187700"/>
          <p14:tracePt t="38354" x="5170488" y="3170238"/>
          <p14:tracePt t="38370" x="5099050" y="3170238"/>
          <p14:tracePt t="38387" x="5000625" y="3152775"/>
          <p14:tracePt t="38403" x="4973638" y="3143250"/>
          <p14:tracePt t="38420" x="4946650" y="3143250"/>
          <p14:tracePt t="38437" x="4929188" y="3133725"/>
          <p14:tracePt t="38454" x="4919663" y="3133725"/>
          <p14:tracePt t="38470" x="4902200" y="3133725"/>
          <p14:tracePt t="38487" x="4884738" y="3125788"/>
          <p14:tracePt t="38503" x="4857750" y="3125788"/>
          <p14:tracePt t="38519" x="4840288" y="3116263"/>
          <p14:tracePt t="38536" x="4776788" y="3098800"/>
          <p14:tracePt t="38553" x="4732338" y="3098800"/>
          <p14:tracePt t="38569" x="4679950" y="3089275"/>
          <p14:tracePt t="38586" x="4625975" y="3062288"/>
          <p14:tracePt t="38604" x="4554538" y="3027363"/>
          <p14:tracePt t="38618" x="4527550" y="3027363"/>
          <p14:tracePt t="38622" x="4510088" y="3009900"/>
          <p14:tracePt t="38638" x="4483100" y="2990850"/>
          <p14:tracePt t="38652" x="4473575" y="2973388"/>
          <p14:tracePt t="38669" x="4465638" y="2965450"/>
          <p14:tracePt t="38685" x="4465638" y="2955925"/>
          <p14:tracePt t="38701" x="4465638" y="2946400"/>
          <p14:tracePt t="38734" x="4465638" y="2938463"/>
          <p14:tracePt t="38780" x="4465638" y="2928938"/>
          <p14:tracePt t="38796" x="4465638" y="2919413"/>
          <p14:tracePt t="38812" x="4473575" y="2919413"/>
          <p14:tracePt t="38829" x="4483100" y="2919413"/>
          <p14:tracePt t="38837" x="4491038" y="2919413"/>
          <p14:tracePt t="38870" x="4500563" y="2919413"/>
          <p14:tracePt t="38893" x="4510088" y="2919413"/>
          <p14:tracePt t="38917" x="4518025" y="2919413"/>
          <p14:tracePt t="38925" x="4537075" y="2919413"/>
          <p14:tracePt t="38934" x="4545013" y="2919413"/>
          <p14:tracePt t="38950" x="4554538" y="2919413"/>
          <p14:tracePt t="38966" x="4572000" y="2946400"/>
          <p14:tracePt t="38984" x="4572000" y="2973388"/>
          <p14:tracePt t="39000" x="4572000" y="3009900"/>
          <p14:tracePt t="39017" x="4581525" y="3036888"/>
          <p14:tracePt t="39033" x="4589463" y="3071813"/>
          <p14:tracePt t="39050" x="4598988" y="3098800"/>
          <p14:tracePt t="39068" x="4598988" y="3170238"/>
          <p14:tracePt t="39083" x="4598988" y="3224213"/>
          <p14:tracePt t="39100" x="4598988" y="3268663"/>
          <p14:tracePt t="39116" x="4598988" y="3322638"/>
          <p14:tracePt t="39133" x="4598988" y="3357563"/>
          <p14:tracePt t="39150" x="4572000" y="3402013"/>
          <p14:tracePt t="39167" x="4545013" y="3455988"/>
          <p14:tracePt t="39182" x="4510088" y="3500438"/>
          <p14:tracePt t="39199" x="4473575" y="3554413"/>
          <p14:tracePt t="39216" x="4429125" y="3608388"/>
          <p14:tracePt t="39233" x="4375150" y="3652838"/>
          <p14:tracePt t="39249" x="4330700" y="3679825"/>
          <p14:tracePt t="39265" x="4268788" y="3705225"/>
          <p14:tracePt t="39281" x="4224338" y="3724275"/>
          <p14:tracePt t="39300" x="4143375" y="3751263"/>
          <p14:tracePt t="39315" x="4116388" y="3751263"/>
          <p14:tracePt t="39332" x="4081463" y="3751263"/>
          <p14:tracePt t="39348" x="4027488" y="3751263"/>
          <p14:tracePt t="39365" x="3990975" y="3751263"/>
          <p14:tracePt t="39382" x="3929063" y="3751263"/>
          <p14:tracePt t="39399" x="3840163" y="3751263"/>
          <p14:tracePt t="39415" x="3768725" y="3741738"/>
          <p14:tracePt t="39431" x="3687763" y="3714750"/>
          <p14:tracePt t="39447" x="3643313" y="3705225"/>
          <p14:tracePt t="39466" x="3598863" y="3670300"/>
          <p14:tracePt t="39480" x="3571875" y="3633788"/>
          <p14:tracePt t="39497" x="3517900" y="3571875"/>
          <p14:tracePt t="39514" x="3473450" y="3517900"/>
          <p14:tracePt t="39531" x="3429000" y="3473450"/>
          <p14:tracePt t="39548" x="3411538" y="3429000"/>
          <p14:tracePt t="39564" x="3411538" y="3384550"/>
          <p14:tracePt t="39581" x="3411538" y="3330575"/>
          <p14:tracePt t="39597" x="3411538" y="3259138"/>
          <p14:tracePt t="39615" x="3411538" y="3214688"/>
          <p14:tracePt t="39630" x="3411538" y="3160713"/>
          <p14:tracePt t="39648" x="3411538" y="3108325"/>
          <p14:tracePt t="39663" x="3411538" y="3044825"/>
          <p14:tracePt t="39680" x="3446463" y="2990850"/>
          <p14:tracePt t="39697" x="3446463" y="2938463"/>
          <p14:tracePt t="39713" x="3473450" y="2857500"/>
          <p14:tracePt t="39729" x="3490913" y="2822575"/>
          <p14:tracePt t="39746" x="3527425" y="2776538"/>
          <p14:tracePt t="39763" x="3643313" y="2687638"/>
          <p14:tracePt t="39779" x="3732213" y="2643188"/>
          <p14:tracePt t="39796" x="3795713" y="2625725"/>
          <p14:tracePt t="39813" x="3867150" y="2589213"/>
          <p14:tracePt t="39829" x="3911600" y="2589213"/>
          <p14:tracePt t="39846" x="3973513" y="2562225"/>
          <p14:tracePt t="39862" x="4027488" y="2562225"/>
          <p14:tracePt t="39879" x="4044950" y="2562225"/>
          <p14:tracePt t="39895" x="4071938" y="2562225"/>
          <p14:tracePt t="39912" x="4098925" y="2562225"/>
          <p14:tracePt t="39930" x="4116388" y="2571750"/>
          <p14:tracePt t="39946" x="4125913" y="2571750"/>
          <p14:tracePt t="39962" x="4160838" y="2581275"/>
          <p14:tracePt t="39979" x="4224338" y="2608263"/>
          <p14:tracePt t="39996" x="4330700" y="2643188"/>
          <p14:tracePt t="40012" x="4419600" y="2687638"/>
          <p14:tracePt t="40028" x="4456113" y="2724150"/>
          <p14:tracePt t="40045" x="4483100" y="2759075"/>
          <p14:tracePt t="40062" x="4500563" y="2786063"/>
          <p14:tracePt t="40078" x="4510088" y="2840038"/>
          <p14:tracePt t="40094" x="4527550" y="2894013"/>
          <p14:tracePt t="40111" x="4527550" y="2938463"/>
          <p14:tracePt t="40128" x="4527550" y="3027363"/>
          <p14:tracePt t="40144" x="4527550" y="3133725"/>
          <p14:tracePt t="40162" x="4527550" y="3232150"/>
          <p14:tracePt t="40178" x="4510088" y="3357563"/>
          <p14:tracePt t="40194" x="4473575" y="3429000"/>
          <p14:tracePt t="40210" x="4446588" y="3490913"/>
          <p14:tracePt t="40228" x="4411663" y="3527425"/>
          <p14:tracePt t="40243" x="4394200" y="3544888"/>
          <p14:tracePt t="40260" x="4348163" y="3544888"/>
          <p14:tracePt t="40277" x="4313238" y="3554413"/>
          <p14:tracePt t="40293" x="4259263" y="3554413"/>
          <p14:tracePt t="40309" x="4224338" y="3554413"/>
          <p14:tracePt t="40326" x="4179888" y="3554413"/>
          <p14:tracePt t="40343" x="4133850" y="3554413"/>
          <p14:tracePt t="40360" x="4098925" y="3554413"/>
          <p14:tracePt t="40377" x="4071938" y="3554413"/>
          <p14:tracePt t="40393" x="4044950" y="3554413"/>
          <p14:tracePt t="40410" x="4037013" y="3554413"/>
          <p14:tracePt t="40444" x="4027488" y="3554413"/>
          <p14:tracePt t="40508" x="4027488" y="3544888"/>
          <p14:tracePt t="40525" x="4027488" y="3536950"/>
          <p14:tracePt t="40532" x="4027488" y="3527425"/>
          <p14:tracePt t="40541" x="4027488" y="3517900"/>
          <p14:tracePt t="40558" x="4027488" y="3482975"/>
          <p14:tracePt t="40575" x="4062413" y="3446463"/>
          <p14:tracePt t="40592" x="4152900" y="3411538"/>
          <p14:tracePt t="40609" x="4241800" y="3375025"/>
          <p14:tracePt t="40625" x="4367213" y="3375025"/>
          <p14:tracePt t="40629" x="4411663" y="3375025"/>
          <p14:tracePt t="40642" x="4446588" y="3375025"/>
          <p14:tracePt t="40659" x="4500563" y="3375025"/>
          <p14:tracePt t="40675" x="4510088" y="3375025"/>
          <p14:tracePt t="42964" x="4518025" y="3375025"/>
          <p14:tracePt t="42972" x="4545013" y="3375025"/>
          <p14:tracePt t="42980" x="4589463" y="3375025"/>
          <p14:tracePt t="42996" x="4751388" y="3375025"/>
          <p14:tracePt t="43012" x="4965700" y="3375025"/>
          <p14:tracePt t="43029" x="5276850" y="3411538"/>
          <p14:tracePt t="43046" x="5616575" y="3455988"/>
          <p14:tracePt t="43062" x="5938838" y="3517900"/>
          <p14:tracePt t="43078" x="6205538" y="3571875"/>
          <p14:tracePt t="43094" x="6518275" y="3616325"/>
          <p14:tracePt t="43112" x="6902450" y="3705225"/>
          <p14:tracePt t="43128" x="7296150" y="3822700"/>
          <p14:tracePt t="43145" x="7661275" y="3884613"/>
          <p14:tracePt t="43161" x="8072438" y="3990975"/>
          <p14:tracePt t="43178" x="8375650" y="4044950"/>
          <p14:tracePt t="43195" x="8715375" y="4152900"/>
          <p14:tracePt t="43212" x="8885238" y="4170363"/>
          <p14:tracePt t="43228" x="9001125" y="4197350"/>
          <p14:tracePt t="43245" x="9109075" y="4214813"/>
          <p14:tracePt t="43263" x="9232900" y="4241800"/>
          <p14:tracePt t="43278" x="9358313" y="4268788"/>
          <p14:tracePt t="43294" x="9474200" y="4313238"/>
          <p14:tracePt t="43310" x="9563100" y="4330700"/>
          <p14:tracePt t="43327" x="9653588" y="4348163"/>
          <p14:tracePt t="43343" x="9715500" y="4375150"/>
          <p14:tracePt t="43360" x="9769475" y="4394200"/>
          <p14:tracePt t="43378" x="9813925" y="4411663"/>
          <p14:tracePt t="43393" x="9858375" y="4411663"/>
          <p14:tracePt t="43410" x="9912350" y="4419600"/>
          <p14:tracePt t="43429" x="10028238" y="4446588"/>
          <p14:tracePt t="43444" x="10134600" y="4456113"/>
          <p14:tracePt t="43460" x="10287000" y="4483100"/>
          <p14:tracePt t="43478" x="10420350" y="4500563"/>
          <p14:tracePt t="43493" x="10590213" y="4537075"/>
          <p14:tracePt t="43509" x="10796588" y="4554538"/>
          <p14:tracePt t="43526" x="10956925" y="4598988"/>
          <p14:tracePt t="43543" x="11109325" y="4633913"/>
          <p14:tracePt t="43559" x="11331575" y="4697413"/>
          <p14:tracePt t="43576" x="11617325" y="4759325"/>
          <p14:tracePt t="43592" x="11895138" y="4803775"/>
          <p14:tracePt t="43609" x="12188825" y="4857750"/>
          <p14:tracePt t="43627" x="12188825" y="4946650"/>
          <p14:tracePt t="43644" x="12188825" y="4965700"/>
        </p14:tracePtLst>
      </p14:laserTrace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9589" y="1893336"/>
            <a:ext cx="3120920" cy="37951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36296" y="162582"/>
                <a:ext cx="1493293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kk-KZ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  <m:r>
                                <a:rPr lang="kk-K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6296" y="162582"/>
                <a:ext cx="1493293" cy="61786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636296" y="867671"/>
                <a:ext cx="1543371" cy="1025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kk-KZ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  <m:r>
                                <a:rPr lang="kk-K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f>
                                <m:fPr>
                                  <m:ctrlPr>
                                    <a:rPr lang="kk-KZ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6296" y="867671"/>
                <a:ext cx="1543371" cy="1025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7587" y="2078923"/>
            <a:ext cx="2096296" cy="342394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97431" y="298470"/>
            <a:ext cx="1238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50516" y="15997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жазықтықта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кескіндеңіз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43816" y="1134943"/>
            <a:ext cx="946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345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616"/>
    </mc:Choice>
    <mc:Fallback xmlns="">
      <p:transition spd="slow" advTm="836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  <p:extLst mod="1">
    <p:ext uri="{3A86A75C-4F4B-4683-9AE1-C65F6400EC91}">
      <p14:laserTraceLst xmlns:p14="http://schemas.microsoft.com/office/powerpoint/2010/main">
        <p14:tracePtLst>
          <p14:tracePt t="4240" x="1258888" y="4991100"/>
          <p14:tracePt t="4272" x="1285875" y="4965700"/>
          <p14:tracePt t="4286" x="1295400" y="4956175"/>
          <p14:tracePt t="4301" x="1312863" y="4919663"/>
          <p14:tracePt t="4318" x="1339850" y="4884738"/>
          <p14:tracePt t="4334" x="1393825" y="4803775"/>
          <p14:tracePt t="4351" x="1465263" y="4687888"/>
          <p14:tracePt t="4368" x="1589088" y="4411663"/>
          <p14:tracePt t="4384" x="1697038" y="4152900"/>
          <p14:tracePt t="4400" x="1822450" y="3867150"/>
          <p14:tracePt t="4418" x="2000250" y="3455988"/>
          <p14:tracePt t="4434" x="2143125" y="3017838"/>
          <p14:tracePt t="4450" x="2232025" y="2608263"/>
          <p14:tracePt t="4466" x="2339975" y="2205038"/>
          <p14:tracePt t="4483" x="2438400" y="1839913"/>
          <p14:tracePt t="4500" x="2536825" y="1500188"/>
          <p14:tracePt t="4516" x="2562225" y="1258888"/>
          <p14:tracePt t="4533" x="2571750" y="1089025"/>
          <p14:tracePt t="4550" x="2589213" y="946150"/>
          <p14:tracePt t="4567" x="2589213" y="812800"/>
          <p14:tracePt t="4569" x="2589213" y="750888"/>
          <p14:tracePt t="4583" x="2589213" y="696913"/>
          <p14:tracePt t="4600" x="2589213" y="581025"/>
          <p14:tracePt t="4617" x="2589213" y="554038"/>
          <p14:tracePt t="4633" x="2589213" y="544513"/>
          <p14:tracePt t="4649" x="2589213" y="517525"/>
          <p14:tracePt t="4666" x="2589213" y="500063"/>
          <p14:tracePt t="4684" x="2589213" y="482600"/>
          <p14:tracePt t="4698" x="2589213" y="473075"/>
          <p14:tracePt t="4716" x="2589213" y="465138"/>
          <p14:tracePt t="4732" x="2589213" y="455613"/>
          <p14:tracePt t="4769" x="2589213" y="446088"/>
          <p14:tracePt t="5745" x="2589213" y="438150"/>
          <p14:tracePt t="5761" x="2608263" y="438150"/>
          <p14:tracePt t="5768" x="2616200" y="438150"/>
          <p14:tracePt t="5777" x="2633663" y="438150"/>
          <p14:tracePt t="5793" x="2679700" y="438150"/>
          <p14:tracePt t="5809" x="2732088" y="438150"/>
          <p14:tracePt t="5826" x="2786063" y="438150"/>
          <p14:tracePt t="5843" x="2847975" y="438150"/>
          <p14:tracePt t="5859" x="2884488" y="438150"/>
          <p14:tracePt t="5876" x="2901950" y="438150"/>
          <p14:tracePt t="6161" x="2911475" y="438150"/>
          <p14:tracePt t="6185" x="2928938" y="438150"/>
          <p14:tracePt t="6201" x="2938463" y="438150"/>
          <p14:tracePt t="6209" x="2946400" y="438150"/>
          <p14:tracePt t="6216" x="2973388" y="438150"/>
          <p14:tracePt t="6226" x="2990850" y="446088"/>
          <p14:tracePt t="6241" x="3071813" y="473075"/>
          <p14:tracePt t="6258" x="3143250" y="490538"/>
          <p14:tracePt t="6274" x="3232150" y="517525"/>
          <p14:tracePt t="6290" x="3268663" y="536575"/>
          <p14:tracePt t="6307" x="3286125" y="536575"/>
          <p14:tracePt t="6448" x="3303588" y="544513"/>
          <p14:tracePt t="6458" x="3322638" y="544513"/>
          <p14:tracePt t="6464" x="3330575" y="544513"/>
          <p14:tracePt t="6475" x="3357563" y="544513"/>
          <p14:tracePt t="6490" x="3419475" y="554038"/>
          <p14:tracePt t="6507" x="3500438" y="554038"/>
          <p14:tracePt t="6522" x="3581400" y="554038"/>
          <p14:tracePt t="6539" x="3670300" y="554038"/>
          <p14:tracePt t="6556" x="3724275" y="554038"/>
          <p14:tracePt t="6572" x="3741738" y="554038"/>
          <p14:tracePt t="6600" x="3751263" y="554038"/>
          <p14:tracePt t="6649" x="3759200" y="554038"/>
          <p14:tracePt t="6673" x="3759200" y="544513"/>
          <p14:tracePt t="6696" x="3759200" y="536575"/>
          <p14:tracePt t="6713" x="3759200" y="527050"/>
          <p14:tracePt t="6745" x="3759200" y="517525"/>
          <p14:tracePt t="6753" x="3732213" y="517525"/>
          <p14:tracePt t="6761" x="3679825" y="517525"/>
          <p14:tracePt t="6771" x="3625850" y="517525"/>
          <p14:tracePt t="6788" x="3429000" y="517525"/>
          <p14:tracePt t="6804" x="3205163" y="517525"/>
          <p14:tracePt t="6821" x="3009900" y="517525"/>
          <p14:tracePt t="6838" x="2847975" y="517525"/>
          <p14:tracePt t="6854" x="2759075" y="517525"/>
          <p14:tracePt t="6871" x="2705100" y="536575"/>
          <p14:tracePt t="6888" x="2687638" y="536575"/>
          <p14:tracePt t="6920" x="2679700" y="544513"/>
          <p14:tracePt t="6937" x="2660650" y="561975"/>
          <p14:tracePt t="6953" x="2625725" y="571500"/>
          <p14:tracePt t="6971" x="2571750" y="598488"/>
          <p14:tracePt t="6988" x="2509838" y="608013"/>
          <p14:tracePt t="7005" x="2438400" y="608013"/>
          <p14:tracePt t="7020" x="2339975" y="633413"/>
          <p14:tracePt t="7037" x="2241550" y="642938"/>
          <p14:tracePt t="7053" x="2133600" y="669925"/>
          <p14:tracePt t="7070" x="2081213" y="687388"/>
          <p14:tracePt t="7073" x="2054225" y="687388"/>
          <p14:tracePt t="7087" x="2027238" y="687388"/>
          <p14:tracePt t="7104" x="1982788" y="704850"/>
          <p14:tracePt t="7120" x="1973263" y="714375"/>
          <p14:tracePt t="7136" x="1965325" y="714375"/>
          <p14:tracePt t="7153" x="1955800" y="731838"/>
          <p14:tracePt t="7169" x="1946275" y="731838"/>
          <p14:tracePt t="7657" x="1965325" y="731838"/>
          <p14:tracePt t="7667" x="2009775" y="731838"/>
          <p14:tracePt t="7673" x="2054225" y="731838"/>
          <p14:tracePt t="7683" x="2116138" y="731838"/>
          <p14:tracePt t="7699" x="2241550" y="741363"/>
          <p14:tracePt t="7717" x="2347913" y="750888"/>
          <p14:tracePt t="7733" x="2428875" y="776288"/>
          <p14:tracePt t="7750" x="2438400" y="776288"/>
          <p14:tracePt t="8440" x="2446338" y="776288"/>
          <p14:tracePt t="8524" x="2687638" y="803275"/>
          <p14:tracePt t="8529" x="2705100" y="803275"/>
          <p14:tracePt t="8545" x="2732088" y="803275"/>
          <p14:tracePt t="8562" x="2751138" y="803275"/>
          <p14:tracePt t="8578" x="2759075" y="803275"/>
          <p14:tracePt t="10328" x="2768600" y="803275"/>
          <p14:tracePt t="10337" x="2795588" y="803275"/>
          <p14:tracePt t="10344" x="2803525" y="803275"/>
          <p14:tracePt t="10353" x="2840038" y="785813"/>
          <p14:tracePt t="10369" x="2938463" y="758825"/>
          <p14:tracePt t="10386" x="3108325" y="758825"/>
          <p14:tracePt t="10403" x="3313113" y="758825"/>
          <p14:tracePt t="10418" x="3536950" y="758825"/>
          <p14:tracePt t="10435" x="3751263" y="758825"/>
          <p14:tracePt t="10452" x="3902075" y="758825"/>
          <p14:tracePt t="10468" x="3990975" y="758825"/>
          <p14:tracePt t="10485" x="4037013" y="758825"/>
          <p14:tracePt t="10501" x="4062413" y="758825"/>
          <p14:tracePt t="10518" x="4098925" y="758825"/>
          <p14:tracePt t="10534" x="4116388" y="758825"/>
          <p14:tracePt t="10551" x="4125913" y="758825"/>
          <p14:tracePt t="10633" x="4133850" y="758825"/>
          <p14:tracePt t="10760" x="4143375" y="750888"/>
          <p14:tracePt t="17512" x="4143375" y="768350"/>
          <p14:tracePt t="17519" x="4143375" y="812800"/>
          <p14:tracePt t="17531" x="4143375" y="866775"/>
          <p14:tracePt t="17547" x="4143375" y="928688"/>
          <p14:tracePt t="17565" x="4143375" y="982663"/>
          <p14:tracePt t="17581" x="4116388" y="1017588"/>
          <p14:tracePt t="17583" x="4098925" y="1036638"/>
          <p14:tracePt t="17599" x="4027488" y="1098550"/>
          <p14:tracePt t="17615" x="4017963" y="1143000"/>
          <p14:tracePt t="17630" x="3946525" y="1223963"/>
          <p14:tracePt t="17647" x="3911600" y="1258888"/>
          <p14:tracePt t="17664" x="3884613" y="1285875"/>
          <p14:tracePt t="17681" x="3857625" y="1303338"/>
          <p14:tracePt t="17697" x="3822700" y="1322388"/>
          <p14:tracePt t="18376" x="3786188" y="1322388"/>
          <p14:tracePt t="18383" x="3759200" y="1347788"/>
          <p14:tracePt t="18392" x="3741738" y="1366838"/>
          <p14:tracePt t="18409" x="3687763" y="1419225"/>
          <p14:tracePt t="18426" x="3670300" y="1446213"/>
          <p14:tracePt t="18443" x="3625850" y="1473200"/>
          <p14:tracePt t="18459" x="3598863" y="1490663"/>
          <p14:tracePt t="18476" x="3571875" y="1517650"/>
          <p14:tracePt t="18492" x="3562350" y="1527175"/>
          <p14:tracePt t="18510" x="3527425" y="1536700"/>
          <p14:tracePt t="18527" x="3465513" y="1536700"/>
          <p14:tracePt t="18544" x="3419475" y="1536700"/>
          <p14:tracePt t="18560" x="3394075" y="1536700"/>
          <p14:tracePt t="18576" x="3367088" y="1536700"/>
          <p14:tracePt t="18593" x="3340100" y="1536700"/>
          <p14:tracePt t="18609" x="3303588" y="1517650"/>
          <p14:tracePt t="18625" x="3241675" y="1490663"/>
          <p14:tracePt t="18641" x="3214688" y="1473200"/>
          <p14:tracePt t="18658" x="3170238" y="1438275"/>
          <p14:tracePt t="18675" x="3098800" y="1393825"/>
          <p14:tracePt t="18691" x="3036888" y="1347788"/>
          <p14:tracePt t="18708" x="2982913" y="1312863"/>
          <p14:tracePt t="18725" x="2928938" y="1276350"/>
          <p14:tracePt t="18742" x="2901950" y="1250950"/>
          <p14:tracePt t="18758" x="2901950" y="1241425"/>
          <p14:tracePt t="18775" x="2901950" y="1231900"/>
          <p14:tracePt t="18808" x="2901950" y="1223963"/>
          <p14:tracePt t="18975" x="2901950" y="1214438"/>
          <p14:tracePt t="19047" x="2901950" y="1231900"/>
          <p14:tracePt t="19056" x="2901950" y="1268413"/>
          <p14:tracePt t="19063" x="2901950" y="1303338"/>
          <p14:tracePt t="19074" x="2901950" y="1347788"/>
          <p14:tracePt t="19089" x="2919413" y="1455738"/>
          <p14:tracePt t="19105" x="2965450" y="1598613"/>
          <p14:tracePt t="19123" x="2973388" y="1660525"/>
          <p14:tracePt t="19140" x="2982913" y="1697038"/>
          <p14:tracePt t="19155" x="3000375" y="1731963"/>
          <p14:tracePt t="19903" x="3000375" y="1741488"/>
          <p14:tracePt t="19919" x="2973388" y="1751013"/>
          <p14:tracePt t="19927" x="2965450" y="1768475"/>
          <p14:tracePt t="19936" x="2938463" y="1803400"/>
          <p14:tracePt t="19951" x="2901950" y="1839913"/>
          <p14:tracePt t="19968" x="2847975" y="1866900"/>
          <p14:tracePt t="19984" x="2786063" y="1893888"/>
          <p14:tracePt t="20000" x="2714625" y="1919288"/>
          <p14:tracePt t="20018" x="2625725" y="1955800"/>
          <p14:tracePt t="20035" x="2509838" y="1973263"/>
          <p14:tracePt t="20051" x="2411413" y="1990725"/>
          <p14:tracePt t="20068" x="2303463" y="1990725"/>
          <p14:tracePt t="20071" x="2259013" y="1990725"/>
          <p14:tracePt t="20084" x="2214563" y="1990725"/>
          <p14:tracePt t="20102" x="2160588" y="1990725"/>
          <p14:tracePt t="20118" x="2152650" y="1990725"/>
          <p14:tracePt t="20175" x="2133600" y="1990725"/>
          <p14:tracePt t="20183" x="2133600" y="1982788"/>
          <p14:tracePt t="20191" x="2125663" y="1982788"/>
          <p14:tracePt t="20201" x="2108200" y="1982788"/>
          <p14:tracePt t="20216" x="2089150" y="1973263"/>
          <p14:tracePt t="20233" x="2062163" y="1955800"/>
          <p14:tracePt t="20249" x="2054225" y="1946275"/>
          <p14:tracePt t="20266" x="2044700" y="1946275"/>
          <p14:tracePt t="20299" x="2036763" y="1938338"/>
          <p14:tracePt t="20494" x="2036763" y="1928813"/>
          <p14:tracePt t="20526" x="2036763" y="1919288"/>
          <p14:tracePt t="20542" x="2036763" y="1911350"/>
          <p14:tracePt t="20606" x="2036763" y="1901825"/>
          <p14:tracePt t="20631" x="2036763" y="1893888"/>
          <p14:tracePt t="21031" x="2036763" y="1884363"/>
          <p14:tracePt t="21047" x="2036763" y="1874838"/>
          <p14:tracePt t="21063" x="2036763" y="1857375"/>
          <p14:tracePt t="21087" x="2036763" y="1847850"/>
          <p14:tracePt t="21095" x="2036763" y="1839913"/>
          <p14:tracePt t="21111" x="2054225" y="1822450"/>
          <p14:tracePt t="21127" x="2081213" y="1795463"/>
          <p14:tracePt t="21135" x="2098675" y="1776413"/>
          <p14:tracePt t="21145" x="2125663" y="1751013"/>
          <p14:tracePt t="21161" x="2179638" y="1697038"/>
          <p14:tracePt t="21178" x="2241550" y="1633538"/>
          <p14:tracePt t="21195" x="2276475" y="1589088"/>
          <p14:tracePt t="21211" x="2276475" y="1554163"/>
          <p14:tracePt t="21228" x="2295525" y="1527175"/>
          <p14:tracePt t="21244" x="2295525" y="1482725"/>
          <p14:tracePt t="21262" x="2322513" y="1428750"/>
          <p14:tracePt t="21278" x="2339975" y="1393825"/>
          <p14:tracePt t="21351" x="2339975" y="1384300"/>
          <p14:tracePt t="21399" x="2347913" y="1374775"/>
          <p14:tracePt t="21415" x="2357438" y="1374775"/>
          <p14:tracePt t="21422" x="2366963" y="1384300"/>
          <p14:tracePt t="21431" x="2374900" y="1384300"/>
          <p14:tracePt t="21443" x="2384425" y="1384300"/>
          <p14:tracePt t="21460" x="2419350" y="1393825"/>
          <p14:tracePt t="21477" x="2465388" y="1401763"/>
          <p14:tracePt t="21494" x="2482850" y="1401763"/>
          <p14:tracePt t="21575" x="2490788" y="1411288"/>
          <p14:tracePt t="21583" x="2482850" y="1411288"/>
          <p14:tracePt t="21593" x="2473325" y="1411288"/>
          <p14:tracePt t="21609" x="2438400" y="1428750"/>
          <p14:tracePt t="21626" x="2374900" y="1428750"/>
          <p14:tracePt t="21643" x="2339975" y="1428750"/>
          <p14:tracePt t="21659" x="2303463" y="1419225"/>
          <p14:tracePt t="21675" x="2295525" y="1411288"/>
          <p14:tracePt t="21692" x="2286000" y="1393825"/>
          <p14:tracePt t="21726" x="2286000" y="1357313"/>
          <p14:tracePt t="21742" x="2322513" y="1285875"/>
          <p14:tracePt t="21758" x="2384425" y="1214438"/>
          <p14:tracePt t="21775" x="2438400" y="1160463"/>
          <p14:tracePt t="21792" x="2465388" y="1143000"/>
          <p14:tracePt t="21809" x="2500313" y="1143000"/>
          <p14:tracePt t="21824" x="2527300" y="1143000"/>
          <p14:tracePt t="21841" x="2554288" y="1143000"/>
          <p14:tracePt t="21857" x="2589213" y="1160463"/>
          <p14:tracePt t="21875" x="2625725" y="1169988"/>
          <p14:tracePt t="21891" x="2643188" y="1196975"/>
          <p14:tracePt t="21908" x="2643188" y="1223963"/>
          <p14:tracePt t="21924" x="2643188" y="1258888"/>
          <p14:tracePt t="21942" x="2633663" y="1285875"/>
          <p14:tracePt t="21957" x="2598738" y="1295400"/>
          <p14:tracePt t="21974" x="2581275" y="1295400"/>
          <p14:tracePt t="21991" x="2562225" y="1295400"/>
          <p14:tracePt t="22047" x="2554288" y="1276350"/>
          <p14:tracePt t="22063" x="2554288" y="1268413"/>
          <p14:tracePt t="22073" x="2554288" y="1250950"/>
          <p14:tracePt t="22078" x="2554288" y="1241425"/>
          <p14:tracePt t="22089" x="2544763" y="1214438"/>
          <p14:tracePt t="22106" x="2536825" y="1133475"/>
          <p14:tracePt t="22123" x="2517775" y="1027113"/>
          <p14:tracePt t="22139" x="2473325" y="884238"/>
          <p14:tracePt t="22156" x="2419350" y="758825"/>
          <p14:tracePt t="22173" x="2357438" y="652463"/>
          <p14:tracePt t="22190" x="2268538" y="517525"/>
          <p14:tracePt t="22207" x="2224088" y="465138"/>
          <p14:tracePt t="22223" x="2187575" y="428625"/>
          <p14:tracePt t="22240" x="2179638" y="411163"/>
          <p14:tracePt t="22256" x="2170113" y="401638"/>
          <p14:tracePt t="22289" x="2170113" y="384175"/>
          <p14:tracePt t="22306" x="2179638" y="357188"/>
          <p14:tracePt t="22322" x="2179638" y="330200"/>
          <p14:tracePt t="22338" x="2187575" y="303213"/>
          <p14:tracePt t="22355" x="2187575" y="268288"/>
          <p14:tracePt t="22372" x="2187575" y="258763"/>
          <p14:tracePt t="22526" x="2197100" y="258763"/>
          <p14:tracePt t="22535" x="2205038" y="268288"/>
          <p14:tracePt t="22558" x="2205038" y="285750"/>
          <p14:tracePt t="22591" x="2205038" y="295275"/>
          <p14:tracePt t="22663" x="2214563" y="295275"/>
          <p14:tracePt t="23095" x="2232025" y="322263"/>
          <p14:tracePt t="23103" x="2268538" y="374650"/>
          <p14:tracePt t="23119" x="2322513" y="473075"/>
          <p14:tracePt t="23135" x="2393950" y="625475"/>
          <p14:tracePt t="23153" x="2446338" y="741363"/>
          <p14:tracePt t="23168" x="2482850" y="866775"/>
          <p14:tracePt t="23185" x="2500313" y="955675"/>
          <p14:tracePt t="23201" x="2536825" y="1009650"/>
          <p14:tracePt t="23218" x="2554288" y="1036638"/>
          <p14:tracePt t="23234" x="2554288" y="1044575"/>
          <p14:tracePt t="23269" x="2554288" y="1054100"/>
          <p14:tracePt t="23283" x="2554288" y="1071563"/>
          <p14:tracePt t="23317" x="2554288" y="1081088"/>
          <p14:tracePt t="23336" x="2554288" y="1089025"/>
          <p14:tracePt t="23368" x="2554288" y="1098550"/>
          <p14:tracePt t="23390" x="2554288" y="1108075"/>
          <p14:tracePt t="23423" x="2562225" y="1116013"/>
          <p14:tracePt t="23782" x="2562225" y="1133475"/>
          <p14:tracePt t="23790" x="2554288" y="1160463"/>
          <p14:tracePt t="23800" x="2544763" y="1214438"/>
          <p14:tracePt t="23814" x="2517775" y="1312863"/>
          <p14:tracePt t="23831" x="2490788" y="1393825"/>
          <p14:tracePt t="23848" x="2473325" y="1446213"/>
          <p14:tracePt t="23864" x="2455863" y="1500188"/>
          <p14:tracePt t="23880" x="2438400" y="1536700"/>
          <p14:tracePt t="23897" x="2428875" y="1544638"/>
          <p14:tracePt t="23913" x="2411413" y="1554163"/>
          <p14:tracePt t="23930" x="2401888" y="1571625"/>
          <p14:tracePt t="23947" x="2374900" y="1598613"/>
          <p14:tracePt t="23964" x="2366963" y="1608138"/>
          <p14:tracePt t="23980" x="2330450" y="1633538"/>
          <p14:tracePt t="23997" x="2322513" y="1633538"/>
          <p14:tracePt t="24013" x="2268538" y="1652588"/>
          <p14:tracePt t="24030" x="2251075" y="1660525"/>
          <p14:tracePt t="24046" x="2232025" y="1670050"/>
          <p14:tracePt t="24063" x="2197100" y="1687513"/>
          <p14:tracePt t="24079" x="2170113" y="1704975"/>
          <p14:tracePt t="24096" x="2133600" y="1731963"/>
          <p14:tracePt t="24112" x="2108200" y="1751013"/>
          <p14:tracePt t="24129" x="2089150" y="1758950"/>
          <p14:tracePt t="24146" x="2062163" y="1776413"/>
          <p14:tracePt t="24162" x="2054225" y="1776413"/>
          <p14:tracePt t="24179" x="2036763" y="1795463"/>
          <p14:tracePt t="24195" x="2017713" y="1803400"/>
          <p14:tracePt t="24726" x="2036763" y="1803400"/>
          <p14:tracePt t="24734" x="2054225" y="1803400"/>
          <p14:tracePt t="24743" x="2071688" y="1803400"/>
          <p14:tracePt t="24760" x="2116138" y="1803400"/>
          <p14:tracePt t="24778" x="2170113" y="1803400"/>
          <p14:tracePt t="24792" x="2224088" y="1803400"/>
          <p14:tracePt t="24808" x="2286000" y="1803400"/>
          <p14:tracePt t="24826" x="2322513" y="1803400"/>
          <p14:tracePt t="24859" x="2330450" y="1803400"/>
          <p14:tracePt t="24887" x="2339975" y="1795463"/>
          <p14:tracePt t="24902" x="2347913" y="1795463"/>
          <p14:tracePt t="24918" x="2357438" y="1785938"/>
          <p14:tracePt t="24927" x="2366963" y="1785938"/>
          <p14:tracePt t="24942" x="2374900" y="1785938"/>
          <p14:tracePt t="24959" x="2384425" y="1785938"/>
          <p14:tracePt t="24976" x="2393950" y="1785938"/>
          <p14:tracePt t="24998" x="2401888" y="1785938"/>
          <p14:tracePt t="25015" x="2411413" y="1785938"/>
          <p14:tracePt t="25024" x="2428875" y="1785938"/>
          <p14:tracePt t="25042" x="2465388" y="1785938"/>
          <p14:tracePt t="25058" x="2517775" y="1785938"/>
          <p14:tracePt t="25074" x="2554288" y="1785938"/>
          <p14:tracePt t="25077" x="2581275" y="1785938"/>
          <p14:tracePt t="25091" x="2589213" y="1785938"/>
          <p14:tracePt t="25107" x="2608263" y="1795463"/>
          <p14:tracePt t="25124" x="2616200" y="1795463"/>
          <p14:tracePt t="25141" x="2643188" y="1795463"/>
          <p14:tracePt t="25158" x="2660650" y="1795463"/>
          <p14:tracePt t="25191" x="2670175" y="1795463"/>
          <p14:tracePt t="25230" x="2679700" y="1795463"/>
          <p14:tracePt t="25263" x="2687638" y="1795463"/>
          <p14:tracePt t="25286" x="2697163" y="1795463"/>
          <p14:tracePt t="25310" x="2705100" y="1795463"/>
          <p14:tracePt t="25318" x="2724150" y="1795463"/>
          <p14:tracePt t="25334" x="2741613" y="1795463"/>
          <p14:tracePt t="25342" x="2751138" y="1795463"/>
          <p14:tracePt t="25357" x="2776538" y="1795463"/>
          <p14:tracePt t="25374" x="2803525" y="1795463"/>
          <p14:tracePt t="25390" x="2840038" y="1795463"/>
          <p14:tracePt t="25406" x="2857500" y="1795463"/>
          <p14:tracePt t="25422" x="2867025" y="1795463"/>
          <p14:tracePt t="25439" x="2874963" y="1795463"/>
          <p14:tracePt t="25472" x="2884488" y="1795463"/>
          <p14:tracePt t="25606" x="2894013" y="1795463"/>
          <p14:tracePt t="25614" x="2901950" y="1795463"/>
          <p14:tracePt t="25654" x="2911475" y="1795463"/>
          <p14:tracePt t="25734" x="2919413" y="1795463"/>
          <p14:tracePt t="25758" x="2938463" y="1795463"/>
          <p14:tracePt t="25790" x="2946400" y="1795463"/>
          <p14:tracePt t="26429" x="2946400" y="1803400"/>
          <p14:tracePt t="28678" x="2946400" y="1812925"/>
          <p14:tracePt t="28694" x="2955925" y="1830388"/>
          <p14:tracePt t="28703" x="2990850" y="1839913"/>
          <p14:tracePt t="28709" x="3009900" y="1839913"/>
          <p14:tracePt t="28722" x="3017838" y="1839913"/>
          <p14:tracePt t="28750" x="3009900" y="1839913"/>
          <p14:tracePt t="28758" x="2990850" y="1839913"/>
          <p14:tracePt t="28771" x="2982913" y="1839913"/>
          <p14:tracePt t="28788" x="2955925" y="1839913"/>
          <p14:tracePt t="28805" x="2874963" y="1830388"/>
          <p14:tracePt t="28821" x="2813050" y="1803400"/>
          <p14:tracePt t="28838" x="2768600" y="1776413"/>
          <p14:tracePt t="28854" x="2724150" y="1751013"/>
          <p14:tracePt t="28871" x="2697163" y="1724025"/>
          <p14:tracePt t="28887" x="2679700" y="1679575"/>
          <p14:tracePt t="28904" x="2670175" y="1652588"/>
          <p14:tracePt t="28921" x="2660650" y="1625600"/>
          <p14:tracePt t="28938" x="2643188" y="1589088"/>
          <p14:tracePt t="28953" x="2633663" y="1562100"/>
          <p14:tracePt t="28970" x="2616200" y="1554163"/>
          <p14:tracePt t="28987" x="2589213" y="1536700"/>
          <p14:tracePt t="29003" x="2571750" y="1517650"/>
          <p14:tracePt t="29021" x="2554288" y="1500188"/>
          <p14:tracePt t="29038" x="2527300" y="1490663"/>
          <p14:tracePt t="29053" x="2509838" y="1473200"/>
          <p14:tracePt t="29069" x="2500313" y="1473200"/>
          <p14:tracePt t="29086" x="2490788" y="1465263"/>
          <p14:tracePt t="29262" x="2490788" y="1455738"/>
          <p14:tracePt t="29310" x="2490788" y="1446213"/>
          <p14:tracePt t="29326" x="2490788" y="1438275"/>
          <p14:tracePt t="29366" x="2490788" y="1428750"/>
          <p14:tracePt t="30230" x="2490788" y="1419225"/>
          <p14:tracePt t="30238" x="2500313" y="1411288"/>
          <p14:tracePt t="30254" x="2527300" y="1401763"/>
          <p14:tracePt t="30264" x="2536825" y="1401763"/>
          <p14:tracePt t="30280" x="2633663" y="1401763"/>
          <p14:tracePt t="30297" x="2751138" y="1419225"/>
          <p14:tracePt t="30313" x="2911475" y="1465263"/>
          <p14:tracePt t="30333" x="3081338" y="1527175"/>
          <p14:tracePt t="30346" x="3268663" y="1589088"/>
          <p14:tracePt t="30363" x="3482975" y="1670050"/>
          <p14:tracePt t="30379" x="3724275" y="1776413"/>
          <p14:tracePt t="30396" x="4089400" y="1928813"/>
          <p14:tracePt t="30413" x="4313238" y="2000250"/>
          <p14:tracePt t="30429" x="4510088" y="2071688"/>
          <p14:tracePt t="30445" x="4679950" y="2116138"/>
          <p14:tracePt t="30462" x="4875213" y="2170113"/>
          <p14:tracePt t="30479" x="5072063" y="2224088"/>
          <p14:tracePt t="30495" x="5303838" y="2295525"/>
          <p14:tracePt t="30513" x="5527675" y="2357438"/>
          <p14:tracePt t="30528" x="5741988" y="2419350"/>
          <p14:tracePt t="30545" x="5965825" y="2473325"/>
          <p14:tracePt t="30562" x="6126163" y="2527300"/>
          <p14:tracePt t="30578" x="6286500" y="2571750"/>
          <p14:tracePt t="30595" x="6429375" y="2608263"/>
          <p14:tracePt t="30597" x="6491288" y="2633663"/>
          <p14:tracePt t="30611" x="6572250" y="2652713"/>
          <p14:tracePt t="30627" x="6705600" y="2697163"/>
          <p14:tracePt t="30645" x="6902450" y="2759075"/>
          <p14:tracePt t="30662" x="7027863" y="2795588"/>
          <p14:tracePt t="30678" x="7161213" y="2847975"/>
          <p14:tracePt t="30694" x="7259638" y="2884488"/>
          <p14:tracePt t="30711" x="7394575" y="2919413"/>
          <p14:tracePt t="30727" x="7510463" y="2955925"/>
          <p14:tracePt t="30744" x="7616825" y="2973388"/>
          <p14:tracePt t="30760" x="7697788" y="3017838"/>
          <p14:tracePt t="30778" x="7759700" y="3036888"/>
          <p14:tracePt t="30794" x="7804150" y="3044825"/>
          <p14:tracePt t="30811" x="7823200" y="3054350"/>
          <p14:tracePt t="31062" x="7813675" y="3054350"/>
          <p14:tracePt t="31102" x="7804150" y="3054350"/>
          <p14:tracePt t="31134" x="7796213" y="3054350"/>
          <p14:tracePt t="31157" x="7786688" y="3054350"/>
          <p14:tracePt t="32350" x="7777163" y="3054350"/>
          <p14:tracePt t="32365" x="7769225" y="3054350"/>
          <p14:tracePt t="32405" x="7759700" y="3054350"/>
          <p14:tracePt t="32421" x="7759700" y="3044825"/>
          <p14:tracePt t="32437" x="7759700" y="3027363"/>
          <p14:tracePt t="32445" x="7759700" y="3017838"/>
          <p14:tracePt t="32461" x="7759700" y="3000375"/>
          <p14:tracePt t="32469" x="7759700" y="2973388"/>
          <p14:tracePt t="32484" x="7759700" y="2928938"/>
          <p14:tracePt t="32502" x="7732713" y="2884488"/>
          <p14:tracePt t="32518" x="7697788" y="2840038"/>
          <p14:tracePt t="32535" x="7670800" y="2776538"/>
          <p14:tracePt t="32552" x="7643813" y="2741613"/>
          <p14:tracePt t="32568" x="7634288" y="2705100"/>
          <p14:tracePt t="32584" x="7634288" y="2679700"/>
          <p14:tracePt t="32601" x="7634288" y="2652713"/>
          <p14:tracePt t="32618" x="7634288" y="2643188"/>
          <p14:tracePt t="32635" x="7634288" y="2633663"/>
          <p14:tracePt t="32650" x="7634288" y="2625725"/>
          <p14:tracePt t="32685" x="7634288" y="2616200"/>
          <p14:tracePt t="32701" x="7634288" y="2608263"/>
          <p14:tracePt t="32717" x="7634288" y="2598738"/>
          <p14:tracePt t="32813" x="7634288" y="2608263"/>
          <p14:tracePt t="32821" x="7634288" y="2633663"/>
          <p14:tracePt t="32832" x="7634288" y="2660650"/>
          <p14:tracePt t="32849" x="7634288" y="2724150"/>
          <p14:tracePt t="32866" x="7643813" y="2776538"/>
          <p14:tracePt t="32884" x="7680325" y="2874963"/>
          <p14:tracePt t="32901" x="7697788" y="2919413"/>
          <p14:tracePt t="32918" x="7715250" y="2946400"/>
          <p14:tracePt t="32933" x="7732713" y="2973388"/>
          <p14:tracePt t="33013" x="7742238" y="2973388"/>
          <p14:tracePt t="33062" x="7751763" y="2973388"/>
          <p14:tracePt t="33069" x="7759700" y="2973388"/>
          <p14:tracePt t="33082" x="7769225" y="2973388"/>
          <p14:tracePt t="33109" x="7786688" y="2973388"/>
          <p14:tracePt t="33117" x="7796213" y="2973388"/>
          <p14:tracePt t="33132" x="7813675" y="2973388"/>
          <p14:tracePt t="33149" x="7840663" y="2973388"/>
          <p14:tracePt t="33165" x="7885113" y="2973388"/>
          <p14:tracePt t="33182" x="7929563" y="2973388"/>
          <p14:tracePt t="33199" x="7947025" y="2973388"/>
          <p14:tracePt t="33253" x="7956550" y="2965450"/>
          <p14:tracePt t="33261" x="7966075" y="2965450"/>
          <p14:tracePt t="33270" x="7974013" y="2946400"/>
          <p14:tracePt t="33280" x="7983538" y="2928938"/>
          <p14:tracePt t="33297" x="8001000" y="2911475"/>
          <p14:tracePt t="35485" x="7983538" y="2911475"/>
          <p14:tracePt t="35493" x="7920038" y="2911475"/>
          <p14:tracePt t="35502" x="7823200" y="2919413"/>
          <p14:tracePt t="35518" x="7581900" y="2946400"/>
          <p14:tracePt t="35535" x="7358063" y="2990850"/>
          <p14:tracePt t="35552" x="7143750" y="3000375"/>
          <p14:tracePt t="35568" x="6946900" y="3000375"/>
          <p14:tracePt t="35587" x="6804025" y="2990850"/>
          <p14:tracePt t="35590" x="6769100" y="2973388"/>
          <p14:tracePt t="35602" x="6715125" y="2955925"/>
          <p14:tracePt t="35619" x="6562725" y="2874963"/>
          <p14:tracePt t="35636" x="6340475" y="2795588"/>
          <p14:tracePt t="35652" x="6215063" y="2732088"/>
          <p14:tracePt t="35669" x="6126163" y="2660650"/>
          <p14:tracePt t="35685" x="6037263" y="2589213"/>
          <p14:tracePt t="35703" x="5956300" y="2554288"/>
          <p14:tracePt t="35718" x="5884863" y="2517775"/>
          <p14:tracePt t="35735" x="5848350" y="2509838"/>
          <p14:tracePt t="35752" x="5813425" y="2500313"/>
          <p14:tracePt t="35768" x="5776913" y="2500313"/>
          <p14:tracePt t="35784" x="5705475" y="2482850"/>
          <p14:tracePt t="35801" x="5626100" y="2473325"/>
          <p14:tracePt t="35818" x="5483225" y="2428875"/>
          <p14:tracePt t="35834" x="5348288" y="2401888"/>
          <p14:tracePt t="35852" x="5153025" y="2339975"/>
          <p14:tracePt t="35868" x="5045075" y="2295525"/>
          <p14:tracePt t="35884" x="4991100" y="2276475"/>
          <p14:tracePt t="35901" x="4973638" y="2276475"/>
          <p14:tracePt t="35916" x="4965700" y="2276475"/>
          <p14:tracePt t="35934" x="4956175" y="2276475"/>
          <p14:tracePt t="35966" x="4946650" y="2276475"/>
          <p14:tracePt t="35997" x="4929188" y="2276475"/>
          <p14:tracePt t="36005" x="4919663" y="2276475"/>
          <p14:tracePt t="36016" x="4894263" y="2276475"/>
          <p14:tracePt t="36032" x="4867275" y="2276475"/>
          <p14:tracePt t="36049" x="4840288" y="2276475"/>
          <p14:tracePt t="36066" x="4822825" y="2286000"/>
          <p14:tracePt t="36082" x="4813300" y="2295525"/>
          <p14:tracePt t="36100" x="4795838" y="2330450"/>
          <p14:tracePt t="36116" x="4795838" y="2384425"/>
          <p14:tracePt t="36132" x="4776788" y="2455863"/>
          <p14:tracePt t="36149" x="4776788" y="2517775"/>
          <p14:tracePt t="36165" x="4776788" y="2616200"/>
          <p14:tracePt t="36182" x="4759325" y="2687638"/>
          <p14:tracePt t="36199" x="4759325" y="2768600"/>
          <p14:tracePt t="36215" x="4759325" y="2822575"/>
          <p14:tracePt t="36231" x="4759325" y="2874963"/>
          <p14:tracePt t="36248" x="4759325" y="2911475"/>
          <p14:tracePt t="36267" x="4768850" y="2982913"/>
          <p14:tracePt t="36282" x="4776788" y="3000375"/>
          <p14:tracePt t="36298" x="4822825" y="3054350"/>
          <p14:tracePt t="36315" x="4875213" y="3108325"/>
          <p14:tracePt t="36331" x="4919663" y="3152775"/>
          <p14:tracePt t="36349" x="5000625" y="3224213"/>
          <p14:tracePt t="36365" x="5089525" y="3295650"/>
          <p14:tracePt t="36382" x="5170488" y="3357563"/>
          <p14:tracePt t="36397" x="5259388" y="3411538"/>
          <p14:tracePt t="36414" x="5340350" y="3465513"/>
          <p14:tracePt t="36430" x="5419725" y="3527425"/>
          <p14:tracePt t="36446" x="5483225" y="3544888"/>
          <p14:tracePt t="36464" x="5562600" y="3571875"/>
          <p14:tracePt t="36480" x="5634038" y="3581400"/>
          <p14:tracePt t="36496" x="5688013" y="3581400"/>
          <p14:tracePt t="36513" x="5724525" y="3581400"/>
          <p14:tracePt t="36530" x="5741988" y="3581400"/>
          <p14:tracePt t="36547" x="5768975" y="3581400"/>
          <p14:tracePt t="36563" x="5786438" y="3581400"/>
          <p14:tracePt t="36580" x="5813425" y="3598863"/>
          <p14:tracePt t="36597" x="5822950" y="3598863"/>
          <p14:tracePt t="36613" x="5848350" y="3598863"/>
          <p14:tracePt t="36630" x="5867400" y="3598863"/>
          <p14:tracePt t="36646" x="5884863" y="3598863"/>
          <p14:tracePt t="36664" x="5894388" y="3608388"/>
          <p14:tracePt t="36749" x="5902325" y="3608388"/>
          <p14:tracePt t="36757" x="5894388" y="3625850"/>
          <p14:tracePt t="36766" x="5857875" y="3625850"/>
          <p14:tracePt t="36778" x="5786438" y="3633788"/>
          <p14:tracePt t="36796" x="5510213" y="3670300"/>
          <p14:tracePt t="36812" x="5286375" y="3687763"/>
          <p14:tracePt t="36828" x="5045075" y="3751263"/>
          <p14:tracePt t="36846" x="4813300" y="3822700"/>
          <p14:tracePt t="36862" x="4643438" y="3875088"/>
          <p14:tracePt t="36879" x="4510088" y="3929063"/>
          <p14:tracePt t="36894" x="4456113" y="3965575"/>
          <p14:tracePt t="36911" x="4411663" y="3990975"/>
          <p14:tracePt t="36928" x="4357688" y="3990975"/>
          <p14:tracePt t="36944" x="4313238" y="3990975"/>
          <p14:tracePt t="36961" x="4276725" y="3990975"/>
          <p14:tracePt t="36978" x="4259263" y="4000500"/>
          <p14:tracePt t="36994" x="4241800" y="4010025"/>
          <p14:tracePt t="37011" x="4187825" y="4010025"/>
          <p14:tracePt t="37028" x="4125913" y="4017963"/>
          <p14:tracePt t="37046" x="4054475" y="4027488"/>
          <p14:tracePt t="37061" x="3965575" y="4027488"/>
          <p14:tracePt t="37078" x="3894138" y="4027488"/>
          <p14:tracePt t="37094" x="3848100" y="4027488"/>
          <p14:tracePt t="37111" x="3803650" y="4027488"/>
          <p14:tracePt t="37128" x="3759200" y="4027488"/>
          <p14:tracePt t="37143" x="3714750" y="4017963"/>
          <p14:tracePt t="37160" x="3670300" y="4010025"/>
          <p14:tracePt t="37177" x="3652838" y="4000500"/>
          <p14:tracePt t="37195" x="3643313" y="4000500"/>
          <p14:tracePt t="37253" x="3652838" y="4000500"/>
          <p14:tracePt t="37261" x="3670300" y="4000500"/>
          <p14:tracePt t="37276" x="3705225" y="4000500"/>
          <p14:tracePt t="37293" x="3741738" y="4000500"/>
          <p14:tracePt t="37309" x="3795713" y="4000500"/>
          <p14:tracePt t="37326" x="3875088" y="4037013"/>
          <p14:tracePt t="37343" x="3929063" y="4044950"/>
          <p14:tracePt t="37359" x="3946525" y="4062413"/>
          <p14:tracePt t="37376" x="3983038" y="4081463"/>
          <p14:tracePt t="37392" x="4000500" y="4098925"/>
          <p14:tracePt t="37410" x="4037013" y="4143375"/>
          <p14:tracePt t="37425" x="4062413" y="4179888"/>
          <p14:tracePt t="37442" x="4108450" y="4241800"/>
          <p14:tracePt t="37459" x="4133850" y="4322763"/>
          <p14:tracePt t="37476" x="4152900" y="4419600"/>
          <p14:tracePt t="37492" x="4160838" y="4510088"/>
          <p14:tracePt t="37509" x="4179888" y="4608513"/>
          <p14:tracePt t="37526" x="4187825" y="4705350"/>
          <p14:tracePt t="37541" x="4187825" y="4759325"/>
          <p14:tracePt t="37558" x="4187825" y="4822825"/>
          <p14:tracePt t="37576" x="4179888" y="4884738"/>
          <p14:tracePt t="37591" x="4170363" y="4929188"/>
          <p14:tracePt t="37608" x="4152900" y="4973638"/>
          <p14:tracePt t="37624" x="4143375" y="5000625"/>
          <p14:tracePt t="37642" x="4143375" y="5018088"/>
          <p14:tracePt t="37658" x="4143375" y="5027613"/>
          <p14:tracePt t="37741" x="4152900" y="5018088"/>
          <p14:tracePt t="37748" x="4160838" y="4983163"/>
          <p14:tracePt t="37757" x="4197350" y="4938713"/>
          <p14:tracePt t="37774" x="4295775" y="4759325"/>
          <p14:tracePt t="37790" x="4429125" y="4572000"/>
          <p14:tracePt t="37807" x="4554538" y="4394200"/>
          <p14:tracePt t="37823" x="4679950" y="4241800"/>
          <p14:tracePt t="37840" x="4795838" y="4071938"/>
          <p14:tracePt t="37857" x="4919663" y="3857625"/>
          <p14:tracePt t="37873" x="5000625" y="3670300"/>
          <p14:tracePt t="37889" x="5027613" y="3562350"/>
          <p14:tracePt t="37906" x="5045075" y="3465513"/>
          <p14:tracePt t="37922" x="5054600" y="3402013"/>
          <p14:tracePt t="37939" x="5062538" y="3367088"/>
          <p14:tracePt t="37956" x="5062538" y="3357563"/>
          <p14:tracePt t="37974" x="5062538" y="3348038"/>
          <p14:tracePt t="37989" x="5062538" y="3340100"/>
          <p14:tracePt t="38006" x="5072063" y="3340100"/>
          <p14:tracePt t="38028" x="5072063" y="3330575"/>
          <p14:tracePt t="38039" x="5072063" y="3322638"/>
          <p14:tracePt t="38054" x="5072063" y="3313113"/>
          <p14:tracePt t="38072" x="5072063" y="3303588"/>
          <p14:tracePt t="38088" x="5072063" y="3295650"/>
          <p14:tracePt t="38105" x="5072063" y="3286125"/>
          <p14:tracePt t="38124" x="5072063" y="3276600"/>
          <p14:tracePt t="38157" x="5072063" y="3268663"/>
          <p14:tracePt t="38364" x="5072063" y="3259138"/>
          <p14:tracePt t="38420" x="5072063" y="3251200"/>
          <p14:tracePt t="38452" x="5072063" y="3241675"/>
          <p14:tracePt t="38460" x="5081588" y="3232150"/>
          <p14:tracePt t="38476" x="5081588" y="3224213"/>
          <p14:tracePt t="38492" x="5089525" y="3214688"/>
          <p14:tracePt t="38502" x="5099050" y="3214688"/>
          <p14:tracePt t="38519" x="5116513" y="3187700"/>
          <p14:tracePt t="38536" x="5126038" y="3170238"/>
          <p14:tracePt t="38553" x="5180013" y="3133725"/>
          <p14:tracePt t="38569" x="5259388" y="3071813"/>
          <p14:tracePt t="38588" x="5419725" y="2946400"/>
          <p14:tracePt t="38590" x="5473700" y="2901950"/>
          <p14:tracePt t="38603" x="5589588" y="2803525"/>
          <p14:tracePt t="38621" x="5680075" y="2751138"/>
          <p14:tracePt t="38636" x="5732463" y="2697163"/>
          <p14:tracePt t="38652" x="5776913" y="2643188"/>
          <p14:tracePt t="38669" x="5830888" y="2571750"/>
          <p14:tracePt t="38686" x="5840413" y="2536825"/>
          <p14:tracePt t="38702" x="5840413" y="2517775"/>
          <p14:tracePt t="38718" x="5840413" y="2500313"/>
          <p14:tracePt t="38860" x="5840413" y="2490788"/>
          <p14:tracePt t="39148" x="5840413" y="2482850"/>
          <p14:tracePt t="39188" x="5830888" y="2482850"/>
          <p14:tracePt t="39196" x="5813425" y="2482850"/>
          <p14:tracePt t="39204" x="5786438" y="2490788"/>
          <p14:tracePt t="39215" x="5732463" y="2544763"/>
          <p14:tracePt t="39234" x="5626100" y="2732088"/>
          <p14:tracePt t="39250" x="5446713" y="3027363"/>
          <p14:tracePt t="39266" x="5251450" y="3303588"/>
          <p14:tracePt t="39282" x="5081588" y="3509963"/>
          <p14:tracePt t="39299" x="4840288" y="3687763"/>
          <p14:tracePt t="39316" x="4670425" y="3776663"/>
          <p14:tracePt t="39333" x="4473575" y="3848100"/>
          <p14:tracePt t="39350" x="4286250" y="3946525"/>
          <p14:tracePt t="39365" x="4133850" y="4037013"/>
          <p14:tracePt t="39382" x="4017963" y="4108450"/>
          <p14:tracePt t="39399" x="3946525" y="4152900"/>
          <p14:tracePt t="39415" x="3938588" y="4152900"/>
          <p14:tracePt t="39431" x="3938588" y="4160838"/>
          <p14:tracePt t="39477" x="3956050" y="4160838"/>
          <p14:tracePt t="39485" x="3973513" y="4160838"/>
          <p14:tracePt t="39499" x="3983038" y="4160838"/>
          <p14:tracePt t="39514" x="4010025" y="4160838"/>
          <p14:tracePt t="39531" x="4081463" y="4152900"/>
          <p14:tracePt t="39548" x="4125913" y="4133850"/>
          <p14:tracePt t="39564" x="4152900" y="4133850"/>
          <p14:tracePt t="39582" x="4170363" y="4116388"/>
          <p14:tracePt t="39708" x="4170363" y="4160838"/>
          <p14:tracePt t="39717" x="4125913" y="4224338"/>
          <p14:tracePt t="39729" x="4081463" y="4295775"/>
          <p14:tracePt t="39747" x="3929063" y="4518025"/>
          <p14:tracePt t="39765" x="3830638" y="4652963"/>
          <p14:tracePt t="39779" x="3759200" y="4759325"/>
          <p14:tracePt t="39798" x="3724275" y="4848225"/>
          <p14:tracePt t="39813" x="3697288" y="4919663"/>
          <p14:tracePt t="39829" x="3687763" y="4956175"/>
          <p14:tracePt t="39848" x="3679825" y="4991100"/>
          <p14:tracePt t="40013" x="3687763" y="4983163"/>
          <p14:tracePt t="40020" x="3687763" y="4973638"/>
          <p14:tracePt t="40029" x="3714750" y="4938713"/>
          <p14:tracePt t="40045" x="3813175" y="4840288"/>
          <p14:tracePt t="40062" x="4037013" y="4643438"/>
          <p14:tracePt t="40079" x="4510088" y="4276725"/>
          <p14:tracePt t="40095" x="4991100" y="3956050"/>
          <p14:tracePt t="40111" x="5384800" y="3768725"/>
          <p14:tracePt t="40128" x="5581650" y="3679825"/>
          <p14:tracePt t="40144" x="5724525" y="3589338"/>
          <p14:tracePt t="40161" x="5803900" y="3527425"/>
          <p14:tracePt t="40179" x="5813425" y="3473450"/>
          <p14:tracePt t="40194" x="5813425" y="3419475"/>
          <p14:tracePt t="40211" x="5768975" y="3384550"/>
          <p14:tracePt t="40228" x="5724525" y="3357563"/>
          <p14:tracePt t="40245" x="5705475" y="3357563"/>
          <p14:tracePt t="40278" x="5697538" y="3357563"/>
          <p14:tracePt t="40294" x="5688013" y="3357563"/>
          <p14:tracePt t="40316" x="5680075" y="3357563"/>
          <p14:tracePt t="40348" x="5670550" y="3330575"/>
          <p14:tracePt t="40364" x="5661025" y="3330575"/>
          <p14:tracePt t="40372" x="5653088" y="3330575"/>
          <p14:tracePt t="40380" x="5634038" y="3322638"/>
          <p14:tracePt t="40393" x="5608638" y="3313113"/>
          <p14:tracePt t="40409" x="5572125" y="3303588"/>
          <p14:tracePt t="40425" x="5518150" y="3303588"/>
          <p14:tracePt t="40442" x="5491163" y="3295650"/>
          <p14:tracePt t="40459" x="5438775" y="3295650"/>
          <p14:tracePt t="40580" x="5429250" y="3286125"/>
          <p14:tracePt t="40597" x="5429250" y="3276600"/>
          <p14:tracePt t="40612" x="5429250" y="3268663"/>
          <p14:tracePt t="40620" x="5438775" y="3251200"/>
          <p14:tracePt t="40628" x="5456238" y="3232150"/>
          <p14:tracePt t="40641" x="5500688" y="3187700"/>
          <p14:tracePt t="40659" x="5697538" y="2965450"/>
          <p14:tracePt t="40674" x="5741988" y="2911475"/>
          <p14:tracePt t="40692" x="5848350" y="2776538"/>
          <p14:tracePt t="40709" x="5894388" y="2714625"/>
          <p14:tracePt t="40725" x="5902325" y="2687638"/>
          <p14:tracePt t="40741" x="5902325" y="2679700"/>
          <p14:tracePt t="40812" x="5884863" y="2679700"/>
          <p14:tracePt t="40820" x="5848350" y="2679700"/>
          <p14:tracePt t="40828" x="5803900" y="2697163"/>
          <p14:tracePt t="40840" x="5724525" y="2724150"/>
          <p14:tracePt t="40857" x="5562600" y="2822575"/>
          <p14:tracePt t="40874" x="5402263" y="2990850"/>
          <p14:tracePt t="40890" x="5224463" y="3205163"/>
          <p14:tracePt t="40907" x="4991100" y="3473450"/>
          <p14:tracePt t="40923" x="4840288" y="3643313"/>
          <p14:tracePt t="40940" x="4724400" y="3776663"/>
          <p14:tracePt t="40957" x="4616450" y="3875088"/>
          <p14:tracePt t="40973" x="4537075" y="3946525"/>
          <p14:tracePt t="40989" x="4500563" y="3990975"/>
          <p14:tracePt t="41006" x="4465638" y="4037013"/>
          <p14:tracePt t="41022" x="4438650" y="4081463"/>
          <p14:tracePt t="41039" x="4429125" y="4089400"/>
          <p14:tracePt t="41056" x="4419600" y="4108450"/>
          <p14:tracePt t="41072" x="4411663" y="4125913"/>
          <p14:tracePt t="41089" x="4402138" y="4133850"/>
          <p14:tracePt t="41092" x="4384675" y="4152900"/>
          <p14:tracePt t="41106" x="4375150" y="4152900"/>
          <p14:tracePt t="41123" x="4330700" y="4197350"/>
          <p14:tracePt t="41139" x="4286250" y="4224338"/>
          <p14:tracePt t="41156" x="4251325" y="4259263"/>
          <p14:tracePt t="41173" x="4214813" y="4286250"/>
          <p14:tracePt t="41188" x="4197350" y="4303713"/>
          <p14:tracePt t="41206" x="4170363" y="4330700"/>
          <p14:tracePt t="41224" x="4152900" y="4357688"/>
          <p14:tracePt t="41238" x="4143375" y="4375150"/>
          <p14:tracePt t="41255" x="4125913" y="4384675"/>
          <p14:tracePt t="41332" x="4152900" y="4384675"/>
          <p14:tracePt t="41340" x="4187825" y="4357688"/>
          <p14:tracePt t="41354" x="4251325" y="4303713"/>
          <p14:tracePt t="41371" x="4537075" y="4062413"/>
          <p14:tracePt t="41388" x="4751388" y="3867150"/>
          <p14:tracePt t="41405" x="4991100" y="3660775"/>
          <p14:tracePt t="41421" x="5153025" y="3517900"/>
          <p14:tracePt t="41438" x="5251450" y="3367088"/>
          <p14:tracePt t="41453" x="5322888" y="3232150"/>
          <p14:tracePt t="41470" x="5330825" y="3116263"/>
          <p14:tracePt t="41487" x="5330825" y="3017838"/>
          <p14:tracePt t="41504" x="5313363" y="2955925"/>
          <p14:tracePt t="41521" x="5295900" y="2911475"/>
          <p14:tracePt t="41537" x="5276850" y="2884488"/>
          <p14:tracePt t="41553" x="5268913" y="2840038"/>
          <p14:tracePt t="41571" x="5251450" y="2759075"/>
          <p14:tracePt t="41587" x="5259388" y="2660650"/>
          <p14:tracePt t="41603" x="5286375" y="2571750"/>
          <p14:tracePt t="41620" x="5340350" y="2455863"/>
          <p14:tracePt t="41636" x="5357813" y="2401888"/>
          <p14:tracePt t="41653" x="5394325" y="2357438"/>
          <p14:tracePt t="41669" x="5402263" y="2347913"/>
          <p14:tracePt t="41686" x="5419725" y="2339975"/>
          <p14:tracePt t="41702" x="5438775" y="2339975"/>
          <p14:tracePt t="41719" x="5446713" y="2339975"/>
          <p14:tracePt t="41753" x="5473700" y="2339975"/>
          <p14:tracePt t="41768" x="5491163" y="2428875"/>
          <p14:tracePt t="41787" x="5518150" y="2625725"/>
          <p14:tracePt t="41802" x="5518150" y="2687638"/>
          <p14:tracePt t="41819" x="5473700" y="2830513"/>
          <p14:tracePt t="41837" x="5446713" y="2874963"/>
          <p14:tracePt t="41853" x="5411788" y="2901950"/>
          <p14:tracePt t="41868" x="5384800" y="2911475"/>
          <p14:tracePt t="41886" x="5348288" y="2911475"/>
          <p14:tracePt t="41903" x="5313363" y="2911475"/>
          <p14:tracePt t="41918" x="5286375" y="2847975"/>
          <p14:tracePt t="41934" x="5268913" y="2768600"/>
          <p14:tracePt t="41951" x="5268913" y="2705100"/>
          <p14:tracePt t="41968" x="5268913" y="2652713"/>
          <p14:tracePt t="41986" x="5286375" y="2608263"/>
          <p14:tracePt t="42001" x="5322888" y="2581275"/>
          <p14:tracePt t="42019" x="5429250" y="2554288"/>
          <p14:tracePt t="42036" x="5537200" y="2554288"/>
          <p14:tracePt t="42051" x="5616575" y="2554288"/>
          <p14:tracePt t="42067" x="5697538" y="2616200"/>
          <p14:tracePt t="42084" x="5759450" y="2705100"/>
          <p14:tracePt t="42101" x="5786438" y="2840038"/>
          <p14:tracePt t="42117" x="5795963" y="2955925"/>
          <p14:tracePt t="42133" x="5776913" y="3081338"/>
          <p14:tracePt t="42149" x="5715000" y="3160713"/>
          <p14:tracePt t="42167" x="5661025" y="3197225"/>
          <p14:tracePt t="42184" x="5616575" y="3197225"/>
          <p14:tracePt t="42200" x="5599113" y="3197225"/>
          <p14:tracePt t="42218" x="5572125" y="3187700"/>
          <p14:tracePt t="42235" x="5572125" y="3108325"/>
          <p14:tracePt t="42250" x="5572125" y="3081338"/>
          <p14:tracePt t="42267" x="5572125" y="3044825"/>
          <p14:tracePt t="42308" x="5572125" y="3036888"/>
          <p14:tracePt t="42317" x="5554663" y="3071813"/>
          <p14:tracePt t="42334" x="5456238" y="3205163"/>
          <p14:tracePt t="42349" x="5330825" y="3367088"/>
          <p14:tracePt t="42366" x="5153025" y="3536950"/>
          <p14:tracePt t="42384" x="4911725" y="3705225"/>
          <p14:tracePt t="42399" x="4679950" y="3867150"/>
          <p14:tracePt t="42415" x="4527550" y="4000500"/>
          <p14:tracePt t="42432" x="4429125" y="4098925"/>
          <p14:tracePt t="42448" x="4384675" y="4133850"/>
          <p14:tracePt t="42465" x="4367213" y="4143375"/>
          <p14:tracePt t="42482" x="4348163" y="4160838"/>
          <p14:tracePt t="42498" x="4330700" y="4170363"/>
          <p14:tracePt t="42516" x="4295775" y="4197350"/>
          <p14:tracePt t="42572" x="4276725" y="4197350"/>
          <p14:tracePt t="42604" x="4268788" y="4197350"/>
          <p14:tracePt t="42612" x="4241800" y="4197350"/>
          <p14:tracePt t="42628" x="4205288" y="4197350"/>
          <p14:tracePt t="42636" x="4197350" y="4187825"/>
          <p14:tracePt t="42647" x="4152900" y="4179888"/>
          <p14:tracePt t="42664" x="4071938" y="4160838"/>
          <p14:tracePt t="42681" x="3990975" y="4152900"/>
          <p14:tracePt t="42698" x="3956050" y="4152900"/>
          <p14:tracePt t="42715" x="3946525" y="4143375"/>
          <p14:tracePt t="42820" x="3965575" y="4160838"/>
          <p14:tracePt t="42828" x="4000500" y="4187825"/>
          <p14:tracePt t="42836" x="4027488" y="4224338"/>
          <p14:tracePt t="42846" x="4054475" y="4268788"/>
          <p14:tracePt t="42863" x="4116388" y="4348163"/>
          <p14:tracePt t="42879" x="4125913" y="4411663"/>
          <p14:tracePt t="42896" x="4133850" y="4483100"/>
          <p14:tracePt t="42912" x="4133850" y="4545013"/>
          <p14:tracePt t="42929" x="4089400" y="4625975"/>
          <p14:tracePt t="42945" x="3973513" y="4714875"/>
          <p14:tracePt t="42962" x="3848100" y="4776788"/>
          <p14:tracePt t="42979" x="3714750" y="4795838"/>
          <p14:tracePt t="42996" x="3697288" y="4795838"/>
          <p14:tracePt t="43029" x="3724275" y="4751388"/>
          <p14:tracePt t="43045" x="3759200" y="4705350"/>
          <p14:tracePt t="43061" x="3803650" y="4670425"/>
          <p14:tracePt t="43079" x="3813175" y="4670425"/>
          <p14:tracePt t="43097" x="3822700" y="4670425"/>
          <p14:tracePt t="43252" x="3830638" y="4670425"/>
          <p14:tracePt t="43260" x="3848100" y="4670425"/>
          <p14:tracePt t="43267" x="3884613" y="4670425"/>
          <p14:tracePt t="43278" x="3938588" y="4643438"/>
          <p14:tracePt t="43294" x="4133850" y="4518025"/>
          <p14:tracePt t="43310" x="4384675" y="4340225"/>
          <p14:tracePt t="43327" x="4697413" y="4133850"/>
          <p14:tracePt t="43345" x="5133975" y="3919538"/>
          <p14:tracePt t="43360" x="5483225" y="3795713"/>
          <p14:tracePt t="43377" x="5688013" y="3732213"/>
          <p14:tracePt t="43394" x="5857875" y="3652838"/>
          <p14:tracePt t="43411" x="5956300" y="3517900"/>
          <p14:tracePt t="43427" x="5956300" y="3419475"/>
          <p14:tracePt t="43444" x="5956300" y="3367088"/>
          <p14:tracePt t="43460" x="5938838" y="3313113"/>
          <p14:tracePt t="43477" x="5919788" y="3303588"/>
          <p14:tracePt t="43494" x="5919788" y="3295650"/>
          <p14:tracePt t="43572" x="5919788" y="3286125"/>
          <p14:tracePt t="43588" x="5911850" y="3276600"/>
          <p14:tracePt t="43691" x="5902325" y="3268663"/>
          <p14:tracePt t="43724" x="5902325" y="3259138"/>
          <p14:tracePt t="43732" x="5902325" y="3251200"/>
          <p14:tracePt t="43868" x="5902325" y="3241675"/>
          <p14:tracePt t="43892" x="5894388" y="3241675"/>
          <p14:tracePt t="43900" x="5875338" y="3241675"/>
          <p14:tracePt t="43909" x="5840413" y="3268663"/>
          <p14:tracePt t="43925" x="5732463" y="3330575"/>
          <p14:tracePt t="43941" x="5599113" y="3419475"/>
          <p14:tracePt t="43958" x="5465763" y="3517900"/>
          <p14:tracePt t="43974" x="5357813" y="3598863"/>
          <p14:tracePt t="43990" x="5259388" y="3687763"/>
          <p14:tracePt t="44007" x="5180013" y="3759200"/>
          <p14:tracePt t="44024" x="5126038" y="3803650"/>
          <p14:tracePt t="44041" x="5099050" y="3830638"/>
          <p14:tracePt t="44074" x="5089525" y="3830638"/>
          <p14:tracePt t="44156" x="5099050" y="3830638"/>
          <p14:tracePt t="44500" x="5099050" y="3813175"/>
          <p14:tracePt t="44510" x="5099050" y="3803650"/>
          <p14:tracePt t="44524" x="5099050" y="3786188"/>
          <p14:tracePt t="44537" x="5108575" y="3768725"/>
          <p14:tracePt t="44554" x="5126038" y="3759200"/>
          <p14:tracePt t="44611" x="5126038" y="3751263"/>
          <p14:tracePt t="45131" x="5143500" y="3751263"/>
          <p14:tracePt t="45139" x="5187950" y="3751263"/>
          <p14:tracePt t="45150" x="5224463" y="3751263"/>
          <p14:tracePt t="45168" x="5303838" y="3751263"/>
          <p14:tracePt t="45186" x="5402263" y="3759200"/>
          <p14:tracePt t="45202" x="5500688" y="3768725"/>
          <p14:tracePt t="45219" x="5599113" y="3795713"/>
          <p14:tracePt t="45235" x="5634038" y="3803650"/>
          <p14:tracePt t="45251" x="5653088" y="3803650"/>
          <p14:tracePt t="45269" x="5697538" y="3803650"/>
          <p14:tracePt t="45284" x="5759450" y="3803650"/>
          <p14:tracePt t="45300" x="5830888" y="3803650"/>
          <p14:tracePt t="45318" x="5965825" y="3795713"/>
          <p14:tracePt t="45334" x="6116638" y="3795713"/>
          <p14:tracePt t="45350" x="6313488" y="3795713"/>
          <p14:tracePt t="45366" x="6473825" y="3795713"/>
          <p14:tracePt t="45383" x="6572250" y="3795713"/>
          <p14:tracePt t="45400" x="6626225" y="3795713"/>
          <p14:tracePt t="45416" x="6670675" y="3776663"/>
          <p14:tracePt t="45433" x="6732588" y="3751263"/>
          <p14:tracePt t="45449" x="6759575" y="3741738"/>
          <p14:tracePt t="45467" x="6804025" y="3714750"/>
          <p14:tracePt t="45483" x="6813550" y="3697288"/>
          <p14:tracePt t="45499" x="6813550" y="3687763"/>
          <p14:tracePt t="45516" x="6831013" y="3670300"/>
          <p14:tracePt t="45533" x="6831013" y="3660775"/>
          <p14:tracePt t="45549" x="6831013" y="3643313"/>
          <p14:tracePt t="45565" x="6831013" y="3633788"/>
          <p14:tracePt t="45582" x="6796088" y="3625850"/>
          <p14:tracePt t="45599" x="6715125" y="3598863"/>
          <p14:tracePt t="45615" x="6537325" y="3589338"/>
          <p14:tracePt t="45632" x="6330950" y="3554413"/>
          <p14:tracePt t="45648" x="6045200" y="3509963"/>
          <p14:tracePt t="45665" x="5724525" y="3473450"/>
          <p14:tracePt t="45681" x="5473700" y="3429000"/>
          <p14:tracePt t="45699" x="5197475" y="3394075"/>
          <p14:tracePt t="45715" x="5126038" y="3394075"/>
          <p14:tracePt t="45731" x="5081588" y="3394075"/>
          <p14:tracePt t="45747" x="5072063" y="3402013"/>
          <p14:tracePt t="45764" x="5054600" y="3429000"/>
          <p14:tracePt t="45781" x="5054600" y="3455988"/>
          <p14:tracePt t="45797" x="5054600" y="3482975"/>
          <p14:tracePt t="45813" x="5062538" y="3544888"/>
          <p14:tracePt t="45830" x="5099050" y="3581400"/>
          <p14:tracePt t="45848" x="5108575" y="3625850"/>
          <p14:tracePt t="45864" x="5126038" y="3660775"/>
          <p14:tracePt t="45880" x="5126038" y="3687763"/>
          <p14:tracePt t="45897" x="5126038" y="3705225"/>
          <p14:tracePt t="45913" x="5126038" y="3714750"/>
          <p14:tracePt t="45930" x="5108575" y="3714750"/>
          <p14:tracePt t="45947" x="5099050" y="3714750"/>
          <p14:tracePt t="45964" x="5081588" y="3714750"/>
          <p14:tracePt t="45980" x="5072063" y="3714750"/>
          <p14:tracePt t="45996" x="5027613" y="3714750"/>
          <p14:tracePt t="46013" x="4973638" y="3705225"/>
          <p14:tracePt t="46030" x="4857750" y="3679825"/>
          <p14:tracePt t="46047" x="4705350" y="3616325"/>
          <p14:tracePt t="46063" x="4483100" y="3509963"/>
          <p14:tracePt t="46079" x="4268788" y="3419475"/>
          <p14:tracePt t="46097" x="4089400" y="3330575"/>
          <p14:tracePt t="46100" x="4010025" y="3295650"/>
          <p14:tracePt t="46113" x="3956050" y="3259138"/>
          <p14:tracePt t="46129" x="3840163" y="3187700"/>
          <p14:tracePt t="46146" x="3732213" y="3071813"/>
          <p14:tracePt t="46162" x="3670300" y="2982913"/>
          <p14:tracePt t="46179" x="3581400" y="2894013"/>
          <p14:tracePt t="46196" x="3473450" y="2813050"/>
          <p14:tracePt t="46212" x="3340100" y="2714625"/>
          <p14:tracePt t="46228" x="3214688" y="2608263"/>
          <p14:tracePt t="46246" x="3108325" y="2490788"/>
          <p14:tracePt t="46262" x="3000375" y="2366963"/>
          <p14:tracePt t="46279" x="2919413" y="2268538"/>
          <p14:tracePt t="46295" x="2867025" y="2160588"/>
          <p14:tracePt t="46312" x="2795588" y="2071688"/>
          <p14:tracePt t="46328" x="2751138" y="2009775"/>
          <p14:tracePt t="46346" x="2741613" y="1965325"/>
          <p14:tracePt t="46361" x="2732088" y="1946275"/>
          <p14:tracePt t="46387" x="2724150" y="1938338"/>
          <p14:tracePt t="46419" x="2724150" y="1928813"/>
          <p14:tracePt t="46428" x="2714625" y="1919288"/>
          <p14:tracePt t="46435" x="2705100" y="1901825"/>
          <p14:tracePt t="46445" x="2697163" y="1901825"/>
          <p14:tracePt t="46460" x="2670175" y="1857375"/>
          <p14:tracePt t="46478" x="2643188" y="1785938"/>
          <p14:tracePt t="46494" x="2598738" y="1751013"/>
          <p14:tracePt t="46510" x="2562225" y="1714500"/>
          <p14:tracePt t="46528" x="2509838" y="1687513"/>
          <p14:tracePt t="46543" x="2473325" y="1687513"/>
          <p14:tracePt t="46560" x="2465388" y="1679575"/>
          <p14:tracePt t="46577" x="2438400" y="1679575"/>
          <p14:tracePt t="46594" x="2401888" y="1679575"/>
          <p14:tracePt t="46610" x="2374900" y="1679575"/>
          <p14:tracePt t="46626" x="2357438" y="1679575"/>
          <p14:tracePt t="46643" x="2347913" y="1679575"/>
          <p14:tracePt t="46677" x="2339975" y="1679575"/>
          <p14:tracePt t="46692" x="2330450" y="1679575"/>
          <p14:tracePt t="46709" x="2303463" y="1679575"/>
          <p14:tracePt t="46726" x="2276475" y="1679575"/>
          <p14:tracePt t="46742" x="2259013" y="1679575"/>
          <p14:tracePt t="46759" x="2251075" y="1679575"/>
          <p14:tracePt t="46851" x="2276475" y="1679575"/>
          <p14:tracePt t="46860" x="2312988" y="1679575"/>
          <p14:tracePt t="46867" x="2384425" y="1679575"/>
          <p14:tracePt t="46876" x="2428875" y="1679575"/>
          <p14:tracePt t="46891" x="2554288" y="1687513"/>
          <p14:tracePt t="46908" x="2643188" y="1697038"/>
          <p14:tracePt t="46926" x="2697163" y="1697038"/>
          <p14:tracePt t="46943" x="2732088" y="1697038"/>
          <p14:tracePt t="46957" x="2741613" y="1697038"/>
          <p14:tracePt t="46974" x="2759075" y="1697038"/>
          <p14:tracePt t="46991" x="2768600" y="1697038"/>
          <p14:tracePt t="47008" x="2776538" y="1697038"/>
          <p14:tracePt t="47025" x="2786063" y="1697038"/>
          <p14:tracePt t="47827" x="2795588" y="1697038"/>
          <p14:tracePt t="47838" x="2803525" y="1687513"/>
          <p14:tracePt t="47844" x="2813050" y="1687513"/>
          <p14:tracePt t="47853" x="2822575" y="1687513"/>
          <p14:tracePt t="47870" x="2919413" y="1768475"/>
          <p14:tracePt t="47887" x="3089275" y="1946275"/>
          <p14:tracePt t="47903" x="3259138" y="2160588"/>
          <p14:tracePt t="47919" x="3438525" y="2411413"/>
          <p14:tracePt t="47937" x="3554413" y="2589213"/>
          <p14:tracePt t="47952" x="3670300" y="2741613"/>
          <p14:tracePt t="47970" x="3786188" y="2901950"/>
          <p14:tracePt t="47985" x="3813175" y="2938463"/>
          <p14:tracePt t="48003" x="3902075" y="3017838"/>
          <p14:tracePt t="48019" x="3946525" y="3044825"/>
          <p14:tracePt t="48036" x="3973513" y="3062288"/>
          <p14:tracePt t="48053" x="3983038" y="3062288"/>
          <p14:tracePt t="48139" x="4000500" y="3071813"/>
          <p14:tracePt t="48155" x="4000500" y="3081338"/>
          <p14:tracePt t="48163" x="4017963" y="3089275"/>
          <p14:tracePt t="48179" x="4044950" y="3098800"/>
          <p14:tracePt t="48187" x="4071938" y="3116263"/>
          <p14:tracePt t="48202" x="4125913" y="3133725"/>
          <p14:tracePt t="48218" x="4232275" y="3160713"/>
          <p14:tracePt t="48235" x="4303713" y="3160713"/>
          <p14:tracePt t="48252" x="4367213" y="3179763"/>
          <p14:tracePt t="48269" x="4419600" y="3187700"/>
          <p14:tracePt t="48284" x="4429125" y="3187700"/>
          <p14:tracePt t="48419" x="4438650" y="3187700"/>
          <p14:tracePt t="48443" x="4429125" y="3187700"/>
          <p14:tracePt t="48468" x="4419600" y="3187700"/>
          <p14:tracePt t="48484" x="4419600" y="3179763"/>
          <p14:tracePt t="48699" x="4411663" y="3179763"/>
          <p14:tracePt t="48707" x="4411663" y="3197225"/>
          <p14:tracePt t="48716" x="4411663" y="3232150"/>
          <p14:tracePt t="48732" x="4411663" y="3303588"/>
          <p14:tracePt t="48749" x="4411663" y="3357563"/>
          <p14:tracePt t="48766" x="4411663" y="3438525"/>
          <p14:tracePt t="48781" x="4446588" y="3517900"/>
          <p14:tracePt t="48798" x="4483100" y="3616325"/>
          <p14:tracePt t="48815" x="4518025" y="3670300"/>
          <p14:tracePt t="48832" x="4537075" y="3724275"/>
          <p14:tracePt t="48850" x="4562475" y="3751263"/>
          <p14:tracePt t="48866" x="4581525" y="3768725"/>
          <p14:tracePt t="48931" x="4589463" y="3776663"/>
          <p14:tracePt t="48963" x="4598988" y="3776663"/>
          <p14:tracePt t="49012" x="4608513" y="3776663"/>
          <p14:tracePt t="49027" x="4633913" y="3786188"/>
          <p14:tracePt t="49035" x="4643438" y="3786188"/>
          <p14:tracePt t="49046" x="4652963" y="3795713"/>
          <p14:tracePt t="49063" x="4679950" y="3795713"/>
          <p14:tracePt t="49080" x="4705350" y="3813175"/>
          <p14:tracePt t="49099" x="4714875" y="3813175"/>
          <p14:tracePt t="49243" x="4724400" y="3813175"/>
          <p14:tracePt t="51779" x="4732338" y="3803650"/>
          <p14:tracePt t="51787" x="4741863" y="3803650"/>
          <p14:tracePt t="51803" x="4751388" y="3803650"/>
          <p14:tracePt t="51816" x="4776788" y="3803650"/>
          <p14:tracePt t="51832" x="4848225" y="3786188"/>
          <p14:tracePt t="51848" x="4965700" y="3786188"/>
          <p14:tracePt t="51866" x="5160963" y="3803650"/>
          <p14:tracePt t="51884" x="5251450" y="3840163"/>
          <p14:tracePt t="51899" x="5313363" y="3867150"/>
          <p14:tracePt t="51915" x="5340350" y="3875088"/>
          <p14:tracePt t="52035" x="5348288" y="3884613"/>
          <p14:tracePt t="52107" x="5357813" y="3884613"/>
          <p14:tracePt t="52138" x="5367338" y="3884613"/>
          <p14:tracePt t="52171" x="5375275" y="3884613"/>
          <p14:tracePt t="52187" x="5384800" y="3884613"/>
          <p14:tracePt t="52203" x="5394325" y="3884613"/>
          <p14:tracePt t="52210" x="5411788" y="3894138"/>
          <p14:tracePt t="52226" x="5429250" y="3902075"/>
          <p14:tracePt t="52242" x="5438775" y="3902075"/>
          <p14:tracePt t="52250" x="5456238" y="3902075"/>
          <p14:tracePt t="52263" x="5456238" y="3911600"/>
          <p14:tracePt t="52280" x="5473700" y="3919538"/>
          <p14:tracePt t="52296" x="5483225" y="3929063"/>
          <p14:tracePt t="52314" x="5500688" y="3929063"/>
          <p14:tracePt t="52330" x="5510213" y="3929063"/>
          <p14:tracePt t="52395" x="5518150" y="3929063"/>
          <p14:tracePt t="52450" x="5527675" y="3929063"/>
          <p14:tracePt t="52498" x="5537200" y="3929063"/>
          <p14:tracePt t="53115" x="5545138" y="3929063"/>
          <p14:tracePt t="53194" x="5554663" y="3929063"/>
          <p14:tracePt t="53235" x="5562600" y="3929063"/>
          <p14:tracePt t="53259" x="5572125" y="3929063"/>
          <p14:tracePt t="53275" x="5581650" y="3929063"/>
          <p14:tracePt t="53298" x="5581650" y="3919538"/>
          <p14:tracePt t="53307" x="5589588" y="3919538"/>
          <p14:tracePt t="53315" x="5599113" y="3919538"/>
          <p14:tracePt t="53324" x="5608638" y="3919538"/>
          <p14:tracePt t="53347" x="5626100" y="3911600"/>
          <p14:tracePt t="53370" x="5634038" y="3911600"/>
          <p14:tracePt t="53395" x="5643563" y="3902075"/>
          <p14:tracePt t="53555" x="5653088" y="3894138"/>
          <p14:tracePt t="53611" x="5670550" y="3894138"/>
          <p14:tracePt t="53650" x="5680075" y="3884613"/>
          <p14:tracePt t="53690" x="5688013" y="3884613"/>
          <p14:tracePt t="53707" x="5697538" y="3884613"/>
          <p14:tracePt t="53979" x="5705475" y="3875088"/>
          <p14:tracePt t="53995" x="5705475" y="3867150"/>
          <p14:tracePt t="54005" x="5724525" y="3840163"/>
          <p14:tracePt t="54020" x="5732463" y="3830638"/>
          <p14:tracePt t="54026" x="5732463" y="3813175"/>
          <p14:tracePt t="54037" x="5732463" y="3795713"/>
          <p14:tracePt t="54053" x="5759450" y="3741738"/>
          <p14:tracePt t="54070" x="5759450" y="3679825"/>
          <p14:tracePt t="54087" x="5759450" y="3616325"/>
          <p14:tracePt t="54089" x="5759450" y="3589338"/>
          <p14:tracePt t="54103" x="5759450" y="3562350"/>
          <p14:tracePt t="54120" x="5759450" y="3527425"/>
          <p14:tracePt t="54137" x="5751513" y="3446463"/>
          <p14:tracePt t="54153" x="5732463" y="3375025"/>
          <p14:tracePt t="54169" x="5705475" y="3322638"/>
          <p14:tracePt t="54186" x="5670550" y="3259138"/>
          <p14:tracePt t="54203" x="5634038" y="3205163"/>
          <p14:tracePt t="54219" x="5599113" y="3170238"/>
          <p14:tracePt t="54237" x="5554663" y="3108325"/>
          <p14:tracePt t="54254" x="5518150" y="3071813"/>
          <p14:tracePt t="54269" x="5465763" y="3017838"/>
          <p14:tracePt t="54286" x="5419725" y="2955925"/>
          <p14:tracePt t="54302" x="5348288" y="2884488"/>
          <p14:tracePt t="54319" x="5241925" y="2830513"/>
          <p14:tracePt t="54337" x="5126038" y="2795588"/>
          <p14:tracePt t="54352" x="5037138" y="2768600"/>
          <p14:tracePt t="54370" x="4946650" y="2741613"/>
          <p14:tracePt t="54387" x="4911725" y="2741613"/>
          <p14:tracePt t="54401" x="4875213" y="2741613"/>
          <p14:tracePt t="54418" x="4795838" y="2741613"/>
          <p14:tracePt t="54434" x="4714875" y="2741613"/>
          <p14:tracePt t="54451" x="4589463" y="2741613"/>
          <p14:tracePt t="54468" x="4483100" y="2759075"/>
          <p14:tracePt t="54486" x="4375150" y="2795588"/>
          <p14:tracePt t="54501" x="4286250" y="2813050"/>
          <p14:tracePt t="54518" x="4205288" y="2847975"/>
          <p14:tracePt t="54537" x="4125913" y="2894013"/>
          <p14:tracePt t="54552" x="4071938" y="2911475"/>
          <p14:tracePt t="54568" x="4027488" y="2938463"/>
          <p14:tracePt t="54585" x="3983038" y="2990850"/>
          <p14:tracePt t="54601" x="3956050" y="3017838"/>
          <p14:tracePt t="54617" x="3946525" y="3036888"/>
          <p14:tracePt t="54634" x="3902075" y="3098800"/>
          <p14:tracePt t="54650" x="3884613" y="3133725"/>
          <p14:tracePt t="54668" x="3848100" y="3187700"/>
          <p14:tracePt t="54684" x="3822700" y="3241675"/>
          <p14:tracePt t="54699" x="3803650" y="3330575"/>
          <p14:tracePt t="54716" x="3795713" y="3419475"/>
          <p14:tracePt t="54733" x="3795713" y="3527425"/>
          <p14:tracePt t="54749" x="3795713" y="3616325"/>
          <p14:tracePt t="54767" x="3840163" y="3724275"/>
          <p14:tracePt t="54783" x="3884613" y="3813175"/>
          <p14:tracePt t="54800" x="3919538" y="3902075"/>
          <p14:tracePt t="54817" x="3973513" y="4062413"/>
          <p14:tracePt t="54834" x="4017963" y="4160838"/>
          <p14:tracePt t="54849" x="4062413" y="4224338"/>
          <p14:tracePt t="54867" x="4089400" y="4295775"/>
          <p14:tracePt t="54882" x="4152900" y="4357688"/>
          <p14:tracePt t="54899" x="4224338" y="4429125"/>
          <p14:tracePt t="54916" x="4295775" y="4473575"/>
          <p14:tracePt t="54933" x="4384675" y="4537075"/>
          <p14:tracePt t="54948" x="4465638" y="4589463"/>
          <p14:tracePt t="54965" x="4598988" y="4670425"/>
          <p14:tracePt t="54982" x="4724400" y="4732338"/>
          <p14:tracePt t="54999" x="4840288" y="4786313"/>
          <p14:tracePt t="55016" x="4965700" y="4822825"/>
          <p14:tracePt t="55031" x="5099050" y="4830763"/>
          <p14:tracePt t="55048" x="5232400" y="4848225"/>
          <p14:tracePt t="55066" x="5500688" y="4840288"/>
          <p14:tracePt t="55082" x="5680075" y="4786313"/>
          <p14:tracePt t="55098" x="5786438" y="4732338"/>
          <p14:tracePt t="55115" x="5813425" y="4697413"/>
          <p14:tracePt t="55131" x="5813425" y="4660900"/>
          <p14:tracePt t="55148" x="5830888" y="4598988"/>
          <p14:tracePt t="55165" x="5830888" y="4545013"/>
          <p14:tracePt t="55181" x="5830888" y="4456113"/>
          <p14:tracePt t="55197" x="5830888" y="4384675"/>
          <p14:tracePt t="55215" x="5813425" y="4303713"/>
          <p14:tracePt t="55231" x="5776913" y="4251325"/>
          <p14:tracePt t="55250" x="5768975" y="4232275"/>
          <p14:tracePt t="55265" x="5768975" y="4224338"/>
          <p14:tracePt t="55323" x="5751513" y="4205288"/>
          <p14:tracePt t="55338" x="5751513" y="4197350"/>
          <p14:tracePt t="55354" x="5741988" y="4187825"/>
          <p14:tracePt t="55362" x="5732463" y="4179888"/>
          <p14:tracePt t="55370" x="5715000" y="4160838"/>
          <p14:tracePt t="55386" x="5705475" y="4152900"/>
          <p14:tracePt t="55397" x="5697538" y="4152900"/>
          <p14:tracePt t="55413" x="5688013" y="4133850"/>
          <p14:tracePt t="55430" x="5680075" y="4125913"/>
          <p14:tracePt t="55538" x="5680075" y="4116388"/>
          <p14:tracePt t="55602" x="5680075" y="4108450"/>
          <p14:tracePt t="55707" x="5670550" y="4133850"/>
          <p14:tracePt t="55714" x="5643563" y="4179888"/>
          <p14:tracePt t="55728" x="5616575" y="4224338"/>
          <p14:tracePt t="55747" x="5527675" y="4357688"/>
          <p14:tracePt t="55761" x="5446713" y="4456113"/>
          <p14:tracePt t="55779" x="5367338" y="4537075"/>
          <p14:tracePt t="55796" x="5259388" y="4589463"/>
          <p14:tracePt t="55812" x="5133975" y="4633913"/>
          <p14:tracePt t="55829" x="5010150" y="4652963"/>
          <p14:tracePt t="55844" x="4911725" y="4652963"/>
          <p14:tracePt t="55861" x="4776788" y="4625975"/>
          <p14:tracePt t="55878" x="4616450" y="4562475"/>
          <p14:tracePt t="55894" x="4473575" y="4491038"/>
          <p14:tracePt t="55911" x="4367213" y="4402138"/>
          <p14:tracePt t="55929" x="4303713" y="4340225"/>
          <p14:tracePt t="55945" x="4251325" y="4197350"/>
          <p14:tracePt t="55961" x="4241800" y="4143375"/>
          <p14:tracePt t="55978" x="4232275" y="4071938"/>
          <p14:tracePt t="55994" x="4232275" y="4000500"/>
          <p14:tracePt t="56010" x="4232275" y="3867150"/>
          <p14:tracePt t="56027" x="4268788" y="3724275"/>
          <p14:tracePt t="56044" x="4295775" y="3581400"/>
          <p14:tracePt t="56060" x="4340225" y="3490913"/>
          <p14:tracePt t="56076" x="4384675" y="3411538"/>
          <p14:tracePt t="56094" x="4438650" y="3322638"/>
          <p14:tracePt t="56097" x="4510088" y="3259138"/>
          <p14:tracePt t="56110" x="4562475" y="3214688"/>
          <p14:tracePt t="56127" x="4679950" y="3133725"/>
          <p14:tracePt t="56143" x="4786313" y="3089275"/>
          <p14:tracePt t="56161" x="4867275" y="3062288"/>
          <p14:tracePt t="56176" x="4929188" y="3044825"/>
          <p14:tracePt t="56192" x="4983163" y="3044825"/>
          <p14:tracePt t="56209" x="5027613" y="3044825"/>
          <p14:tracePt t="56226" x="5054600" y="3044825"/>
          <p14:tracePt t="56242" x="5081588" y="3044825"/>
          <p14:tracePt t="56259" x="5108575" y="3062288"/>
          <p14:tracePt t="56275" x="5160963" y="3089275"/>
          <p14:tracePt t="56292" x="5197475" y="3143250"/>
          <p14:tracePt t="56308" x="5251450" y="3251200"/>
          <p14:tracePt t="56326" x="5295900" y="3402013"/>
          <p14:tracePt t="56342" x="5330825" y="3554413"/>
          <p14:tracePt t="56359" x="5330825" y="3724275"/>
          <p14:tracePt t="56374" x="5330825" y="3822700"/>
          <p14:tracePt t="56391" x="5259388" y="3938588"/>
          <p14:tracePt t="56407" x="5153025" y="4044950"/>
          <p14:tracePt t="56424" x="5010150" y="4108450"/>
          <p14:tracePt t="56441" x="4786313" y="4179888"/>
          <p14:tracePt t="56458" x="4652963" y="4197350"/>
          <p14:tracePt t="56474" x="4545013" y="4214813"/>
          <p14:tracePt t="56490" x="4446588" y="4214813"/>
          <p14:tracePt t="56507" x="4375150" y="4179888"/>
          <p14:tracePt t="56523" x="4330700" y="4133850"/>
          <p14:tracePt t="56540" x="4303713" y="4071938"/>
          <p14:tracePt t="56557" x="4286250" y="3983038"/>
          <p14:tracePt t="56573" x="4286250" y="3857625"/>
          <p14:tracePt t="56590" x="4286250" y="3741738"/>
          <p14:tracePt t="56607" x="4303713" y="3616325"/>
          <p14:tracePt t="56624" x="4348163" y="3509963"/>
          <p14:tracePt t="56641" x="4429125" y="3411538"/>
          <p14:tracePt t="56656" x="4554538" y="3322638"/>
          <p14:tracePt t="56673" x="4894263" y="3214688"/>
          <p14:tracePt t="56690" x="5072063" y="3170238"/>
          <p14:tracePt t="56707" x="5214938" y="3160713"/>
          <p14:tracePt t="56723" x="5276850" y="3160713"/>
          <p14:tracePt t="56739" x="5286375" y="3160713"/>
          <p14:tracePt t="56756" x="5295900" y="3160713"/>
          <p14:tracePt t="56772" x="5295900" y="3205163"/>
          <p14:tracePt t="56789" x="5295900" y="3276600"/>
          <p14:tracePt t="56806" x="5313363" y="3429000"/>
          <p14:tracePt t="56822" x="5340350" y="3598863"/>
          <p14:tracePt t="56838" x="5340350" y="3768725"/>
          <p14:tracePt t="56857" x="5322888" y="3929063"/>
          <p14:tracePt t="56872" x="5295900" y="3983038"/>
          <p14:tracePt t="56889" x="5180013" y="4062413"/>
          <p14:tracePt t="56905" x="5133975" y="4081463"/>
          <p14:tracePt t="56922" x="5089525" y="4081463"/>
          <p14:tracePt t="56938" x="5054600" y="4081463"/>
          <p14:tracePt t="56957" x="5045075" y="4081463"/>
          <p14:tracePt t="56988" x="5037138" y="4081463"/>
          <p14:tracePt t="57834" x="5027613" y="4071938"/>
          <p14:tracePt t="57882" x="5018088" y="4071938"/>
          <p14:tracePt t="57954" x="5010150" y="4062413"/>
          <p14:tracePt t="58010" x="5000625" y="4062413"/>
          <p14:tracePt t="58058" x="5000625" y="4054475"/>
          <p14:tracePt t="58067" x="4991100" y="4054475"/>
          <p14:tracePt t="58074" x="4991100" y="4044950"/>
          <p14:tracePt t="58084" x="4973638" y="4044950"/>
          <p14:tracePt t="58099" x="4956175" y="4027488"/>
          <p14:tracePt t="58115" x="4946650" y="4017963"/>
          <p14:tracePt t="58133" x="4938713" y="4010025"/>
          <p14:tracePt t="58149" x="4929188" y="4010025"/>
          <p14:tracePt t="58165" x="4911725" y="4010025"/>
          <p14:tracePt t="58181" x="4894263" y="4010025"/>
          <p14:tracePt t="58198" x="4867275" y="4010025"/>
          <p14:tracePt t="58215" x="4848225" y="4010025"/>
          <p14:tracePt t="58578" x="4840288" y="4010025"/>
          <p14:tracePt t="58594" x="4830763" y="4010025"/>
          <p14:tracePt t="58601" x="4822825" y="4010025"/>
          <p14:tracePt t="58613" x="4813300" y="4010025"/>
          <p14:tracePt t="58629" x="4776788" y="4010025"/>
          <p14:tracePt t="58647" x="4741863" y="4010025"/>
          <p14:tracePt t="58663" x="4652963" y="3990975"/>
          <p14:tracePt t="58678" x="4518025" y="3938588"/>
          <p14:tracePt t="58696" x="4340225" y="3848100"/>
          <p14:tracePt t="58712" x="4179888" y="3768725"/>
          <p14:tracePt t="58728" x="4000500" y="3670300"/>
          <p14:tracePt t="58745" x="3822700" y="3536950"/>
          <p14:tracePt t="58762" x="3679825" y="3429000"/>
          <p14:tracePt t="58779" x="3554413" y="3340100"/>
          <p14:tracePt t="58795" x="3411538" y="3241675"/>
          <p14:tracePt t="58811" x="3295650" y="3170238"/>
          <p14:tracePt t="58828" x="3214688" y="3108325"/>
          <p14:tracePt t="58845" x="3187700" y="3044825"/>
          <p14:tracePt t="58861" x="3160713" y="3017838"/>
          <p14:tracePt t="58880" x="3160713" y="2955925"/>
          <p14:tracePt t="58894" x="3160713" y="2894013"/>
          <p14:tracePt t="58911" x="3160713" y="2830513"/>
          <p14:tracePt t="58928" x="3143250" y="2759075"/>
          <p14:tracePt t="58945" x="3143250" y="2697163"/>
          <p14:tracePt t="58961" x="3133725" y="2625725"/>
          <p14:tracePt t="58977" x="3133725" y="2562225"/>
          <p14:tracePt t="58994" x="3125788" y="2490788"/>
          <p14:tracePt t="59011" x="3098800" y="2411413"/>
          <p14:tracePt t="59029" x="3071813" y="2339975"/>
          <p14:tracePt t="59044" x="3054350" y="2295525"/>
          <p14:tracePt t="59060" x="3036888" y="2241550"/>
          <p14:tracePt t="59077" x="3009900" y="2179638"/>
          <p14:tracePt t="59093" x="2982913" y="2125663"/>
          <p14:tracePt t="59110" x="2955925" y="2062163"/>
          <p14:tracePt t="59126" x="2919413" y="2009775"/>
          <p14:tracePt t="59143" x="2901950" y="1973263"/>
          <p14:tracePt t="59162" x="2874963" y="1928813"/>
          <p14:tracePt t="59176" x="2874963" y="1911350"/>
          <p14:tracePt t="59193" x="2857500" y="1857375"/>
          <p14:tracePt t="59210" x="2847975" y="1839913"/>
          <p14:tracePt t="59226" x="2840038" y="1812925"/>
          <p14:tracePt t="59243" x="2822575" y="1776413"/>
          <p14:tracePt t="59259" x="2795588" y="1751013"/>
          <p14:tracePt t="59275" x="2786063" y="1731963"/>
          <p14:tracePt t="59292" x="2776538" y="1714500"/>
          <p14:tracePt t="59308" x="2751138" y="1687513"/>
          <p14:tracePt t="59325" x="2724150" y="1660525"/>
          <p14:tracePt t="59342" x="2687638" y="1633538"/>
          <p14:tracePt t="59359" x="2660650" y="1608138"/>
          <p14:tracePt t="59375" x="2616200" y="1581150"/>
          <p14:tracePt t="59392" x="2571750" y="1554163"/>
          <p14:tracePt t="59408" x="2527300" y="1517650"/>
          <p14:tracePt t="59425" x="2509838" y="1490663"/>
          <p14:tracePt t="59441" x="2490788" y="1473200"/>
          <p14:tracePt t="59459" x="2490788" y="1455738"/>
          <p14:tracePt t="59475" x="2490788" y="1446213"/>
          <p14:tracePt t="59507" x="2490788" y="1438275"/>
          <p14:tracePt t="59524" x="2490788" y="1428750"/>
          <p14:tracePt t="59541" x="2490788" y="1419225"/>
          <p14:tracePt t="59689" x="2490788" y="1428750"/>
          <p14:tracePt t="59697" x="2509838" y="1465263"/>
          <p14:tracePt t="59707" x="2527300" y="1517650"/>
          <p14:tracePt t="59724" x="2598738" y="1643063"/>
          <p14:tracePt t="59739" x="2660650" y="1758950"/>
          <p14:tracePt t="59757" x="2724150" y="1847850"/>
          <p14:tracePt t="59773" x="2768600" y="1911350"/>
          <p14:tracePt t="59790" x="2795588" y="1938338"/>
          <p14:tracePt t="59806" x="2795588" y="1946275"/>
          <p14:tracePt t="59823" x="2803525" y="1946275"/>
          <p14:tracePt t="59857" x="2813050" y="1946275"/>
          <p14:tracePt t="59874" x="2822575" y="1946275"/>
          <p14:tracePt t="59929" x="2822575" y="1938338"/>
          <p14:tracePt t="59938" x="2822575" y="1928813"/>
          <p14:tracePt t="59945" x="2813050" y="1911350"/>
          <p14:tracePt t="59955" x="2803525" y="1884363"/>
          <p14:tracePt t="59972" x="2776538" y="1839913"/>
          <p14:tracePt t="59989" x="2751138" y="1776413"/>
          <p14:tracePt t="60006" x="2732088" y="1724025"/>
          <p14:tracePt t="60022" x="2714625" y="1670050"/>
          <p14:tracePt t="60039" x="2705100" y="1633538"/>
          <p14:tracePt t="60057" x="2697163" y="1608138"/>
          <p14:tracePt t="60072" x="2687638" y="1589088"/>
          <p14:tracePt t="60088" x="2679700" y="1571625"/>
          <p14:tracePt t="60225" x="2679700" y="1562100"/>
          <p14:tracePt t="60401" x="2679700" y="1598613"/>
          <p14:tracePt t="60507" x="3419475" y="2697163"/>
          <p14:tracePt t="60519" x="3446463" y="2714625"/>
          <p14:tracePt t="60536" x="3446463" y="2724150"/>
          <p14:tracePt t="60557" x="3455988" y="2732088"/>
          <p14:tracePt t="60577" x="3465513" y="2732088"/>
          <p14:tracePt t="60593" x="3482975" y="2732088"/>
          <p14:tracePt t="60602" x="3500438" y="2741613"/>
          <p14:tracePt t="60754" x="3509963" y="2741613"/>
          <p14:tracePt t="60770" x="3517900" y="2741613"/>
          <p14:tracePt t="60906" x="3536950" y="2741613"/>
          <p14:tracePt t="60914" x="3571875" y="2776538"/>
          <p14:tracePt t="60921" x="3625850" y="2857500"/>
          <p14:tracePt t="60934" x="3687763" y="2928938"/>
          <p14:tracePt t="60953" x="3884613" y="3081338"/>
          <p14:tracePt t="60967" x="3983038" y="3116263"/>
          <p14:tracePt t="60984" x="4241800" y="3197225"/>
          <p14:tracePt t="61001" x="4322763" y="3214688"/>
          <p14:tracePt t="61017" x="4330700" y="3214688"/>
          <p14:tracePt t="61033" x="4340225" y="3214688"/>
          <p14:tracePt t="61068" x="4348163" y="3187700"/>
          <p14:tracePt t="61084" x="4367213" y="3170238"/>
          <p14:tracePt t="61100" x="4375150" y="3160713"/>
          <p14:tracePt t="61116" x="4375150" y="3152775"/>
          <p14:tracePt t="61132" x="4375150" y="3143250"/>
          <p14:tracePt t="61178" x="4375150" y="3133725"/>
          <p14:tracePt t="61186" x="4384675" y="3116263"/>
          <p14:tracePt t="61202" x="4384675" y="3108325"/>
          <p14:tracePt t="61216" x="4384675" y="3089275"/>
          <p14:tracePt t="61233" x="4384675" y="3062288"/>
          <p14:tracePt t="61250" x="4384675" y="3054350"/>
          <p14:tracePt t="61266" x="4375150" y="3044825"/>
          <p14:tracePt t="61282" x="4367213" y="3027363"/>
          <p14:tracePt t="61298" x="4357688" y="3009900"/>
          <p14:tracePt t="61316" x="4330700" y="2973388"/>
          <p14:tracePt t="61332" x="4313238" y="2955925"/>
          <p14:tracePt t="61348" x="4313238" y="2946400"/>
          <p14:tracePt t="61366" x="4303713" y="2946400"/>
          <p14:tracePt t="61382" x="4295775" y="2938463"/>
          <p14:tracePt t="61399" x="4295775" y="2928938"/>
          <p14:tracePt t="61414" x="4295775" y="2919413"/>
          <p14:tracePt t="61431" x="4295775" y="2894013"/>
          <p14:tracePt t="61447" x="4295775" y="2867025"/>
          <p14:tracePt t="61465" x="4303713" y="2830513"/>
          <p14:tracePt t="61481" x="4313238" y="2822575"/>
          <p14:tracePt t="61498" x="4348163" y="2822575"/>
          <p14:tracePt t="61514" x="4402138" y="2822575"/>
          <p14:tracePt t="61531" x="4446588" y="2822575"/>
          <p14:tracePt t="61547" x="4483100" y="2822575"/>
          <p14:tracePt t="61563" x="4510088" y="2822575"/>
          <p14:tracePt t="61581" x="4562475" y="2803525"/>
          <p14:tracePt t="61597" x="4589463" y="2795588"/>
          <p14:tracePt t="61614" x="4625975" y="2795588"/>
          <p14:tracePt t="61630" x="4652963" y="2795588"/>
          <p14:tracePt t="61647" x="4697413" y="2795588"/>
          <p14:tracePt t="61665" x="4732338" y="2795588"/>
          <p14:tracePt t="61680" x="4822825" y="2795588"/>
          <p14:tracePt t="61697" x="4857750" y="2795588"/>
          <p14:tracePt t="61714" x="4929188" y="2813050"/>
          <p14:tracePt t="61730" x="4973638" y="2813050"/>
          <p14:tracePt t="61746" x="5018088" y="2813050"/>
          <p14:tracePt t="61763" x="5062538" y="2840038"/>
          <p14:tracePt t="61779" x="5108575" y="2847975"/>
          <p14:tracePt t="61796" x="5160963" y="2867025"/>
          <p14:tracePt t="61812" x="5205413" y="2884488"/>
          <p14:tracePt t="61829" x="5259388" y="2911475"/>
          <p14:tracePt t="61846" x="5313363" y="2938463"/>
          <p14:tracePt t="61863" x="5348288" y="2955925"/>
          <p14:tracePt t="61879" x="5402263" y="2982913"/>
          <p14:tracePt t="61895" x="5465763" y="3017838"/>
          <p14:tracePt t="61912" x="5545138" y="3089275"/>
          <p14:tracePt t="61928" x="5589588" y="3125788"/>
          <p14:tracePt t="61945" x="5616575" y="3179763"/>
          <p14:tracePt t="61962" x="5643563" y="3224213"/>
          <p14:tracePt t="61978" x="5680075" y="3295650"/>
          <p14:tracePt t="61995" x="5715000" y="3375025"/>
          <p14:tracePt t="62012" x="5751513" y="3455988"/>
          <p14:tracePt t="62028" x="5795963" y="3554413"/>
          <p14:tracePt t="62044" x="5848350" y="3633788"/>
          <p14:tracePt t="62061" x="5884863" y="3705225"/>
          <p14:tracePt t="62078" x="5929313" y="3786188"/>
          <p14:tracePt t="62096" x="5956300" y="3857625"/>
          <p14:tracePt t="62100" x="5965825" y="3875088"/>
          <p14:tracePt t="62112" x="5983288" y="3929063"/>
          <p14:tracePt t="62128" x="5983288" y="3973513"/>
          <p14:tracePt t="62144" x="5983288" y="4027488"/>
          <p14:tracePt t="62161" x="5983288" y="4081463"/>
          <p14:tracePt t="62177" x="5983288" y="4143375"/>
          <p14:tracePt t="62195" x="5965825" y="4224338"/>
          <p14:tracePt t="62211" x="5929313" y="4303713"/>
          <p14:tracePt t="62228" x="5911850" y="4357688"/>
          <p14:tracePt t="62244" x="5894388" y="4411663"/>
          <p14:tracePt t="62261" x="5867400" y="4446588"/>
          <p14:tracePt t="62277" x="5830888" y="4491038"/>
          <p14:tracePt t="62293" x="5795963" y="4527550"/>
          <p14:tracePt t="62310" x="5741988" y="4562475"/>
          <p14:tracePt t="62326" x="5670550" y="4625975"/>
          <p14:tracePt t="62343" x="5608638" y="4660900"/>
          <p14:tracePt t="62360" x="5483225" y="4751388"/>
          <p14:tracePt t="62377" x="5402263" y="4786313"/>
          <p14:tracePt t="62393" x="5313363" y="4822825"/>
          <p14:tracePt t="62410" x="5241925" y="4830763"/>
          <p14:tracePt t="62426" x="5180013" y="4867275"/>
          <p14:tracePt t="62443" x="5126038" y="4894263"/>
          <p14:tracePt t="62459" x="5089525" y="4911725"/>
          <p14:tracePt t="62476" x="5045075" y="4938713"/>
          <p14:tracePt t="62493" x="5000625" y="4946650"/>
          <p14:tracePt t="62508" x="4946650" y="4946650"/>
          <p14:tracePt t="62526" x="4894263" y="4946650"/>
          <p14:tracePt t="62542" x="4830763" y="4946650"/>
          <p14:tracePt t="62558" x="4776788" y="4946650"/>
          <p14:tracePt t="62575" x="4732338" y="4946650"/>
          <p14:tracePt t="62594" x="4670425" y="4946650"/>
          <p14:tracePt t="62608" x="4608513" y="4946650"/>
          <p14:tracePt t="62626" x="4562475" y="4938713"/>
          <p14:tracePt t="62643" x="4491038" y="4919663"/>
          <p14:tracePt t="62658" x="4419600" y="4902200"/>
          <p14:tracePt t="62675" x="4330700" y="4884738"/>
          <p14:tracePt t="62691" x="4259263" y="4848225"/>
          <p14:tracePt t="62707" x="4197350" y="4840288"/>
          <p14:tracePt t="62726" x="4143375" y="4813300"/>
          <p14:tracePt t="62742" x="4089400" y="4795838"/>
          <p14:tracePt t="62758" x="4037013" y="4759325"/>
          <p14:tracePt t="62774" x="3983038" y="4705350"/>
          <p14:tracePt t="62791" x="3946525" y="4670425"/>
          <p14:tracePt t="62807" x="3894138" y="4616450"/>
          <p14:tracePt t="62824" x="3848100" y="4537075"/>
          <p14:tracePt t="62840" x="3813175" y="4500563"/>
          <p14:tracePt t="62858" x="3786188" y="4456113"/>
          <p14:tracePt t="62874" x="3751263" y="4419600"/>
          <p14:tracePt t="62891" x="3724275" y="4384675"/>
          <p14:tracePt t="62907" x="3714750" y="4357688"/>
          <p14:tracePt t="62923" x="3714750" y="4303713"/>
          <p14:tracePt t="62940" x="3705225" y="4268788"/>
          <p14:tracePt t="62957" x="3697288" y="4224338"/>
          <p14:tracePt t="62973" x="3687763" y="4179888"/>
          <p14:tracePt t="62990" x="3687763" y="4133850"/>
          <p14:tracePt t="63006" x="3687763" y="4089400"/>
          <p14:tracePt t="63023" x="3687763" y="4027488"/>
          <p14:tracePt t="63039" x="3687763" y="3965575"/>
          <p14:tracePt t="63056" x="3687763" y="3902075"/>
          <p14:tracePt t="63073" x="3679825" y="3857625"/>
          <p14:tracePt t="63089" x="3679825" y="3786188"/>
          <p14:tracePt t="63106" x="3679825" y="3714750"/>
          <p14:tracePt t="63123" x="3679825" y="3643313"/>
          <p14:tracePt t="63139" x="3679825" y="3608388"/>
          <p14:tracePt t="63155" x="3679825" y="3581400"/>
          <p14:tracePt t="63172" x="3687763" y="3517900"/>
          <p14:tracePt t="63189" x="3697288" y="3455988"/>
          <p14:tracePt t="63206" x="3724275" y="3411538"/>
          <p14:tracePt t="63223" x="3732213" y="3367088"/>
          <p14:tracePt t="63238" x="3741738" y="3322638"/>
          <p14:tracePt t="63257" x="3786188" y="3224213"/>
          <p14:tracePt t="63272" x="3803650" y="3179763"/>
          <p14:tracePt t="63289" x="3830638" y="3125788"/>
          <p14:tracePt t="63306" x="3848100" y="3108325"/>
          <p14:tracePt t="63323" x="3875088" y="3071813"/>
          <p14:tracePt t="63338" x="3929063" y="3044825"/>
          <p14:tracePt t="63354" x="3973513" y="3017838"/>
          <p14:tracePt t="63371" x="4037013" y="2990850"/>
          <p14:tracePt t="63388" x="4116388" y="2973388"/>
          <p14:tracePt t="63404" x="4170363" y="2955925"/>
          <p14:tracePt t="63421" x="4232275" y="2946400"/>
          <p14:tracePt t="63437" x="4303713" y="2928938"/>
          <p14:tracePt t="63455" x="4348163" y="2911475"/>
          <p14:tracePt t="63470" x="4402138" y="2901950"/>
          <p14:tracePt t="63487" x="4465638" y="2894013"/>
          <p14:tracePt t="63506" x="4598988" y="2894013"/>
          <p14:tracePt t="63521" x="4724400" y="2894013"/>
          <p14:tracePt t="63537" x="4822825" y="2894013"/>
          <p14:tracePt t="63553" x="4894263" y="2894013"/>
          <p14:tracePt t="63570" x="4919663" y="2894013"/>
          <p14:tracePt t="63586" x="4938713" y="2894013"/>
          <p14:tracePt t="63609" x="4946650" y="2894013"/>
          <p14:tracePt t="63625" x="4965700" y="2901950"/>
          <p14:tracePt t="63635" x="4973638" y="2901950"/>
          <p14:tracePt t="63653" x="5010150" y="2919413"/>
          <p14:tracePt t="63670" x="5054600" y="2955925"/>
          <p14:tracePt t="63687" x="5108575" y="2990850"/>
          <p14:tracePt t="63705" x="5197475" y="3036888"/>
          <p14:tracePt t="63718" x="5241925" y="3062288"/>
          <p14:tracePt t="63736" x="5340350" y="3116263"/>
          <p14:tracePt t="63752" x="5367338" y="3143250"/>
          <p14:tracePt t="63768" x="5394325" y="3170238"/>
          <p14:tracePt t="63785" x="5411788" y="3197225"/>
          <p14:tracePt t="63802" x="5419725" y="3214688"/>
          <p14:tracePt t="63818" x="5438775" y="3259138"/>
          <p14:tracePt t="63836" x="5456238" y="3303588"/>
          <p14:tracePt t="63851" x="5491163" y="3384550"/>
          <p14:tracePt t="63868" x="5545138" y="3500438"/>
          <p14:tracePt t="63885" x="5581650" y="3581400"/>
          <p14:tracePt t="63901" x="5608638" y="3660775"/>
          <p14:tracePt t="63918" x="5653088" y="3741738"/>
          <p14:tracePt t="63934" x="5680075" y="3830638"/>
          <p14:tracePt t="63951" x="5688013" y="3911600"/>
          <p14:tracePt t="63968" x="5697538" y="3983038"/>
          <p14:tracePt t="63985" x="5705475" y="4098925"/>
          <p14:tracePt t="64002" x="5705475" y="4170363"/>
          <p14:tracePt t="64019" x="5705475" y="4232275"/>
          <p14:tracePt t="64035" x="5705475" y="4276725"/>
          <p14:tracePt t="64051" x="5670550" y="4348163"/>
          <p14:tracePt t="64067" x="5653088" y="4411663"/>
          <p14:tracePt t="64085" x="5634038" y="4456113"/>
          <p14:tracePt t="64090" x="5608638" y="4483100"/>
          <p14:tracePt t="64100" x="5608638" y="4500563"/>
          <p14:tracePt t="64117" x="5572125" y="4545013"/>
          <p14:tracePt t="64134" x="5545138" y="4572000"/>
          <p14:tracePt t="64150" x="5500688" y="4598988"/>
          <p14:tracePt t="64167" x="5456238" y="4616450"/>
          <p14:tracePt t="64184" x="5402263" y="4643438"/>
          <p14:tracePt t="64201" x="5367338" y="4660900"/>
          <p14:tracePt t="64216" x="5348288" y="4670425"/>
          <p14:tracePt t="64233" x="5322888" y="4687888"/>
          <p14:tracePt t="64249" x="5295900" y="4697413"/>
          <p14:tracePt t="64266" x="5251450" y="4714875"/>
          <p14:tracePt t="64283" x="5241925" y="4724400"/>
          <p14:tracePt t="64299" x="5224463" y="4724400"/>
          <p14:tracePt t="64316" x="5205413" y="4724400"/>
          <p14:tracePt t="64333" x="5197475" y="4732338"/>
          <p14:tracePt t="64348" x="5180013" y="4741863"/>
          <p14:tracePt t="64366" x="5170488" y="4741863"/>
          <p14:tracePt t="64382" x="5160963" y="4741863"/>
          <p14:tracePt t="64398" x="5153025" y="4741863"/>
          <p14:tracePt t="64425" x="5143500" y="4741863"/>
          <p14:tracePt t="64601" x="5133975" y="4751388"/>
          <p14:tracePt t="65113" x="5143500" y="4751388"/>
          <p14:tracePt t="65121" x="5170488" y="4741863"/>
          <p14:tracePt t="65129" x="5205413" y="4732338"/>
          <p14:tracePt t="65145" x="5276850" y="4679950"/>
          <p14:tracePt t="65162" x="5357813" y="4616450"/>
          <p14:tracePt t="65178" x="5394325" y="4581525"/>
          <p14:tracePt t="65196" x="5419725" y="4527550"/>
          <p14:tracePt t="65211" x="5419725" y="4473575"/>
          <p14:tracePt t="65227" x="5402263" y="4411663"/>
          <p14:tracePt t="65244" x="5367338" y="4330700"/>
          <p14:tracePt t="65261" x="5313363" y="4251325"/>
          <p14:tracePt t="65278" x="5268913" y="4187825"/>
          <p14:tracePt t="65294" x="5224463" y="4125913"/>
          <p14:tracePt t="65312" x="5205413" y="4081463"/>
          <p14:tracePt t="65328" x="5187950" y="4062413"/>
          <p14:tracePt t="65344" x="5180013" y="4044950"/>
          <p14:tracePt t="65360" x="5180013" y="4037013"/>
          <p14:tracePt t="65409" x="5170488" y="4027488"/>
          <p14:tracePt t="65417" x="5160963" y="4000500"/>
          <p14:tracePt t="65433" x="5153025" y="3990975"/>
          <p14:tracePt t="65443" x="5153025" y="3973513"/>
          <p14:tracePt t="65460" x="5133975" y="3946525"/>
          <p14:tracePt t="65477" x="5126038" y="3919538"/>
          <p14:tracePt t="65493" x="5126038" y="3911600"/>
          <p14:tracePt t="65509" x="5126038" y="3894138"/>
          <p14:tracePt t="65707" x="5126038" y="3884613"/>
          <p14:tracePt t="65769" x="5108575" y="3884613"/>
          <p14:tracePt t="65777" x="5089525" y="3875088"/>
          <p14:tracePt t="65791" x="5072063" y="3857625"/>
          <p14:tracePt t="65810" x="4956175" y="3759200"/>
          <p14:tracePt t="65826" x="4848225" y="3652838"/>
          <p14:tracePt t="65842" x="4732338" y="3527425"/>
          <p14:tracePt t="65859" x="4598988" y="3367088"/>
          <p14:tracePt t="65875" x="4456113" y="3224213"/>
          <p14:tracePt t="65891" x="4348163" y="3125788"/>
          <p14:tracePt t="65907" x="4214813" y="3027363"/>
          <p14:tracePt t="65925" x="4125913" y="2955925"/>
          <p14:tracePt t="65941" x="4037013" y="2884488"/>
          <p14:tracePt t="65959" x="3973513" y="2847975"/>
          <p14:tracePt t="65974" x="3894138" y="2795588"/>
          <p14:tracePt t="65990" x="3813175" y="2705100"/>
          <p14:tracePt t="66008" x="3697288" y="2536825"/>
          <p14:tracePt t="66025" x="3571875" y="2411413"/>
          <p14:tracePt t="66041" x="3473450" y="2330450"/>
          <p14:tracePt t="66057" x="3375025" y="2259013"/>
          <p14:tracePt t="66074" x="3348038" y="2251075"/>
          <p14:tracePt t="66089" x="3330575" y="2232025"/>
          <p14:tracePt t="66107" x="3330575" y="2205038"/>
          <p14:tracePt t="66125" x="3330575" y="2179638"/>
          <p14:tracePt t="66140" x="3330575" y="2160588"/>
          <p14:tracePt t="66157" x="3330575" y="2143125"/>
          <p14:tracePt t="66173" x="3348038" y="2143125"/>
          <p14:tracePt t="66190" x="3394075" y="2143125"/>
          <p14:tracePt t="66205" x="3465513" y="2143125"/>
          <p14:tracePt t="66222" x="3598863" y="2170113"/>
          <p14:tracePt t="66239" x="3786188" y="2241550"/>
          <p14:tracePt t="66240" x="3875088" y="2286000"/>
          <p14:tracePt t="66256" x="4062413" y="2393950"/>
          <p14:tracePt t="66274" x="4259263" y="2500313"/>
          <p14:tracePt t="66289" x="4438650" y="2633663"/>
          <p14:tracePt t="66306" x="4572000" y="2714625"/>
          <p14:tracePt t="66324" x="4616450" y="2741613"/>
          <p14:tracePt t="66339" x="4625975" y="2759075"/>
          <p14:tracePt t="66394" x="4633913" y="2759075"/>
          <p14:tracePt t="66400" x="4643438" y="2768600"/>
          <p14:tracePt t="66409" x="4652963" y="2768600"/>
          <p14:tracePt t="66422" x="4660900" y="2768600"/>
          <p14:tracePt t="66438" x="4705350" y="2768600"/>
          <p14:tracePt t="66455" x="4741863" y="2768600"/>
          <p14:tracePt t="66470" x="4786313" y="2768600"/>
          <p14:tracePt t="66487" x="4830763" y="2768600"/>
          <p14:tracePt t="66504" x="4840288" y="2768600"/>
          <p14:tracePt t="66521" x="4840288" y="2759075"/>
          <p14:tracePt t="66537" x="4840288" y="2741613"/>
          <p14:tracePt t="66554" x="4840288" y="2732088"/>
          <p14:tracePt t="66570" x="4840288" y="2705100"/>
          <p14:tracePt t="66587" x="4840288" y="2687638"/>
          <p14:tracePt t="66603" x="4840288" y="2679700"/>
          <p14:tracePt t="66633" x="4840288" y="2660650"/>
          <p14:tracePt t="66729" x="4857750" y="2687638"/>
          <p14:tracePt t="66737" x="4857750" y="2714625"/>
          <p14:tracePt t="66745" x="4857750" y="2741613"/>
          <p14:tracePt t="66753" x="4857750" y="2776538"/>
          <p14:tracePt t="66770" x="4867275" y="2830513"/>
          <p14:tracePt t="66787" x="4894263" y="2911475"/>
          <p14:tracePt t="66802" x="4894263" y="2982913"/>
          <p14:tracePt t="66819" x="4911725" y="3062288"/>
          <p14:tracePt t="66835" x="4938713" y="3152775"/>
          <p14:tracePt t="66852" x="4946650" y="3205163"/>
          <p14:tracePt t="66869" x="4965700" y="3286125"/>
          <p14:tracePt t="66886" x="4983163" y="3330575"/>
          <p14:tracePt t="66902" x="5010150" y="3402013"/>
          <p14:tracePt t="66918" x="5018088" y="3438525"/>
          <p14:tracePt t="66937" x="5045075" y="3500438"/>
          <p14:tracePt t="66952" x="5081588" y="3554413"/>
          <p14:tracePt t="66968" x="5089525" y="3581400"/>
          <p14:tracePt t="66985" x="5116513" y="3625850"/>
          <p14:tracePt t="67001" x="5143500" y="3643313"/>
          <p14:tracePt t="67018" x="5160963" y="3670300"/>
          <p14:tracePt t="67035" x="5205413" y="3697288"/>
          <p14:tracePt t="67052" x="5241925" y="3724275"/>
          <p14:tracePt t="67068" x="5276850" y="3732213"/>
          <p14:tracePt t="67085" x="5303838" y="3732213"/>
          <p14:tracePt t="67089" x="5322888" y="3751263"/>
          <p14:tracePt t="67101" x="5330825" y="3751263"/>
          <p14:tracePt t="67118" x="5367338" y="3751263"/>
          <p14:tracePt t="67137" x="5438775" y="3759200"/>
          <p14:tracePt t="67150" x="5465763" y="3759200"/>
          <p14:tracePt t="67168" x="5545138" y="3768725"/>
          <p14:tracePt t="67185" x="5562600" y="3776663"/>
          <p14:tracePt t="67201" x="5599113" y="3776663"/>
          <p14:tracePt t="67218" x="5634038" y="3776663"/>
          <p14:tracePt t="67234" x="5661025" y="3776663"/>
          <p14:tracePt t="67250" x="5705475" y="3776663"/>
          <p14:tracePt t="67266" x="5732463" y="3776663"/>
          <p14:tracePt t="67283" x="5759450" y="3776663"/>
          <p14:tracePt t="67300" x="5768975" y="3776663"/>
          <p14:tracePt t="67316" x="5786438" y="3776663"/>
          <p14:tracePt t="67334" x="5795963" y="3776663"/>
          <p14:tracePt t="67366" x="5803900" y="3776663"/>
          <p14:tracePt t="67489" x="5786438" y="3786188"/>
          <p14:tracePt t="67497" x="5732463" y="3786188"/>
          <p14:tracePt t="67505" x="5653088" y="3813175"/>
          <p14:tracePt t="67515" x="5554663" y="3830638"/>
          <p14:tracePt t="67531" x="5367338" y="3875088"/>
          <p14:tracePt t="67548" x="5170488" y="3929063"/>
          <p14:tracePt t="67565" x="4983163" y="3983038"/>
          <p14:tracePt t="67583" x="4822825" y="4054475"/>
          <p14:tracePt t="67586" x="4759325" y="4081463"/>
          <p14:tracePt t="67598" x="4697413" y="4098925"/>
          <p14:tracePt t="67614" x="4572000" y="4133850"/>
          <p14:tracePt t="67632" x="4419600" y="4143375"/>
          <p14:tracePt t="67648" x="4330700" y="4143375"/>
          <p14:tracePt t="67665" x="4214813" y="4143375"/>
          <p14:tracePt t="67682" x="4125913" y="4143375"/>
          <p14:tracePt t="67699" x="4037013" y="4143375"/>
          <p14:tracePt t="67716" x="3990975" y="4143375"/>
          <p14:tracePt t="67732" x="3956050" y="4143375"/>
          <p14:tracePt t="67747" x="3938588" y="4143375"/>
          <p14:tracePt t="67764" x="3919538" y="4152900"/>
          <p14:tracePt t="67781" x="3894138" y="4152900"/>
          <p14:tracePt t="67797" x="3840163" y="4152900"/>
          <p14:tracePt t="67814" x="3813175" y="4152900"/>
          <p14:tracePt t="67831" x="3795713" y="4152900"/>
          <p14:tracePt t="67847" x="3768725" y="4133850"/>
          <p14:tracePt t="67864" x="3751263" y="4116388"/>
          <p14:tracePt t="67881" x="3705225" y="4098925"/>
          <p14:tracePt t="67897" x="3697288" y="4089400"/>
          <p14:tracePt t="67914" x="3679825" y="4089400"/>
          <p14:tracePt t="67930" x="3670300" y="4081463"/>
          <p14:tracePt t="67964" x="3670300" y="4071938"/>
          <p14:tracePt t="67979" x="3687763" y="4071938"/>
          <p14:tracePt t="67996" x="3732213" y="4071938"/>
          <p14:tracePt t="68014" x="3776663" y="4071938"/>
          <p14:tracePt t="68030" x="3840163" y="4071938"/>
          <p14:tracePt t="68047" x="3902075" y="4071938"/>
          <p14:tracePt t="68063" x="4000500" y="4071938"/>
          <p14:tracePt t="68079" x="4081463" y="4089400"/>
          <p14:tracePt t="68095" x="4143375" y="4108450"/>
          <p14:tracePt t="68114" x="4160838" y="4108450"/>
          <p14:tracePt t="68129" x="4187825" y="4116388"/>
          <p14:tracePt t="68146" x="4197350" y="4125913"/>
          <p14:tracePt t="68163" x="4224338" y="4143375"/>
          <p14:tracePt t="68180" x="4251325" y="4152900"/>
          <p14:tracePt t="68195" x="4276725" y="4187825"/>
          <p14:tracePt t="68212" x="4303713" y="4214813"/>
          <p14:tracePt t="68229" x="4330700" y="4268788"/>
          <p14:tracePt t="68246" x="4330700" y="4330700"/>
          <p14:tracePt t="68263" x="4330700" y="4402138"/>
          <p14:tracePt t="68278" x="4357688" y="4483100"/>
          <p14:tracePt t="68295" x="4367213" y="4581525"/>
          <p14:tracePt t="68312" x="4384675" y="4732338"/>
          <p14:tracePt t="68328" x="4411663" y="4830763"/>
          <p14:tracePt t="68345" x="4411663" y="4946650"/>
          <p14:tracePt t="68361" x="4411663" y="5027613"/>
          <p14:tracePt t="68378" x="4411663" y="5089525"/>
          <p14:tracePt t="68395" x="4411663" y="5143500"/>
          <p14:tracePt t="68411" x="4411663" y="5197475"/>
          <p14:tracePt t="68427" x="4411663" y="5232400"/>
          <p14:tracePt t="68443" x="4419600" y="5286375"/>
          <p14:tracePt t="68460" x="4419600" y="5322888"/>
          <p14:tracePt t="68477" x="4438650" y="5375275"/>
          <p14:tracePt t="68493" x="4446588" y="5402263"/>
          <p14:tracePt t="68593" x="4446588" y="5411788"/>
          <p14:tracePt t="68601" x="4456113" y="5411788"/>
          <p14:tracePt t="68610" x="4465638" y="5384800"/>
          <p14:tracePt t="68626" x="4483100" y="5232400"/>
          <p14:tracePt t="68642" x="4527550" y="4956175"/>
          <p14:tracePt t="68659" x="4589463" y="4581525"/>
          <p14:tracePt t="68676" x="4705350" y="4214813"/>
          <p14:tracePt t="68693" x="4759325" y="3983038"/>
          <p14:tracePt t="68709" x="4822825" y="3795713"/>
          <p14:tracePt t="68726" x="4830763" y="3625850"/>
          <p14:tracePt t="68743" x="4857750" y="3465513"/>
          <p14:tracePt t="68758" x="4867275" y="3276600"/>
          <p14:tracePt t="68777" x="4867275" y="3062288"/>
          <p14:tracePt t="68793" x="4867275" y="2946400"/>
          <p14:tracePt t="68810" x="4867275" y="2884488"/>
          <p14:tracePt t="68826" x="4867275" y="2830513"/>
          <p14:tracePt t="68842" x="4857750" y="2795588"/>
          <p14:tracePt t="68859" x="4848225" y="2768600"/>
          <p14:tracePt t="68875" x="4848225" y="2759075"/>
          <p14:tracePt t="68891" x="4848225" y="2751138"/>
          <p14:tracePt t="68907" x="4830763" y="2732088"/>
          <p14:tracePt t="68960" x="4830763" y="2714625"/>
          <p14:tracePt t="68968" x="4830763" y="2705100"/>
          <p14:tracePt t="68985" x="4840288" y="2697163"/>
          <p14:tracePt t="69000" x="4840288" y="2687638"/>
          <p14:tracePt t="69161" x="4840288" y="2714625"/>
          <p14:tracePt t="69168" x="4840288" y="2741613"/>
          <p14:tracePt t="69176" x="4840288" y="2751138"/>
          <p14:tracePt t="69190" x="4840288" y="2786063"/>
          <p14:tracePt t="69207" x="4867275" y="2857500"/>
          <p14:tracePt t="69224" x="4867275" y="2911475"/>
          <p14:tracePt t="69241" x="4867275" y="2965450"/>
          <p14:tracePt t="69257" x="4894263" y="3017838"/>
          <p14:tracePt t="69273" x="4919663" y="3098800"/>
          <p14:tracePt t="69290" x="4956175" y="3170238"/>
          <p14:tracePt t="69306" x="5010150" y="3241675"/>
          <p14:tracePt t="69322" x="5054600" y="3276600"/>
          <p14:tracePt t="69339" x="5116513" y="3322638"/>
          <p14:tracePt t="69356" x="5180013" y="3357563"/>
          <p14:tracePt t="69372" x="5259388" y="3411538"/>
          <p14:tracePt t="69389" x="5340350" y="3455988"/>
          <p14:tracePt t="69405" x="5411788" y="3473450"/>
          <p14:tracePt t="69422" x="5500688" y="3517900"/>
          <p14:tracePt t="69439" x="5572125" y="3544888"/>
          <p14:tracePt t="69455" x="5653088" y="3554413"/>
          <p14:tracePt t="69473" x="5688013" y="3581400"/>
          <p14:tracePt t="69488" x="5697538" y="3581400"/>
          <p14:tracePt t="69505" x="5715000" y="3581400"/>
          <p14:tracePt t="69522" x="5724525" y="3581400"/>
          <p14:tracePt t="69538" x="5732463" y="3581400"/>
          <p14:tracePt t="69586" x="5741988" y="3589338"/>
          <p14:tracePt t="69616" x="5724525" y="3608388"/>
          <p14:tracePt t="69624" x="5643563" y="3625850"/>
          <p14:tracePt t="69637" x="5562600" y="3643313"/>
          <p14:tracePt t="69654" x="5340350" y="3660775"/>
          <p14:tracePt t="69671" x="5099050" y="3705225"/>
          <p14:tracePt t="69687" x="4884738" y="3751263"/>
          <p14:tracePt t="69704" x="4670425" y="3822700"/>
          <p14:tracePt t="69721" x="4589463" y="3884613"/>
          <p14:tracePt t="69738" x="4500563" y="3938588"/>
          <p14:tracePt t="69754" x="4483100" y="3956050"/>
          <p14:tracePt t="69770" x="4438650" y="3965575"/>
          <p14:tracePt t="69787" x="4375150" y="3990975"/>
          <p14:tracePt t="69803" x="4322763" y="3990975"/>
          <p14:tracePt t="69820" x="4241800" y="3990975"/>
          <p14:tracePt t="69837" x="4170363" y="4000500"/>
          <p14:tracePt t="69853" x="4108450" y="4000500"/>
          <p14:tracePt t="69871" x="4062413" y="4000500"/>
          <p14:tracePt t="69886" x="4010025" y="4000500"/>
          <p14:tracePt t="69903" x="3946525" y="4000500"/>
          <p14:tracePt t="69920" x="3929063" y="4000500"/>
          <p14:tracePt t="69935" x="3911600" y="4000500"/>
          <p14:tracePt t="69970" x="3894138" y="4000500"/>
          <p14:tracePt t="70001" x="3884613" y="4000500"/>
          <p14:tracePt t="70072" x="3894138" y="4000500"/>
          <p14:tracePt t="70080" x="3929063" y="4010025"/>
          <p14:tracePt t="70088" x="3956050" y="4010025"/>
          <p14:tracePt t="70101" x="3990975" y="4037013"/>
          <p14:tracePt t="70119" x="4108450" y="4081463"/>
          <p14:tracePt t="70136" x="4241800" y="4133850"/>
          <p14:tracePt t="70152" x="4357688" y="4224338"/>
          <p14:tracePt t="70169" x="4491038" y="4330700"/>
          <p14:tracePt t="70185" x="4589463" y="4491038"/>
          <p14:tracePt t="70202" x="4643438" y="4616450"/>
          <p14:tracePt t="70219" x="4679950" y="4714875"/>
          <p14:tracePt t="70234" x="4679950" y="4803775"/>
          <p14:tracePt t="70251" x="4679950" y="4857750"/>
          <p14:tracePt t="70269" x="4679950" y="4894263"/>
          <p14:tracePt t="70285" x="4679950" y="4929188"/>
          <p14:tracePt t="70302" x="4660900" y="4956175"/>
          <p14:tracePt t="70317" x="4660900" y="4983163"/>
          <p14:tracePt t="70334" x="4643438" y="5018088"/>
          <p14:tracePt t="70352" x="4633913" y="5054600"/>
          <p14:tracePt t="70368" x="4633913" y="5072063"/>
          <p14:tracePt t="70384" x="4625975" y="5081588"/>
          <p14:tracePt t="70456" x="4643438" y="5054600"/>
          <p14:tracePt t="70464" x="4670425" y="4991100"/>
          <p14:tracePt t="70472" x="4705350" y="4902200"/>
          <p14:tracePt t="70482" x="4724400" y="4830763"/>
          <p14:tracePt t="70499" x="4786313" y="4625975"/>
          <p14:tracePt t="70517" x="4857750" y="4446588"/>
          <p14:tracePt t="70532" x="4946650" y="4276725"/>
          <p14:tracePt t="70549" x="5054600" y="4133850"/>
          <p14:tracePt t="70567" x="5180013" y="3902075"/>
          <p14:tracePt t="70583" x="5180013" y="3840163"/>
          <p14:tracePt t="70585" x="5197475" y="3803650"/>
          <p14:tracePt t="70600" x="5214938" y="3724275"/>
          <p14:tracePt t="70617" x="5232400" y="3687763"/>
          <p14:tracePt t="70632" x="5232400" y="3652838"/>
          <p14:tracePt t="70649" x="5251450" y="3625850"/>
          <p14:tracePt t="70666" x="5251450" y="3616325"/>
          <p14:tracePt t="70682" x="5259388" y="3598863"/>
          <p14:tracePt t="70698" x="5276850" y="3571875"/>
          <p14:tracePt t="70715" x="5276850" y="3562350"/>
          <p14:tracePt t="70733" x="5276850" y="3554413"/>
          <p14:tracePt t="70749" x="5286375" y="3536950"/>
          <p14:tracePt t="70765" x="5303838" y="3509963"/>
          <p14:tracePt t="70781" x="5322888" y="3438525"/>
          <p14:tracePt t="70798" x="5357813" y="3394075"/>
          <p14:tracePt t="70815" x="5384800" y="3357563"/>
          <p14:tracePt t="70832" x="5394325" y="3348038"/>
          <p14:tracePt t="70937" x="5402263" y="3340100"/>
          <p14:tracePt t="71480" x="5411788" y="3340100"/>
          <p14:tracePt t="71488" x="5419725" y="3340100"/>
          <p14:tracePt t="71768" x="5429250" y="3322638"/>
          <p14:tracePt t="71777" x="5429250" y="3313113"/>
          <p14:tracePt t="71784" x="5402263" y="3276600"/>
          <p14:tracePt t="71793" x="5348288" y="3241675"/>
          <p14:tracePt t="71809" x="5224463" y="3143250"/>
          <p14:tracePt t="71826" x="5045075" y="3044825"/>
          <p14:tracePt t="71842" x="4776788" y="2901950"/>
          <p14:tracePt t="71859" x="4483100" y="2724150"/>
          <p14:tracePt t="71876" x="4259263" y="2571750"/>
          <p14:tracePt t="71892" x="4027488" y="2438400"/>
          <p14:tracePt t="71909" x="3867150" y="2339975"/>
          <p14:tracePt t="71925" x="3776663" y="2286000"/>
          <p14:tracePt t="71943" x="3633788" y="2197100"/>
          <p14:tracePt t="71959" x="3554413" y="2143125"/>
          <p14:tracePt t="71976" x="3419475" y="2081213"/>
          <p14:tracePt t="71992" x="3295650" y="2000250"/>
          <p14:tracePt t="72009" x="3160713" y="1938338"/>
          <p14:tracePt t="72025" x="3044825" y="1874838"/>
          <p14:tracePt t="72042" x="2946400" y="1803400"/>
          <p14:tracePt t="72058" x="2867025" y="1741488"/>
          <p14:tracePt t="72074" x="2795588" y="1660525"/>
          <p14:tracePt t="72092" x="2759075" y="1598613"/>
          <p14:tracePt t="72095" x="2741613" y="1571625"/>
          <p14:tracePt t="72108" x="2732088" y="1554163"/>
          <p14:tracePt t="72124" x="2714625" y="1517650"/>
          <p14:tracePt t="72141" x="2714625" y="1500188"/>
          <p14:tracePt t="72157" x="2724150" y="1482725"/>
          <p14:tracePt t="72174" x="2724150" y="1473200"/>
          <p14:tracePt t="72191" x="2724150" y="1465263"/>
          <p14:tracePt t="72216" x="2732088" y="1455738"/>
          <p14:tracePt t="72232" x="2732088" y="1446213"/>
          <p14:tracePt t="72248" x="2741613" y="1446213"/>
          <p14:tracePt t="72273" x="2751138" y="1446213"/>
          <p14:tracePt t="72289" x="2759075" y="1446213"/>
          <p14:tracePt t="72296" x="2768600" y="1455738"/>
          <p14:tracePt t="72306" x="2786063" y="1473200"/>
          <p14:tracePt t="72323" x="2795588" y="1536700"/>
          <p14:tracePt t="72340" x="2813050" y="1660525"/>
          <p14:tracePt t="72356" x="2813050" y="1768475"/>
          <p14:tracePt t="72373" x="2751138" y="1874838"/>
          <p14:tracePt t="72390" x="2643188" y="1938338"/>
          <p14:tracePt t="72406" x="2527300" y="1946275"/>
          <p14:tracePt t="72423" x="2374900" y="1938338"/>
          <p14:tracePt t="72439" x="2303463" y="1919288"/>
          <p14:tracePt t="72456" x="2259013" y="1857375"/>
          <p14:tracePt t="72472" x="2251075" y="1758950"/>
          <p14:tracePt t="72489" x="2251075" y="1679575"/>
          <p14:tracePt t="72505" x="2251075" y="1608138"/>
          <p14:tracePt t="72522" x="2251075" y="1544638"/>
          <p14:tracePt t="72538" x="2241550" y="1482725"/>
          <p14:tracePt t="72555" x="2241550" y="1428750"/>
          <p14:tracePt t="72572" x="2241550" y="1393825"/>
          <p14:tracePt t="72588" x="2251075" y="1366838"/>
          <p14:tracePt t="72590" x="2268538" y="1357313"/>
          <p14:tracePt t="72607" x="2303463" y="1357313"/>
          <p14:tracePt t="72622" x="2438400" y="1357313"/>
          <p14:tracePt t="72639" x="2652713" y="1357313"/>
          <p14:tracePt t="72655" x="2786063" y="1401763"/>
          <p14:tracePt t="72672" x="2884488" y="1446213"/>
          <p14:tracePt t="72688" x="2919413" y="1482725"/>
          <p14:tracePt t="72707" x="2928938" y="1509713"/>
          <p14:tracePt t="72723" x="2928938" y="1544638"/>
          <p14:tracePt t="72738" x="2928938" y="1581150"/>
          <p14:tracePt t="72754" x="2919413" y="1625600"/>
          <p14:tracePt t="72771" x="2867025" y="1679575"/>
          <p14:tracePt t="72788" x="2830513" y="1697038"/>
          <p14:tracePt t="72804" x="2822575" y="1697038"/>
          <p14:tracePt t="73064" x="2813050" y="1697038"/>
          <p14:tracePt t="73144" x="2847975" y="1697038"/>
          <p14:tracePt t="73152" x="2919413" y="1751013"/>
          <p14:tracePt t="73160" x="2990850" y="1795463"/>
          <p14:tracePt t="73170" x="3116263" y="1901825"/>
          <p14:tracePt t="73185" x="3455988" y="2214563"/>
          <p14:tracePt t="73202" x="3795713" y="2527300"/>
          <p14:tracePt t="73219" x="4108450" y="2803525"/>
          <p14:tracePt t="73236" x="4330700" y="3009900"/>
          <p14:tracePt t="73252" x="4473575" y="3152775"/>
          <p14:tracePt t="73269" x="4572000" y="3251200"/>
          <p14:tracePt t="73285" x="4608513" y="3286125"/>
          <p14:tracePt t="73302" x="4633913" y="3313113"/>
          <p14:tracePt t="73319" x="4670425" y="3340100"/>
          <p14:tracePt t="73337" x="4705350" y="3348038"/>
          <p14:tracePt t="73352" x="4786313" y="3375025"/>
          <p14:tracePt t="73369" x="4840288" y="3384550"/>
          <p14:tracePt t="73385" x="4875213" y="3402013"/>
          <p14:tracePt t="73402" x="4894263" y="3411538"/>
          <p14:tracePt t="73417" x="4902200" y="3419475"/>
          <p14:tracePt t="73434" x="4911725" y="3419475"/>
          <p14:tracePt t="73451" x="4929188" y="3438525"/>
          <p14:tracePt t="73468" x="4965700" y="3446463"/>
          <p14:tracePt t="73485" x="5037138" y="3473450"/>
          <p14:tracePt t="73500" x="5116513" y="3509963"/>
          <p14:tracePt t="73517" x="5187950" y="3527425"/>
          <p14:tracePt t="73533" x="5232400" y="3536950"/>
          <p14:tracePt t="73551" x="5259388" y="3544888"/>
          <p14:tracePt t="73567" x="5276850" y="3544888"/>
          <p14:tracePt t="73583" x="5286375" y="3544888"/>
          <p14:tracePt t="73601" x="5303838" y="3544888"/>
          <p14:tracePt t="73617" x="5303838" y="3536950"/>
          <p14:tracePt t="73634" x="5322888" y="3517900"/>
          <p14:tracePt t="73650" x="5322888" y="3500438"/>
          <p14:tracePt t="73666" x="5322888" y="3465513"/>
          <p14:tracePt t="73684" x="5322888" y="3438525"/>
          <p14:tracePt t="73699" x="5322888" y="3402013"/>
          <p14:tracePt t="73716" x="5322888" y="3357563"/>
          <p14:tracePt t="73732" x="5322888" y="3313113"/>
          <p14:tracePt t="73749" x="5303838" y="3286125"/>
          <p14:tracePt t="73767" x="5286375" y="3251200"/>
          <p14:tracePt t="73782" x="5276850" y="3241675"/>
          <p14:tracePt t="73799" x="5241925" y="3205163"/>
          <p14:tracePt t="73816" x="5224463" y="3197225"/>
          <p14:tracePt t="73832" x="5214938" y="3187700"/>
          <p14:tracePt t="73848" x="5205413" y="3179763"/>
          <p14:tracePt t="73866" x="5205413" y="3143250"/>
          <p14:tracePt t="73881" x="5205413" y="3116263"/>
          <p14:tracePt t="73899" x="5224463" y="3071813"/>
          <p14:tracePt t="73915" x="5232400" y="3044825"/>
          <p14:tracePt t="73933" x="5232400" y="3017838"/>
          <p14:tracePt t="73948" x="5232400" y="3000375"/>
          <p14:tracePt t="73965" x="5251450" y="2990850"/>
          <p14:tracePt t="73981" x="5259388" y="2965450"/>
          <p14:tracePt t="74000" x="5295900" y="2911475"/>
          <p14:tracePt t="74017" x="5295900" y="2874963"/>
          <p14:tracePt t="74032" x="5295900" y="2867025"/>
          <p14:tracePt t="74048" x="5295900" y="2857500"/>
          <p14:tracePt t="74066" x="5295900" y="2847975"/>
          <p14:tracePt t="74128" x="5295900" y="2840038"/>
          <p14:tracePt t="74168" x="5286375" y="2830513"/>
          <p14:tracePt t="74184" x="5286375" y="2822575"/>
          <p14:tracePt t="74192" x="5286375" y="2813050"/>
          <p14:tracePt t="74200" x="5276850" y="2795588"/>
          <p14:tracePt t="74214" x="5276850" y="2786063"/>
          <p14:tracePt t="74231" x="5259388" y="2732088"/>
          <p14:tracePt t="74249" x="5251450" y="2724150"/>
          <p14:tracePt t="74265" x="5251450" y="2697163"/>
          <p14:tracePt t="74281" x="5251450" y="2679700"/>
          <p14:tracePt t="74297" x="5251450" y="2652713"/>
          <p14:tracePt t="74315" x="5232400" y="2625725"/>
          <p14:tracePt t="74331" x="5224463" y="2608263"/>
          <p14:tracePt t="74347" x="5214938" y="2581275"/>
          <p14:tracePt t="74364" x="5205413" y="2562225"/>
          <p14:tracePt t="74379" x="5197475" y="2554288"/>
          <p14:tracePt t="74397" x="5197475" y="2536825"/>
          <p14:tracePt t="74429" x="5197475" y="2527300"/>
          <p14:tracePt t="74520" x="5187950" y="2527300"/>
          <p14:tracePt t="74536" x="5180013" y="2527300"/>
          <p14:tracePt t="74544" x="5170488" y="2527300"/>
          <p14:tracePt t="74552" x="5160963" y="2544763"/>
          <p14:tracePt t="74562" x="5160963" y="2554288"/>
          <p14:tracePt t="74578" x="5143500" y="2598738"/>
          <p14:tracePt t="74596" x="5126038" y="2643188"/>
          <p14:tracePt t="74600" x="5116513" y="2660650"/>
          <p14:tracePt t="74616" x="5116513" y="2687638"/>
          <p14:tracePt t="74628" x="5116513" y="2705100"/>
          <p14:tracePt t="74645" x="5116513" y="2768600"/>
          <p14:tracePt t="74663" x="5126038" y="2874963"/>
          <p14:tracePt t="74679" x="5153025" y="2919413"/>
          <p14:tracePt t="74696" x="5205413" y="3044825"/>
          <p14:tracePt t="74712" x="5251450" y="3143250"/>
          <p14:tracePt t="74728" x="5286375" y="3241675"/>
          <p14:tracePt t="74745" x="5340350" y="3330575"/>
          <p14:tracePt t="74762" x="5394325" y="3375025"/>
          <p14:tracePt t="74778" x="5429250" y="3402013"/>
          <p14:tracePt t="74794" x="5473700" y="3411538"/>
          <p14:tracePt t="74811" x="5537200" y="3411538"/>
          <p14:tracePt t="74827" x="5653088" y="3367088"/>
          <p14:tracePt t="74844" x="5768975" y="3276600"/>
          <p14:tracePt t="74860" x="5848350" y="3214688"/>
          <p14:tracePt t="74878" x="5884863" y="3160713"/>
          <p14:tracePt t="74894" x="5884863" y="3125788"/>
          <p14:tracePt t="74910" x="5884863" y="3081338"/>
          <p14:tracePt t="74929" x="5884863" y="3009900"/>
          <p14:tracePt t="74944" x="5857875" y="2938463"/>
          <p14:tracePt t="74960" x="5830888" y="2874963"/>
          <p14:tracePt t="74977" x="5822950" y="2847975"/>
          <p14:tracePt t="74993" x="5813425" y="2830513"/>
          <p14:tracePt t="75144" x="5803900" y="2830513"/>
          <p14:tracePt t="75151" x="5795963" y="2830513"/>
          <p14:tracePt t="75161" x="5776913" y="2830513"/>
          <p14:tracePt t="75177" x="5732463" y="2840038"/>
          <p14:tracePt t="75193" x="5626100" y="2911475"/>
          <p14:tracePt t="75209" x="5483225" y="3044825"/>
          <p14:tracePt t="75227" x="5303838" y="3232150"/>
          <p14:tracePt t="75241" x="5072063" y="3438525"/>
          <p14:tracePt t="75259" x="4768850" y="3679825"/>
          <p14:tracePt t="75275" x="4527550" y="3902075"/>
          <p14:tracePt t="75291" x="4348163" y="4089400"/>
          <p14:tracePt t="75308" x="4251325" y="4224338"/>
          <p14:tracePt t="75324" x="4197350" y="4322763"/>
          <p14:tracePt t="75341" x="4152900" y="4394200"/>
          <p14:tracePt t="75359" x="4108450" y="4446588"/>
          <p14:tracePt t="75375" x="4089400" y="4465638"/>
          <p14:tracePt t="75392" x="4071938" y="4473575"/>
          <p14:tracePt t="75424" x="4062413" y="4473575"/>
          <p14:tracePt t="75442" x="4044950" y="4473575"/>
          <p14:tracePt t="75458" x="4010025" y="4473575"/>
          <p14:tracePt t="75474" x="3973513" y="4473575"/>
          <p14:tracePt t="75490" x="3946525" y="4473575"/>
          <p14:tracePt t="75507" x="3919538" y="4473575"/>
          <p14:tracePt t="75523" x="3857625" y="4465638"/>
          <p14:tracePt t="75540" x="3813175" y="4446588"/>
          <p14:tracePt t="75556" x="3776663" y="4419600"/>
          <p14:tracePt t="75573" x="3776663" y="4394200"/>
          <p14:tracePt t="75591" x="3776663" y="4367213"/>
          <p14:tracePt t="75594" x="3776663" y="4357688"/>
          <p14:tracePt t="75608" x="3786188" y="4330700"/>
          <p14:tracePt t="75623" x="3822700" y="4303713"/>
          <p14:tracePt t="75640" x="3894138" y="4286250"/>
          <p14:tracePt t="75656" x="3983038" y="4268788"/>
          <p14:tracePt t="75673" x="4081463" y="4268788"/>
          <p14:tracePt t="75689" x="4187825" y="4268788"/>
          <p14:tracePt t="75706" x="4251325" y="4268788"/>
          <p14:tracePt t="75723" x="4303713" y="4303713"/>
          <p14:tracePt t="75739" x="4322763" y="4322763"/>
          <p14:tracePt t="75756" x="4330700" y="4330700"/>
          <p14:tracePt t="75772" x="4330700" y="4384675"/>
          <p14:tracePt t="75789" x="4330700" y="4465638"/>
          <p14:tracePt t="75807" x="4330700" y="4554538"/>
          <p14:tracePt t="75823" x="4286250" y="4724400"/>
          <p14:tracePt t="75839" x="4214813" y="4830763"/>
          <p14:tracePt t="75855" x="4133850" y="4919663"/>
          <p14:tracePt t="75872" x="4037013" y="5000625"/>
          <p14:tracePt t="75888" x="3956050" y="5045075"/>
          <p14:tracePt t="75905" x="3919538" y="5072063"/>
          <p14:tracePt t="75921" x="3902075" y="5072063"/>
          <p14:tracePt t="75938" x="3894138" y="5081588"/>
          <p14:tracePt t="75992" x="3884613" y="5081588"/>
          <p14:tracePt t="76055" x="3875088" y="5081588"/>
          <p14:tracePt t="76071" x="3875088" y="5072063"/>
          <p14:tracePt t="76079" x="3875088" y="5062538"/>
          <p14:tracePt t="76091" x="3875088" y="5045075"/>
          <p14:tracePt t="76105" x="3884613" y="4983163"/>
          <p14:tracePt t="76121" x="3973513" y="4884738"/>
          <p14:tracePt t="76137" x="4116388" y="4741863"/>
          <p14:tracePt t="76154" x="4276725" y="4598988"/>
          <p14:tracePt t="76170" x="4429125" y="4465638"/>
          <p14:tracePt t="76187" x="4518025" y="4340225"/>
          <p14:tracePt t="76203" x="4545013" y="4251325"/>
          <p14:tracePt t="76220" x="4572000" y="4133850"/>
          <p14:tracePt t="76237" x="4589463" y="4037013"/>
          <p14:tracePt t="76253" x="4633913" y="3965575"/>
          <p14:tracePt t="76271" x="4714875" y="3840163"/>
          <p14:tracePt t="76287" x="4759325" y="3786188"/>
          <p14:tracePt t="76303" x="4795838" y="3759200"/>
          <p14:tracePt t="76321" x="4822825" y="3741738"/>
          <p14:tracePt t="76353" x="4840288" y="3732213"/>
          <p14:tracePt t="76369" x="4857750" y="3732213"/>
          <p14:tracePt t="76385" x="4867275" y="3732213"/>
          <p14:tracePt t="76402" x="4902200" y="3732213"/>
          <p14:tracePt t="76419" x="4946650" y="3732213"/>
          <p14:tracePt t="76435" x="5018088" y="3732213"/>
          <p14:tracePt t="76452" x="5133975" y="3697288"/>
          <p14:tracePt t="76468" x="5313363" y="3643313"/>
          <p14:tracePt t="76486" x="5465763" y="3589338"/>
          <p14:tracePt t="76503" x="5554663" y="3500438"/>
          <p14:tracePt t="76518" x="5581650" y="3429000"/>
          <p14:tracePt t="76536" x="5537200" y="3276600"/>
          <p14:tracePt t="76552" x="5446713" y="3205163"/>
          <p14:tracePt t="76569" x="5367338" y="3143250"/>
          <p14:tracePt t="76586" x="5295900" y="3125788"/>
          <p14:tracePt t="76602" x="5214938" y="3098800"/>
          <p14:tracePt t="76618" x="5108575" y="3081338"/>
          <p14:tracePt t="76634" x="5010150" y="3044825"/>
          <p14:tracePt t="76651" x="4894263" y="3027363"/>
          <p14:tracePt t="76668" x="4822825" y="3027363"/>
          <p14:tracePt t="76685" x="4751388" y="3027363"/>
          <p14:tracePt t="76701" x="4687888" y="3027363"/>
          <p14:tracePt t="76718" x="4625975" y="3071813"/>
          <p14:tracePt t="76735" x="4491038" y="3251200"/>
          <p14:tracePt t="76751" x="4375150" y="3402013"/>
          <p14:tracePt t="76768" x="4259263" y="3589338"/>
          <p14:tracePt t="76784" x="4125913" y="3768725"/>
          <p14:tracePt t="76801" x="4010025" y="3938588"/>
          <p14:tracePt t="76818" x="3894138" y="4108450"/>
          <p14:tracePt t="76834" x="3848100" y="4214813"/>
          <p14:tracePt t="76850" x="3840163" y="4340225"/>
          <p14:tracePt t="76867" x="3840163" y="4429125"/>
          <p14:tracePt t="76884" x="3857625" y="4518025"/>
          <p14:tracePt t="76900" x="3894138" y="4554538"/>
          <p14:tracePt t="76917" x="3990975" y="4581525"/>
          <p14:tracePt t="76936" x="4251325" y="4581525"/>
          <p14:tracePt t="76951" x="4429125" y="4518025"/>
          <p14:tracePt t="76967" x="4946650" y="4303713"/>
          <p14:tracePt t="76983" x="5133975" y="4214813"/>
          <p14:tracePt t="76999" x="5276850" y="4133850"/>
          <p14:tracePt t="77016" x="5348288" y="4044950"/>
          <p14:tracePt t="77032" x="5411788" y="3884613"/>
          <p14:tracePt t="77049" x="5419725" y="3751263"/>
          <p14:tracePt t="77066" x="5419725" y="3633788"/>
          <p14:tracePt t="77082" x="5411788" y="3509963"/>
          <p14:tracePt t="77086" x="5384800" y="3465513"/>
          <p14:tracePt t="77099" x="5367338" y="3446463"/>
          <p14:tracePt t="77115" x="5322888" y="3411538"/>
          <p14:tracePt t="77132" x="5286375" y="3402013"/>
          <p14:tracePt t="77149" x="5232400" y="3402013"/>
          <p14:tracePt t="77165" x="5160963" y="3482975"/>
          <p14:tracePt t="77183" x="5018088" y="3679825"/>
          <p14:tracePt t="77199" x="4919663" y="3830638"/>
          <p14:tracePt t="77216" x="4884738" y="3884613"/>
          <p14:tracePt t="77232" x="4884738" y="3902075"/>
          <p14:tracePt t="77264" x="4894263" y="3902075"/>
          <p14:tracePt t="77281" x="4973638" y="3884613"/>
          <p14:tracePt t="77298" x="5054600" y="3830638"/>
          <p14:tracePt t="77314" x="5197475" y="3759200"/>
          <p14:tracePt t="77332" x="5313363" y="3652838"/>
          <p14:tracePt t="77348" x="5367338" y="3571875"/>
          <p14:tracePt t="77364" x="5375275" y="3446463"/>
          <p14:tracePt t="77382" x="5367338" y="3357563"/>
          <p14:tracePt t="77399" x="5286375" y="3232150"/>
          <p14:tracePt t="77415" x="5241925" y="3160713"/>
          <p14:tracePt t="77431" x="5232400" y="3116263"/>
          <p14:tracePt t="77448" x="5205413" y="3081338"/>
          <p14:tracePt t="77464" x="5180013" y="3054350"/>
          <p14:tracePt t="77481" x="5160963" y="3036888"/>
          <p14:tracePt t="77498" x="5153025" y="3027363"/>
          <p14:tracePt t="77514" x="5143500" y="3027363"/>
          <p14:tracePt t="77530" x="5133975" y="3017838"/>
          <p14:tracePt t="77546" x="5126038" y="3009900"/>
          <p14:tracePt t="77563" x="5126038" y="2982913"/>
          <p14:tracePt t="77580" x="5108575" y="2946400"/>
          <p14:tracePt t="77597" x="5089525" y="2901950"/>
          <p14:tracePt t="77600" x="5089525" y="2874963"/>
          <p14:tracePt t="77612" x="5081588" y="2867025"/>
          <p14:tracePt t="77629" x="5081588" y="2840038"/>
          <p14:tracePt t="77645" x="5062538" y="2813050"/>
          <p14:tracePt t="77727" x="5081588" y="2813050"/>
          <p14:tracePt t="77735" x="5089525" y="2813050"/>
          <p14:tracePt t="77746" x="5108575" y="2813050"/>
          <p14:tracePt t="77762" x="5153025" y="2830513"/>
          <p14:tracePt t="77778" x="5187950" y="2857500"/>
          <p14:tracePt t="77795" x="5232400" y="2884488"/>
          <p14:tracePt t="77812" x="5295900" y="2919413"/>
          <p14:tracePt t="77828" x="5357813" y="2965450"/>
          <p14:tracePt t="77845" x="5419725" y="3017838"/>
          <p14:tracePt t="77861" x="5465763" y="3071813"/>
          <p14:tracePt t="77879" x="5518150" y="3160713"/>
          <p14:tracePt t="77895" x="5572125" y="3276600"/>
          <p14:tracePt t="77911" x="5589588" y="3367088"/>
          <p14:tracePt t="77929" x="5599113" y="3429000"/>
          <p14:tracePt t="77945" x="5599113" y="3482975"/>
          <p14:tracePt t="77961" x="5581650" y="3509963"/>
          <p14:tracePt t="77978" x="5554663" y="3536950"/>
          <p14:tracePt t="77995" x="5518150" y="3536950"/>
          <p14:tracePt t="78010" x="5473700" y="3536950"/>
          <p14:tracePt t="78028" x="5419725" y="3527425"/>
          <p14:tracePt t="78044" x="5357813" y="3482975"/>
          <p14:tracePt t="78061" x="5295900" y="3429000"/>
          <p14:tracePt t="78077" x="5259388" y="3348038"/>
          <p14:tracePt t="78094" x="5259388" y="3286125"/>
          <p14:tracePt t="78098" x="5259388" y="3224213"/>
          <p14:tracePt t="78110" x="5259388" y="3179763"/>
          <p14:tracePt t="78128" x="5268913" y="3071813"/>
          <p14:tracePt t="78145" x="5276850" y="3027363"/>
          <p14:tracePt t="78160" x="5295900" y="3009900"/>
          <p14:tracePt t="78193" x="5303838" y="3000375"/>
          <p14:tracePt t="78210" x="5313363" y="3000375"/>
          <p14:tracePt t="78226" x="5348288" y="3000375"/>
          <p14:tracePt t="78243" x="5375275" y="3017838"/>
          <p14:tracePt t="78259" x="5429250" y="3089275"/>
          <p14:tracePt t="78276" x="5465763" y="3179763"/>
          <p14:tracePt t="78295" x="5491163" y="3303588"/>
          <p14:tracePt t="78310" x="5491163" y="3330575"/>
          <p14:tracePt t="78327" x="5465763" y="3394075"/>
          <p14:tracePt t="78343" x="5394325" y="3429000"/>
          <p14:tracePt t="78360" x="5313363" y="3438525"/>
          <p14:tracePt t="78376" x="5241925" y="3438525"/>
          <p14:tracePt t="78391" x="5153025" y="3394075"/>
          <p14:tracePt t="78408" x="5099050" y="3303588"/>
          <p14:tracePt t="78424" x="5089525" y="3232150"/>
          <p14:tracePt t="78441" x="5089525" y="3187700"/>
          <p14:tracePt t="78458" x="5089525" y="3133725"/>
          <p14:tracePt t="78475" x="5089525" y="3116263"/>
          <p14:tracePt t="78491" x="5108575" y="3089275"/>
          <p14:tracePt t="78508" x="5133975" y="3089275"/>
          <p14:tracePt t="78525" x="5180013" y="3089275"/>
          <p14:tracePt t="78543" x="5259388" y="3089275"/>
          <p14:tracePt t="78558" x="5313363" y="3098800"/>
          <p14:tracePt t="78574" x="5394325" y="3160713"/>
          <p14:tracePt t="78592" x="5438775" y="3224213"/>
          <p14:tracePt t="78608" x="5473700" y="3313113"/>
          <p14:tracePt t="78625" x="5483225" y="3384550"/>
          <p14:tracePt t="78640" x="5483225" y="3465513"/>
          <p14:tracePt t="78658" x="5419725" y="3527425"/>
          <p14:tracePt t="78673" x="5394325" y="3544888"/>
          <p14:tracePt t="78690" x="5348288" y="3562350"/>
          <p14:tracePt t="78707" x="5322888" y="3554413"/>
          <p14:tracePt t="78723" x="5268913" y="3517900"/>
          <p14:tracePt t="78740" x="5241925" y="3438525"/>
          <p14:tracePt t="78757" x="5197475" y="3303588"/>
          <p14:tracePt t="78775" x="5170488" y="3143250"/>
          <p14:tracePt t="78791" x="5170488" y="3062288"/>
          <p14:tracePt t="78808" x="5170488" y="3009900"/>
          <p14:tracePt t="78824" x="5170488" y="2990850"/>
          <p14:tracePt t="78840" x="5170488" y="2973388"/>
          <p14:tracePt t="78857" x="5187950" y="2973388"/>
          <p14:tracePt t="78873" x="5214938" y="2965450"/>
          <p14:tracePt t="78889" x="5259388" y="2965450"/>
          <p14:tracePt t="78906" x="5348288" y="2965450"/>
          <p14:tracePt t="78922" x="5419725" y="3000375"/>
          <p14:tracePt t="78939" x="5473700" y="3071813"/>
          <p14:tracePt t="78956" x="5537200" y="3179763"/>
          <p14:tracePt t="78973" x="5562600" y="3259138"/>
          <p14:tracePt t="78989" x="5562600" y="3313113"/>
          <p14:tracePt t="79006" x="5562600" y="3394075"/>
          <p14:tracePt t="79022" x="5527675" y="3446463"/>
          <p14:tracePt t="79038" x="5518150" y="3446463"/>
          <p14:tracePt t="79056" x="5483225" y="3465513"/>
          <p14:tracePt t="79073" x="5473700" y="3465513"/>
          <p14:tracePt t="79088" x="5446713" y="3438525"/>
          <p14:tracePt t="79105" x="5402263" y="3322638"/>
          <p14:tracePt t="79121" x="5330825" y="3214688"/>
          <p14:tracePt t="79138" x="5268913" y="3116263"/>
          <p14:tracePt t="79154" x="5232400" y="3036888"/>
          <p14:tracePt t="79172" x="5224463" y="2982913"/>
          <p14:tracePt t="79188" x="5224463" y="2955925"/>
          <p14:tracePt t="79221" x="5224463" y="2946400"/>
          <p14:tracePt t="79239" x="5268913" y="2946400"/>
          <p14:tracePt t="79255" x="5322888" y="2946400"/>
          <p14:tracePt t="79271" x="5384800" y="2946400"/>
          <p14:tracePt t="79288" x="5500688" y="2990850"/>
          <p14:tracePt t="79304" x="5581650" y="3062288"/>
          <p14:tracePt t="79321" x="5626100" y="3160713"/>
          <p14:tracePt t="79337" x="5634038" y="3241675"/>
          <p14:tracePt t="79354" x="5634038" y="3303588"/>
          <p14:tracePt t="79370" x="5626100" y="3348038"/>
          <p14:tracePt t="79387" x="5608638" y="3357563"/>
          <p14:tracePt t="79403" x="5589588" y="3375025"/>
          <p14:tracePt t="79420" x="5562600" y="3375025"/>
          <p14:tracePt t="79437" x="5537200" y="3375025"/>
          <p14:tracePt t="79453" x="5510213" y="3322638"/>
          <p14:tracePt t="79470" x="5491163" y="3276600"/>
          <p14:tracePt t="79488" x="5483225" y="3232150"/>
          <p14:tracePt t="79519" x="5446713" y="3232150"/>
          <p14:tracePt t="79537" x="5384800" y="3259138"/>
          <p14:tracePt t="79553" x="5251450" y="3340100"/>
          <p14:tracePt t="79569" x="5108575" y="3455988"/>
          <p14:tracePt t="79586" x="4919663" y="3608388"/>
          <p14:tracePt t="79602" x="4751388" y="3776663"/>
          <p14:tracePt t="79619" x="4598988" y="3946525"/>
          <p14:tracePt t="79635" x="4473575" y="4098925"/>
          <p14:tracePt t="79652" x="4384675" y="4214813"/>
          <p14:tracePt t="79668" x="4330700" y="4259263"/>
          <p14:tracePt t="79687" x="4224338" y="4340225"/>
          <p14:tracePt t="79702" x="4205288" y="4348163"/>
          <p14:tracePt t="79719" x="4133850" y="4411663"/>
          <p14:tracePt t="79736" x="4116388" y="4419600"/>
          <p14:tracePt t="79752" x="4098925" y="4438650"/>
          <p14:tracePt t="79768" x="4081463" y="4438650"/>
          <p14:tracePt t="79785" x="4071938" y="4446588"/>
          <p14:tracePt t="79801" x="4010025" y="4465638"/>
          <p14:tracePt t="79818" x="3938588" y="4465638"/>
          <p14:tracePt t="79834" x="3894138" y="4465638"/>
          <p14:tracePt t="79850" x="3867150" y="4465638"/>
          <p14:tracePt t="79868" x="3857625" y="4456113"/>
          <p14:tracePt t="79885" x="3840163" y="4446588"/>
          <p14:tracePt t="79902" x="3830638" y="4411663"/>
          <p14:tracePt t="79916" x="3813175" y="4394200"/>
          <p14:tracePt t="79935" x="3813175" y="4313238"/>
          <p14:tracePt t="79951" x="3822700" y="4276725"/>
          <p14:tracePt t="79968" x="3830638" y="4251325"/>
          <p14:tracePt t="79984" x="3857625" y="4251325"/>
          <p14:tracePt t="80000" x="3894138" y="4251325"/>
          <p14:tracePt t="80017" x="3956050" y="4251325"/>
          <p14:tracePt t="80033" x="4017963" y="4251325"/>
          <p14:tracePt t="80051" x="4071938" y="4259263"/>
          <p14:tracePt t="80066" x="4116388" y="4295775"/>
          <p14:tracePt t="80083" x="4152900" y="4330700"/>
          <p14:tracePt t="80088" x="4170363" y="4357688"/>
          <p14:tracePt t="80100" x="4179888" y="4375150"/>
          <p14:tracePt t="80116" x="4205288" y="4429125"/>
          <p14:tracePt t="80133" x="4224338" y="4483100"/>
          <p14:tracePt t="80149" x="4241800" y="4537075"/>
          <p14:tracePt t="80167" x="4241800" y="4608513"/>
          <p14:tracePt t="80183" x="4241800" y="4652963"/>
          <p14:tracePt t="80199" x="4241800" y="4660900"/>
          <p14:tracePt t="80217" x="4214813" y="4705350"/>
          <p14:tracePt t="80233" x="4143375" y="4714875"/>
          <p14:tracePt t="80249" x="4089400" y="4714875"/>
          <p14:tracePt t="80266" x="4027488" y="4687888"/>
          <p14:tracePt t="80282" x="3983038" y="4608513"/>
          <p14:tracePt t="80298" x="3956050" y="4527550"/>
          <p14:tracePt t="80315" x="3919538" y="4429125"/>
          <p14:tracePt t="80332" x="3902075" y="4367213"/>
          <p14:tracePt t="80349" x="3884613" y="4313238"/>
          <p14:tracePt t="80366" x="3884613" y="4268788"/>
          <p14:tracePt t="80382" x="3884613" y="4251325"/>
          <p14:tracePt t="80399" x="3884613" y="4232275"/>
          <p14:tracePt t="80415" x="3919538" y="4232275"/>
          <p14:tracePt t="80431" x="3973513" y="4232275"/>
          <p14:tracePt t="80449" x="4044950" y="4232275"/>
          <p14:tracePt t="80464" x="4133850" y="4268788"/>
          <p14:tracePt t="80481" x="4197350" y="4303713"/>
          <p14:tracePt t="80497" x="4251325" y="4357688"/>
          <p14:tracePt t="80515" x="4276725" y="4402138"/>
          <p14:tracePt t="80530" x="4286250" y="4456113"/>
          <p14:tracePt t="80547" x="4286250" y="4491038"/>
          <p14:tracePt t="80564" x="4286250" y="4518025"/>
          <p14:tracePt t="80579" x="4286250" y="4537075"/>
          <p14:tracePt t="80597" x="4241800" y="4537075"/>
          <p14:tracePt t="80601" x="4214813" y="4537075"/>
          <p14:tracePt t="80614" x="4143375" y="4537075"/>
          <p14:tracePt t="80631" x="4089400" y="4491038"/>
          <p14:tracePt t="80648" x="4071938" y="4438650"/>
          <p14:tracePt t="80664" x="4062413" y="4375150"/>
          <p14:tracePt t="80680" x="4054475" y="4330700"/>
          <p14:tracePt t="80698" x="4054475" y="4313238"/>
          <p14:tracePt t="80713" x="4054475" y="4295775"/>
          <p14:tracePt t="80729" x="4054475" y="4286250"/>
          <p14:tracePt t="80763" x="4062413" y="4276725"/>
          <p14:tracePt t="80780" x="4081463" y="4276725"/>
          <p14:tracePt t="80796" x="4116388" y="4276725"/>
          <p14:tracePt t="80813" x="4170363" y="4313238"/>
          <p14:tracePt t="80828" x="4276725" y="4411663"/>
          <p14:tracePt t="80847" x="4375150" y="4537075"/>
          <p14:tracePt t="80863" x="4384675" y="4572000"/>
          <p14:tracePt t="80879" x="4384675" y="4581525"/>
          <p14:tracePt t="80896" x="4384675" y="4589463"/>
          <p14:tracePt t="80928" x="4384675" y="4598988"/>
          <p14:tracePt t="80945" x="4367213" y="4598988"/>
          <p14:tracePt t="80962" x="4322763" y="4589463"/>
          <p14:tracePt t="80978" x="4295775" y="4572000"/>
          <p14:tracePt t="80995" x="4268788" y="4562475"/>
          <p14:tracePt t="81047" x="4259263" y="4562475"/>
          <p14:tracePt t="81063" x="4259263" y="4554538"/>
          <p14:tracePt t="81096" x="4251325" y="4554538"/>
          <p14:tracePt t="81112" x="4241800" y="4554538"/>
          <p14:tracePt t="81183" x="4259263" y="4572000"/>
          <p14:tracePt t="81192" x="4303713" y="4589463"/>
          <p14:tracePt t="81199" x="4367213" y="4625975"/>
          <p14:tracePt t="81210" x="4419600" y="4670425"/>
          <p14:tracePt t="81227" x="4608513" y="4813300"/>
          <p14:tracePt t="81244" x="4776788" y="4965700"/>
          <p14:tracePt t="81260" x="4946650" y="5099050"/>
          <p14:tracePt t="81277" x="5116513" y="5251450"/>
          <p14:tracePt t="81295" x="5429250" y="5465763"/>
          <p14:tracePt t="81310" x="5643563" y="5554663"/>
          <p14:tracePt t="81326" x="5768975" y="5589588"/>
          <p14:tracePt t="81343" x="6054725" y="5634038"/>
          <p14:tracePt t="81361" x="6276975" y="5661025"/>
          <p14:tracePt t="81377" x="6527800" y="5661025"/>
          <p14:tracePt t="81393" x="6732588" y="5680075"/>
          <p14:tracePt t="81409" x="6902450" y="5705475"/>
          <p14:tracePt t="81426" x="7000875" y="5724525"/>
          <p14:tracePt t="81442" x="7062788" y="5751513"/>
          <p14:tracePt t="81458" x="7099300" y="5759450"/>
          <p14:tracePt t="81476" x="7143750" y="5786438"/>
          <p14:tracePt t="81492" x="7215188" y="5840413"/>
          <p14:tracePt t="81509" x="7269163" y="5875338"/>
          <p14:tracePt t="81526" x="7367588" y="5938838"/>
          <p14:tracePt t="81544" x="7402513" y="5956300"/>
          <p14:tracePt t="81560" x="7419975" y="5973763"/>
          <p14:tracePt t="81578" x="7429500" y="5983288"/>
          <p14:tracePt t="81592" x="7439025" y="5991225"/>
          <p14:tracePt t="81609" x="7446963" y="5991225"/>
          <p14:tracePt t="81625" x="7466013" y="6000750"/>
          <p14:tracePt t="81641" x="7473950" y="6018213"/>
          <p14:tracePt t="81674" x="7483475" y="6027738"/>
        </p14:tracePtLst>
      </p14:laserTrace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453" y="1253578"/>
            <a:ext cx="3927776" cy="365170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20122" y="665549"/>
            <a:ext cx="780668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kk-KZ" sz="20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уретте кескінделген сақинаны теңсіздіктер жүйесі арқылы жазыңыз:</a:t>
            </a:r>
            <a:endParaRPr lang="ru-RU" sz="20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209731" y="1822141"/>
                <a:ext cx="1817357" cy="11071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ru-RU" sz="2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ru-RU" sz="2000" dirty="0" err="1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2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ru-RU" sz="2000" dirty="0" smtClean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0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ru-RU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2000" b="0" i="1" smtClean="0">
                                    <a:latin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kk-KZ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kk-KZ" sz="20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kk-KZ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2000" b="0" i="1" smtClean="0">
                                    <a:latin typeface="Cambria Math" panose="02040503050406030204" pitchFamily="18" charset="0"/>
                                  </a:rPr>
                                  <m:t>у</m:t>
                                </m:r>
                              </m:e>
                              <m:sup>
                                <m:r>
                                  <a:rPr lang="kk-KZ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kk-KZ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≥</m:t>
                            </m:r>
                            <m:r>
                              <a:rPr lang="kk-KZ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25</m:t>
                            </m:r>
                          </m:e>
                          <m:e>
                            <m:sSup>
                              <m:sSupPr>
                                <m:ctrlPr>
                                  <a:rPr lang="ru-RU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2000" i="1">
                                    <a:latin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kk-KZ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kk-KZ" sz="20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kk-KZ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2000" i="1">
                                    <a:latin typeface="Cambria Math" panose="02040503050406030204" pitchFamily="18" charset="0"/>
                                  </a:rPr>
                                  <m:t>у</m:t>
                                </m:r>
                              </m:e>
                              <m:sup>
                                <m:r>
                                  <a:rPr lang="kk-KZ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kk-KZ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kk-KZ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100</m:t>
                            </m:r>
                          </m:e>
                        </m:eqArr>
                      </m:e>
                    </m:d>
                  </m:oMath>
                </a14:m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9731" y="1822141"/>
                <a:ext cx="1817357" cy="1107163"/>
              </a:xfrm>
              <a:prstGeom prst="rect">
                <a:avLst/>
              </a:prstGeom>
              <a:blipFill rotWithShape="0">
                <a:blip r:embed="rId6"/>
                <a:stretch>
                  <a:fillRect t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920122" y="311606"/>
            <a:ext cx="1238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742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325"/>
    </mc:Choice>
    <mc:Fallback xmlns="">
      <p:transition spd="slow" advTm="313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  <p:extLst mod="1">
    <p:ext uri="{3A86A75C-4F4B-4683-9AE1-C65F6400EC91}">
      <p14:laserTraceLst xmlns:p14="http://schemas.microsoft.com/office/powerpoint/2010/main">
        <p14:tracePtLst>
          <p14:tracePt t="2861" x="955675" y="4973638"/>
          <p14:tracePt t="3021" x="955675" y="4965700"/>
          <p14:tracePt t="3029" x="965200" y="4965700"/>
          <p14:tracePt t="3038" x="982663" y="4956175"/>
          <p14:tracePt t="3055" x="1027113" y="4911725"/>
          <p14:tracePt t="3072" x="1098550" y="4830763"/>
          <p14:tracePt t="3089" x="1214438" y="4724400"/>
          <p14:tracePt t="3105" x="1339850" y="4562475"/>
          <p14:tracePt t="3122" x="1500188" y="4375150"/>
          <p14:tracePt t="3138" x="1704975" y="4098925"/>
          <p14:tracePt t="3156" x="2108200" y="3509963"/>
          <p14:tracePt t="3172" x="2303463" y="3179763"/>
          <p14:tracePt t="3189" x="2428875" y="2919413"/>
          <p14:tracePt t="3206" x="2500313" y="2741613"/>
          <p14:tracePt t="3221" x="2509838" y="2562225"/>
          <p14:tracePt t="3238" x="2517775" y="2393950"/>
          <p14:tracePt t="3256" x="2517775" y="2224088"/>
          <p14:tracePt t="3272" x="2517775" y="2081213"/>
          <p14:tracePt t="3287" x="2517775" y="1982788"/>
          <p14:tracePt t="3304" x="2500313" y="1893888"/>
          <p14:tracePt t="3321" x="2500313" y="1812925"/>
          <p14:tracePt t="3338" x="2500313" y="1714500"/>
          <p14:tracePt t="3354" x="2500313" y="1581150"/>
          <p14:tracePt t="3371" x="2500313" y="1465263"/>
          <p14:tracePt t="3387" x="2500313" y="1384300"/>
          <p14:tracePt t="3404" x="2500313" y="1322388"/>
          <p14:tracePt t="3420" x="2500313" y="1285875"/>
          <p14:tracePt t="3438" x="2500313" y="1231900"/>
          <p14:tracePt t="3454" x="2500313" y="1187450"/>
          <p14:tracePt t="3471" x="2500313" y="1160463"/>
          <p14:tracePt t="3486" x="2500313" y="1133475"/>
          <p14:tracePt t="3504" x="2500313" y="1108075"/>
          <p14:tracePt t="3520" x="2500313" y="1098550"/>
          <p14:tracePt t="4429" x="2536825" y="1089025"/>
          <p14:tracePt t="4437" x="2652713" y="1089025"/>
          <p14:tracePt t="4447" x="2786063" y="1089025"/>
          <p14:tracePt t="4464" x="3044825" y="1089025"/>
          <p14:tracePt t="4481" x="3348038" y="1089025"/>
          <p14:tracePt t="4498" x="3670300" y="1125538"/>
          <p14:tracePt t="4514" x="3956050" y="1152525"/>
          <p14:tracePt t="4532" x="4348163" y="1204913"/>
          <p14:tracePt t="4548" x="4527550" y="1223963"/>
          <p14:tracePt t="4565" x="4660900" y="1231900"/>
          <p14:tracePt t="4581" x="4714875" y="1231900"/>
          <p14:tracePt t="4621" x="4724400" y="1231900"/>
          <p14:tracePt t="4630" x="4732338" y="1231900"/>
          <p14:tracePt t="5093" x="4741863" y="1231900"/>
          <p14:tracePt t="5109" x="4759325" y="1223963"/>
          <p14:tracePt t="5117" x="4795838" y="1214438"/>
          <p14:tracePt t="5127" x="4813300" y="1214438"/>
          <p14:tracePt t="5145" x="4911725" y="1214438"/>
          <p14:tracePt t="5161" x="5027613" y="1214438"/>
          <p14:tracePt t="5178" x="5153025" y="1214438"/>
          <p14:tracePt t="5195" x="5286375" y="1214438"/>
          <p14:tracePt t="5210" x="5456238" y="1196975"/>
          <p14:tracePt t="5228" x="5697538" y="1187450"/>
          <p14:tracePt t="5246" x="5830888" y="1187450"/>
          <p14:tracePt t="5260" x="5902325" y="1187450"/>
          <p14:tracePt t="5277" x="5929313" y="1187450"/>
          <p14:tracePt t="5342" x="5938838" y="1187450"/>
          <p14:tracePt t="5349" x="5946775" y="1179513"/>
          <p14:tracePt t="5359" x="5956300" y="1179513"/>
          <p14:tracePt t="5378" x="5973763" y="1179513"/>
          <p14:tracePt t="5394" x="5991225" y="1169988"/>
          <p14:tracePt t="5410" x="6027738" y="1152525"/>
          <p14:tracePt t="5426" x="6045200" y="1143000"/>
          <p14:tracePt t="5444" x="6099175" y="1125538"/>
          <p14:tracePt t="5460" x="6143625" y="1116013"/>
          <p14:tracePt t="5476" x="6180138" y="1116013"/>
          <p14:tracePt t="5493" x="6215063" y="1098550"/>
          <p14:tracePt t="5510" x="6269038" y="1089025"/>
          <p14:tracePt t="5525" x="6323013" y="1081088"/>
          <p14:tracePt t="5543" x="6394450" y="1081088"/>
          <p14:tracePt t="5559" x="6456363" y="1062038"/>
          <p14:tracePt t="5576" x="6518275" y="1054100"/>
          <p14:tracePt t="5592" x="6554788" y="1054100"/>
          <p14:tracePt t="5610" x="6599238" y="1044575"/>
          <p14:tracePt t="5614" x="6626225" y="1044575"/>
          <p14:tracePt t="5625" x="6643688" y="1044575"/>
          <p14:tracePt t="5642" x="6680200" y="1044575"/>
          <p14:tracePt t="5660" x="6715125" y="1044575"/>
          <p14:tracePt t="5675" x="6777038" y="1044575"/>
          <p14:tracePt t="5692" x="6831013" y="1044575"/>
          <p14:tracePt t="5710" x="6894513" y="1062038"/>
          <p14:tracePt t="5726" x="6965950" y="1071563"/>
          <p14:tracePt t="5741" x="7062788" y="1089025"/>
          <p14:tracePt t="5758" x="7170738" y="1108075"/>
          <p14:tracePt t="5774" x="7251700" y="1116013"/>
          <p14:tracePt t="5790" x="7340600" y="1133475"/>
          <p14:tracePt t="5808" x="7394575" y="1133475"/>
          <p14:tracePt t="5824" x="7419975" y="1133475"/>
          <p14:tracePt t="5841" x="7429500" y="1133475"/>
          <p14:tracePt t="5857" x="7446963" y="1133475"/>
          <p14:tracePt t="5874" x="7466013" y="1133475"/>
          <p14:tracePt t="5890" x="7491413" y="1133475"/>
          <p14:tracePt t="5908" x="7527925" y="1125538"/>
          <p14:tracePt t="5924" x="7554913" y="1116013"/>
          <p14:tracePt t="5940" x="7589838" y="1108075"/>
          <p14:tracePt t="5957" x="7608888" y="1098550"/>
          <p14:tracePt t="5973" x="7616825" y="1089025"/>
          <p14:tracePt t="5989" x="7653338" y="1062038"/>
          <p14:tracePt t="6006" x="7697788" y="1062038"/>
          <p14:tracePt t="6023" x="7759700" y="1062038"/>
          <p14:tracePt t="6040" x="7831138" y="1044575"/>
          <p14:tracePt t="6057" x="7885113" y="1044575"/>
          <p14:tracePt t="6072" x="7929563" y="1044575"/>
          <p14:tracePt t="6089" x="7983538" y="1044575"/>
          <p14:tracePt t="6105" x="7991475" y="1044575"/>
          <p14:tracePt t="6107" x="8010525" y="1044575"/>
          <p14:tracePt t="6139" x="8018463" y="1044575"/>
          <p14:tracePt t="6159" x="8037513" y="1044575"/>
          <p14:tracePt t="6172" x="8054975" y="1044575"/>
          <p14:tracePt t="6189" x="8072438" y="1044575"/>
          <p14:tracePt t="6206" x="8099425" y="1044575"/>
          <p14:tracePt t="6222" x="8116888" y="1044575"/>
          <p14:tracePt t="6240" x="8126413" y="1044575"/>
          <p14:tracePt t="6285" x="8134350" y="1044575"/>
          <p14:tracePt t="6309" x="8143875" y="1044575"/>
          <p14:tracePt t="6509" x="8153400" y="1054100"/>
          <p14:tracePt t="6516" x="8153400" y="1108075"/>
          <p14:tracePt t="6525" x="8153400" y="1169988"/>
          <p14:tracePt t="6537" x="8161338" y="1250950"/>
          <p14:tracePt t="6554" x="8205788" y="1438275"/>
          <p14:tracePt t="6570" x="8224838" y="1633538"/>
          <p14:tracePt t="6586" x="8259763" y="1893888"/>
          <p14:tracePt t="6603" x="8375650" y="2384425"/>
          <p14:tracePt t="6620" x="8429625" y="2751138"/>
          <p14:tracePt t="6637" x="8501063" y="3098800"/>
          <p14:tracePt t="6654" x="8609013" y="3429000"/>
          <p14:tracePt t="6670" x="8680450" y="3643313"/>
          <p14:tracePt t="6687" x="8751888" y="3795713"/>
          <p14:tracePt t="6704" x="8813800" y="3938588"/>
          <p14:tracePt t="6719" x="8858250" y="4037013"/>
          <p14:tracePt t="6735" x="8885238" y="4098925"/>
          <p14:tracePt t="6753" x="8902700" y="4170363"/>
          <p14:tracePt t="6770" x="8929688" y="4224338"/>
          <p14:tracePt t="6785" x="8956675" y="4286250"/>
          <p14:tracePt t="6803" x="8983663" y="4367213"/>
          <p14:tracePt t="6820" x="9010650" y="4429125"/>
          <p14:tracePt t="6835" x="9037638" y="4554538"/>
          <p14:tracePt t="6853" x="9055100" y="4687888"/>
          <p14:tracePt t="6870" x="9082088" y="4813300"/>
          <p14:tracePt t="6885" x="9090025" y="4929188"/>
          <p14:tracePt t="6902" x="9099550" y="5027613"/>
          <p14:tracePt t="6918" x="9126538" y="5153025"/>
          <p14:tracePt t="6934" x="9126538" y="5232400"/>
          <p14:tracePt t="6952" x="9126538" y="5303838"/>
          <p14:tracePt t="6969" x="9126538" y="5367338"/>
          <p14:tracePt t="6985" x="9126538" y="5438775"/>
          <p14:tracePt t="7004" x="9126538" y="5510213"/>
          <p14:tracePt t="7019" x="9126538" y="5589588"/>
          <p14:tracePt t="7035" x="9126538" y="5661025"/>
          <p14:tracePt t="7051" x="9126538" y="5688013"/>
          <p14:tracePt t="7068" x="9126538" y="5795963"/>
          <p14:tracePt t="7085" x="9126538" y="5848350"/>
          <p14:tracePt t="7100" x="9126538" y="5902325"/>
          <p14:tracePt t="7117" x="9126538" y="5965825"/>
          <p14:tracePt t="7134" x="9126538" y="6010275"/>
          <p14:tracePt t="7150" x="9126538" y="6037263"/>
          <p14:tracePt t="7166" x="9126538" y="6054725"/>
          <p14:tracePt t="7184" x="9126538" y="6062663"/>
          <p14:tracePt t="7200" x="9117013" y="6072188"/>
          <p14:tracePt t="7217" x="9109075" y="6072188"/>
          <p14:tracePt t="7234" x="9099550" y="6089650"/>
          <p14:tracePt t="7268" x="9090025" y="6089650"/>
          <p14:tracePt t="7293" x="9082088" y="6089650"/>
          <p14:tracePt t="7316" x="9072563" y="6099175"/>
          <p14:tracePt t="7333" x="9063038" y="6099175"/>
          <p14:tracePt t="7341" x="9055100" y="6099175"/>
          <p14:tracePt t="7357" x="9045575" y="6099175"/>
          <p14:tracePt t="7366" x="9037638" y="6099175"/>
          <p14:tracePt t="7383" x="9018588" y="6099175"/>
          <p14:tracePt t="7399" x="8983663" y="6099175"/>
          <p14:tracePt t="7415" x="8956675" y="6099175"/>
          <p14:tracePt t="7433" x="8902700" y="6099175"/>
          <p14:tracePt t="7449" x="8858250" y="6099175"/>
          <p14:tracePt t="7465" x="8823325" y="6108700"/>
          <p14:tracePt t="7482" x="8813800" y="6116638"/>
          <p14:tracePt t="7499" x="8804275" y="6116638"/>
          <p14:tracePt t="10460" x="8804275" y="6126163"/>
          <p14:tracePt t="10468" x="8759825" y="6153150"/>
          <p14:tracePt t="10483" x="8537575" y="6232525"/>
          <p14:tracePt t="10499" x="8062913" y="6340475"/>
          <p14:tracePt t="10517" x="7456488" y="6438900"/>
          <p14:tracePt t="10533" x="7224713" y="6438900"/>
          <p14:tracePt t="10550" x="7126288" y="6438900"/>
          <p14:tracePt t="10565" x="7054850" y="6438900"/>
          <p14:tracePt t="10583" x="6965950" y="6429375"/>
          <p14:tracePt t="10598" x="6875463" y="6375400"/>
          <p14:tracePt t="10615" x="6823075" y="6330950"/>
          <p14:tracePt t="10632" x="6759575" y="6259513"/>
          <p14:tracePt t="10649" x="6724650" y="6188075"/>
          <p14:tracePt t="10667" x="6680200" y="6054725"/>
          <p14:tracePt t="10682" x="6634163" y="5902325"/>
          <p14:tracePt t="10700" x="6616700" y="5705475"/>
          <p14:tracePt t="10716" x="6589713" y="5562600"/>
          <p14:tracePt t="10732" x="6537325" y="5402263"/>
          <p14:tracePt t="10749" x="6473825" y="5259388"/>
          <p14:tracePt t="10764" x="6411913" y="5153025"/>
          <p14:tracePt t="10781" x="6323013" y="5027613"/>
          <p14:tracePt t="10798" x="6205538" y="4894263"/>
          <p14:tracePt t="10814" x="6089650" y="4795838"/>
          <p14:tracePt t="10830" x="5991225" y="4732338"/>
          <p14:tracePt t="10847" x="5946775" y="4697413"/>
          <p14:tracePt t="11012" x="5929313" y="4697413"/>
          <p14:tracePt t="11020" x="5884863" y="4697413"/>
          <p14:tracePt t="11030" x="5830888" y="4697413"/>
          <p14:tracePt t="11046" x="5697538" y="4670425"/>
          <p14:tracePt t="11064" x="5483225" y="4598988"/>
          <p14:tracePt t="11080" x="5180013" y="4510088"/>
          <p14:tracePt t="11098" x="4894263" y="4438650"/>
          <p14:tracePt t="11113" x="4545013" y="4340225"/>
          <p14:tracePt t="11116" x="4394200" y="4313238"/>
          <p14:tracePt t="11129" x="4303713" y="4286250"/>
          <p14:tracePt t="11147" x="4108450" y="4268788"/>
          <p14:tracePt t="11163" x="3946525" y="4232275"/>
          <p14:tracePt t="11181" x="3894138" y="4224338"/>
          <p14:tracePt t="11196" x="3884613" y="4224338"/>
          <p14:tracePt t="11213" x="3857625" y="4214813"/>
          <p14:tracePt t="11246" x="3848100" y="4205288"/>
          <p14:tracePt t="11262" x="3830638" y="4205288"/>
          <p14:tracePt t="11280" x="3795713" y="4205288"/>
          <p14:tracePt t="11295" x="3732213" y="4187825"/>
          <p14:tracePt t="11312" x="3670300" y="4187825"/>
          <p14:tracePt t="11328" x="3589338" y="4179888"/>
          <p14:tracePt t="11345" x="3509963" y="4179888"/>
          <p14:tracePt t="11363" x="3402013" y="4179888"/>
          <p14:tracePt t="11378" x="3322638" y="4160838"/>
          <p14:tracePt t="11396" x="3205163" y="4125913"/>
          <p14:tracePt t="11411" x="3152775" y="4098925"/>
          <p14:tracePt t="11428" x="3143250" y="4089400"/>
          <p14:tracePt t="11445" x="3116263" y="4062413"/>
          <p14:tracePt t="11461" x="3089275" y="3990975"/>
          <p14:tracePt t="11477" x="3062288" y="3919538"/>
          <p14:tracePt t="11495" x="3027363" y="3830638"/>
          <p14:tracePt t="11510" x="2990850" y="3768725"/>
          <p14:tracePt t="11528" x="2965450" y="3687763"/>
          <p14:tracePt t="11544" x="2955925" y="3608388"/>
          <p14:tracePt t="11561" x="2955925" y="3527425"/>
          <p14:tracePt t="11577" x="2955925" y="3446463"/>
          <p14:tracePt t="11594" x="3000375" y="3348038"/>
          <p14:tracePt t="11611" x="3133725" y="3197225"/>
          <p14:tracePt t="11628" x="3251200" y="3116263"/>
          <p14:tracePt t="11643" x="3394075" y="3017838"/>
          <p14:tracePt t="11660" x="3544888" y="2928938"/>
          <p14:tracePt t="11676" x="3714750" y="2840038"/>
          <p14:tracePt t="11693" x="3803650" y="2786063"/>
          <p14:tracePt t="11710" x="3848100" y="2759075"/>
          <p14:tracePt t="11726" x="3875088" y="2759075"/>
          <p14:tracePt t="11742" x="3884613" y="2751138"/>
          <p14:tracePt t="11759" x="3894138" y="2751138"/>
          <p14:tracePt t="11775" x="3911600" y="2741613"/>
          <p14:tracePt t="11792" x="3946525" y="2732088"/>
          <p14:tracePt t="11808" x="3973513" y="2732088"/>
          <p14:tracePt t="11825" x="4017963" y="2732088"/>
          <p14:tracePt t="11843" x="4044950" y="2732088"/>
          <p14:tracePt t="11859" x="4054475" y="2732088"/>
          <p14:tracePt t="12100" x="4062413" y="2732088"/>
          <p14:tracePt t="12108" x="4187825" y="2732088"/>
          <p14:tracePt t="12116" x="4473575" y="2732088"/>
          <p14:tracePt t="12125" x="4894263" y="2724150"/>
          <p14:tracePt t="12141" x="5572125" y="2625725"/>
          <p14:tracePt t="12157" x="5875338" y="2581275"/>
          <p14:tracePt t="12175" x="6153150" y="2571750"/>
          <p14:tracePt t="12190" x="6411913" y="2554288"/>
          <p14:tracePt t="12206" x="6626225" y="2527300"/>
          <p14:tracePt t="12224" x="6804025" y="2517775"/>
          <p14:tracePt t="12241" x="6919913" y="2517775"/>
          <p14:tracePt t="12258" x="6956425" y="2509838"/>
          <p14:tracePt t="12273" x="6965950" y="2500313"/>
          <p14:tracePt t="12290" x="6983413" y="2500313"/>
          <p14:tracePt t="12340" x="6991350" y="2500313"/>
          <p14:tracePt t="12348" x="7000875" y="2500313"/>
          <p14:tracePt t="12364" x="7010400" y="2509838"/>
          <p14:tracePt t="12373" x="7018338" y="2517775"/>
          <p14:tracePt t="12390" x="7027863" y="2527300"/>
          <p14:tracePt t="12406" x="7027863" y="2544763"/>
          <p14:tracePt t="12492" x="7018338" y="2544763"/>
          <p14:tracePt t="12508" x="7010400" y="2544763"/>
          <p14:tracePt t="12516" x="6991350" y="2544763"/>
          <p14:tracePt t="12540" x="6983413" y="2544763"/>
          <p14:tracePt t="12548" x="6973888" y="2544763"/>
          <p14:tracePt t="12558" x="6965950" y="2544763"/>
          <p14:tracePt t="12572" x="6956425" y="2544763"/>
          <p14:tracePt t="12588" x="6946900" y="2544763"/>
          <p14:tracePt t="12636" x="6938963" y="2544763"/>
          <p14:tracePt t="12708" x="6929438" y="2544763"/>
          <p14:tracePt t="12724" x="6919913" y="2562225"/>
          <p14:tracePt t="12732" x="6911975" y="2562225"/>
          <p14:tracePt t="12740" x="6911975" y="2571750"/>
          <p14:tracePt t="12754" x="6894513" y="2608263"/>
          <p14:tracePt t="12771" x="6867525" y="2643188"/>
          <p14:tracePt t="12787" x="6823075" y="2687638"/>
          <p14:tracePt t="12804" x="6769100" y="2732088"/>
          <p14:tracePt t="12821" x="6715125" y="2759075"/>
          <p14:tracePt t="12837" x="6705600" y="2768600"/>
          <p14:tracePt t="12853" x="6688138" y="2768600"/>
          <p14:tracePt t="12870" x="6670675" y="2768600"/>
          <p14:tracePt t="12887" x="6643688" y="2768600"/>
          <p14:tracePt t="12903" x="6626225" y="2751138"/>
          <p14:tracePt t="12920" x="6616700" y="2741613"/>
          <p14:tracePt t="12936" x="6589713" y="2724150"/>
          <p14:tracePt t="12953" x="6572250" y="2714625"/>
          <p14:tracePt t="12970" x="6554788" y="2705100"/>
          <p14:tracePt t="13044" x="6554788" y="2697163"/>
          <p14:tracePt t="13060" x="6554788" y="2679700"/>
          <p14:tracePt t="13068" x="6554788" y="2660650"/>
          <p14:tracePt t="13076" x="6562725" y="2660650"/>
          <p14:tracePt t="13085" x="6562725" y="2652713"/>
          <p14:tracePt t="13102" x="6562725" y="2633663"/>
          <p14:tracePt t="13119" x="6562725" y="2616200"/>
          <p14:tracePt t="13122" x="6562725" y="2608263"/>
          <p14:tracePt t="13135" x="6562725" y="2598738"/>
          <p14:tracePt t="13154" x="6562725" y="2589213"/>
          <p14:tracePt t="13580" x="6572250" y="2581275"/>
          <p14:tracePt t="13588" x="6589713" y="2581275"/>
          <p14:tracePt t="13599" x="6616700" y="2581275"/>
          <p14:tracePt t="13616" x="6697663" y="2581275"/>
          <p14:tracePt t="13618" x="6732588" y="2581275"/>
          <p14:tracePt t="13632" x="6786563" y="2581275"/>
          <p14:tracePt t="13649" x="6858000" y="2581275"/>
          <p14:tracePt t="13665" x="6929438" y="2581275"/>
          <p14:tracePt t="13683" x="6983413" y="2562225"/>
          <p14:tracePt t="13699" x="7000875" y="2562225"/>
          <p14:tracePt t="13715" x="7010400" y="2562225"/>
          <p14:tracePt t="13748" x="7018338" y="2562225"/>
          <p14:tracePt t="13766" x="7037388" y="2562225"/>
          <p14:tracePt t="13782" x="7054850" y="2562225"/>
          <p14:tracePt t="13798" x="7072313" y="2562225"/>
          <p14:tracePt t="13815" x="7081838" y="2562225"/>
          <p14:tracePt t="13832" x="7099300" y="2562225"/>
          <p14:tracePt t="13848" x="7116763" y="2554288"/>
          <p14:tracePt t="13866" x="7126288" y="2554288"/>
          <p14:tracePt t="14307" x="7143750" y="2554288"/>
          <p14:tracePt t="14315" x="7170738" y="2544763"/>
          <p14:tracePt t="14328" x="7197725" y="2544763"/>
          <p14:tracePt t="14346" x="7304088" y="2527300"/>
          <p14:tracePt t="14364" x="7367588" y="2527300"/>
          <p14:tracePt t="14380" x="7419975" y="2527300"/>
          <p14:tracePt t="14396" x="7439025" y="2527300"/>
          <p14:tracePt t="14428" x="7446963" y="2527300"/>
          <p14:tracePt t="14787" x="7446963" y="2517775"/>
          <p14:tracePt t="14819" x="7446963" y="2509838"/>
          <p14:tracePt t="14907" x="7466013" y="2490788"/>
          <p14:tracePt t="15436" x="7473950" y="2482850"/>
          <p14:tracePt t="15627" x="7473950" y="2473325"/>
          <p14:tracePt t="15651" x="7483475" y="2473325"/>
          <p14:tracePt t="15667" x="7491413" y="2473325"/>
          <p14:tracePt t="15675" x="7500938" y="2473325"/>
          <p14:tracePt t="15688" x="7518400" y="2473325"/>
          <p14:tracePt t="15705" x="7554913" y="2473325"/>
          <p14:tracePt t="15721" x="7589838" y="2473325"/>
          <p14:tracePt t="15738" x="7643813" y="2473325"/>
          <p14:tracePt t="15755" x="7670800" y="2490788"/>
          <p14:tracePt t="15771" x="7688263" y="2500313"/>
          <p14:tracePt t="15787" x="7697788" y="2509838"/>
          <p14:tracePt t="15804" x="7705725" y="2509838"/>
          <p14:tracePt t="17156" x="7715250" y="2527300"/>
          <p14:tracePt t="17164" x="7715250" y="2536825"/>
          <p14:tracePt t="17171" x="7715250" y="2554288"/>
          <p14:tracePt t="17180" x="7715250" y="2581275"/>
          <p14:tracePt t="17197" x="7680325" y="2633663"/>
          <p14:tracePt t="17213" x="7626350" y="2724150"/>
          <p14:tracePt t="17230" x="7589838" y="2795588"/>
          <p14:tracePt t="17247" x="7537450" y="2867025"/>
          <p14:tracePt t="17264" x="7510463" y="2911475"/>
          <p14:tracePt t="17281" x="7491413" y="2938463"/>
          <p14:tracePt t="17297" x="7483475" y="2938463"/>
          <p14:tracePt t="17313" x="7473950" y="2946400"/>
          <p14:tracePt t="17333" x="7473950" y="2955925"/>
          <p14:tracePt t="17350" x="7466013" y="2965450"/>
          <p14:tracePt t="17364" x="7456488" y="2965450"/>
          <p14:tracePt t="17387" x="7446963" y="2965450"/>
          <p14:tracePt t="17396" x="7429500" y="2965450"/>
          <p14:tracePt t="17413" x="7394575" y="2965450"/>
          <p14:tracePt t="17429" x="7358063" y="2965450"/>
          <p14:tracePt t="17447" x="7296150" y="2965450"/>
          <p14:tracePt t="17462" x="7251700" y="2965450"/>
          <p14:tracePt t="17478" x="7215188" y="2965450"/>
          <p14:tracePt t="17496" x="7161213" y="2973388"/>
          <p14:tracePt t="17512" x="7134225" y="2973388"/>
          <p14:tracePt t="17529" x="7108825" y="2973388"/>
          <p14:tracePt t="17545" x="7099300" y="2973388"/>
          <p14:tracePt t="17563" x="7072313" y="2973388"/>
          <p14:tracePt t="17579" x="7054850" y="2973388"/>
          <p14:tracePt t="17595" x="7045325" y="2973388"/>
          <p14:tracePt t="17612" x="7037388" y="2973388"/>
          <p14:tracePt t="17629" x="7027863" y="2973388"/>
          <p14:tracePt t="17668" x="7010400" y="2973388"/>
          <p14:tracePt t="17675" x="7000875" y="2973388"/>
          <p14:tracePt t="17692" x="6991350" y="2973388"/>
          <p14:tracePt t="17707" x="6973888" y="2965450"/>
          <p14:tracePt t="17723" x="6965950" y="2965450"/>
          <p14:tracePt t="17731" x="6956425" y="2965450"/>
          <p14:tracePt t="17744" x="6946900" y="2965450"/>
          <p14:tracePt t="17760" x="6929438" y="2965450"/>
          <p14:tracePt t="17777" x="6894513" y="2965450"/>
          <p14:tracePt t="17793" x="6875463" y="2955925"/>
          <p14:tracePt t="17810" x="6840538" y="2946400"/>
          <p14:tracePt t="17827" x="6823075" y="2938463"/>
          <p14:tracePt t="17844" x="6786563" y="2928938"/>
          <p14:tracePt t="17860" x="6759575" y="2928938"/>
          <p14:tracePt t="17877" x="6732588" y="2928938"/>
          <p14:tracePt t="18091" x="6715125" y="2928938"/>
          <p14:tracePt t="18125" x="6705600" y="2928938"/>
          <p14:tracePt t="18131" x="6697663" y="2911475"/>
          <p14:tracePt t="18154" x="6688138" y="2911475"/>
          <p14:tracePt t="18163" x="6680200" y="2911475"/>
          <p14:tracePt t="18187" x="6670675" y="2911475"/>
          <p14:tracePt t="18203" x="6661150" y="2911475"/>
          <p14:tracePt t="18227" x="6653213" y="2911475"/>
          <p14:tracePt t="18244" x="6643688" y="2901950"/>
          <p14:tracePt t="18251" x="6634163" y="2901950"/>
          <p14:tracePt t="18259" x="6626225" y="2901950"/>
          <p14:tracePt t="18275" x="6616700" y="2901950"/>
          <p14:tracePt t="18291" x="6608763" y="2901950"/>
          <p14:tracePt t="19436" x="6634163" y="2901950"/>
          <p14:tracePt t="19444" x="6670675" y="2901950"/>
          <p14:tracePt t="19455" x="6697663" y="2901950"/>
          <p14:tracePt t="19469" x="6751638" y="2901950"/>
          <p14:tracePt t="19485" x="6813550" y="2911475"/>
          <p14:tracePt t="19501" x="6858000" y="2911475"/>
          <p14:tracePt t="19518" x="6884988" y="2919413"/>
          <p14:tracePt t="19534" x="6911975" y="2919413"/>
          <p14:tracePt t="19551" x="6919913" y="2919413"/>
          <p14:tracePt t="19568" x="6929438" y="2919413"/>
          <p14:tracePt t="19600" x="6938963" y="2919413"/>
          <p14:tracePt t="19651" x="6946900" y="2911475"/>
          <p14:tracePt t="20251" x="6956425" y="2911475"/>
          <p14:tracePt t="20259" x="6965950" y="2901950"/>
          <p14:tracePt t="20267" x="6991350" y="2901950"/>
          <p14:tracePt t="20280" x="7000875" y="2894013"/>
          <p14:tracePt t="20298" x="7089775" y="2894013"/>
          <p14:tracePt t="20314" x="7153275" y="2894013"/>
          <p14:tracePt t="20332" x="7224713" y="2884488"/>
          <p14:tracePt t="20347" x="7259638" y="2884488"/>
          <p14:tracePt t="20363" x="7277100" y="2884488"/>
          <p14:tracePt t="20380" x="7286625" y="2884488"/>
          <p14:tracePt t="20794" x="7296150" y="2884488"/>
          <p14:tracePt t="20803" x="7313613" y="2884488"/>
          <p14:tracePt t="20812" x="7323138" y="2884488"/>
          <p14:tracePt t="20827" x="7367588" y="2884488"/>
          <p14:tracePt t="20844" x="7419975" y="2884488"/>
          <p14:tracePt t="20860" x="7473950" y="2884488"/>
          <p14:tracePt t="20877" x="7491413" y="2884488"/>
          <p14:tracePt t="21573" x="7510463" y="2874963"/>
          <p14:tracePt t="21586" x="7518400" y="2867025"/>
          <p14:tracePt t="21594" x="7537450" y="2867025"/>
          <p14:tracePt t="21606" x="7554913" y="2867025"/>
          <p14:tracePt t="21624" x="7608888" y="2847975"/>
          <p14:tracePt t="21640" x="7653338" y="2847975"/>
          <p14:tracePt t="21656" x="7705725" y="2840038"/>
          <p14:tracePt t="21674" x="7742238" y="2830513"/>
          <p14:tracePt t="21690" x="7759700" y="2822575"/>
          <p14:tracePt t="21706" x="7777163" y="2822575"/>
          <p14:tracePt t="21722" x="7786688" y="2822575"/>
          <p14:tracePt t="21803" x="7796213" y="2822575"/>
          <p14:tracePt t="22603" x="7804150" y="2822575"/>
          <p14:tracePt t="22610" x="7796213" y="2840038"/>
          <p14:tracePt t="22619" x="7796213" y="2847975"/>
          <p14:tracePt t="22634" x="7786688" y="2884488"/>
          <p14:tracePt t="22651" x="7777163" y="2901950"/>
          <p14:tracePt t="22667" x="7769225" y="2919413"/>
          <p14:tracePt t="22684" x="7759700" y="2919413"/>
          <p14:tracePt t="22955" x="7732713" y="2919413"/>
          <p14:tracePt t="22962" x="7688263" y="2919413"/>
          <p14:tracePt t="22972" x="7653338" y="2919413"/>
          <p14:tracePt t="22983" x="7616825" y="2919413"/>
          <p14:tracePt t="23000" x="7545388" y="2919413"/>
          <p14:tracePt t="23016" x="7483475" y="2919413"/>
          <p14:tracePt t="23035" x="7439025" y="2919413"/>
          <p14:tracePt t="23049" x="7394575" y="2919413"/>
          <p14:tracePt t="23067" x="7358063" y="2919413"/>
          <p14:tracePt t="23084" x="7313613" y="2919413"/>
          <p14:tracePt t="23100" x="7242175" y="2919413"/>
          <p14:tracePt t="23117" x="7161213" y="2911475"/>
          <p14:tracePt t="23132" x="7062788" y="2894013"/>
          <p14:tracePt t="23149" x="6965950" y="2874963"/>
          <p14:tracePt t="23165" x="6902450" y="2867025"/>
          <p14:tracePt t="23181" x="6867525" y="2857500"/>
          <p14:tracePt t="23198" x="6848475" y="2857500"/>
          <p14:tracePt t="23243" x="6840538" y="2857500"/>
          <p14:tracePt t="23258" x="6831013" y="2840038"/>
          <p14:tracePt t="23267" x="6813550" y="2840038"/>
          <p14:tracePt t="23281" x="6769100" y="2830513"/>
          <p14:tracePt t="23298" x="6705600" y="2803525"/>
          <p14:tracePt t="23315" x="6653213" y="2776538"/>
          <p14:tracePt t="23331" x="6608763" y="2751138"/>
          <p14:tracePt t="23348" x="6589713" y="2732088"/>
          <p14:tracePt t="23365" x="6572250" y="2687638"/>
          <p14:tracePt t="23381" x="6572250" y="2643188"/>
          <p14:tracePt t="23398" x="6572250" y="2589213"/>
          <p14:tracePt t="23414" x="6572250" y="2527300"/>
          <p14:tracePt t="23431" x="6562725" y="2490788"/>
          <p14:tracePt t="23447" x="6562725" y="2455863"/>
          <p14:tracePt t="23466" x="6562725" y="2428875"/>
          <p14:tracePt t="23481" x="6572250" y="2374900"/>
          <p14:tracePt t="23497" x="6589713" y="2330450"/>
          <p14:tracePt t="23514" x="6634163" y="2295525"/>
          <p14:tracePt t="23530" x="6670675" y="2276475"/>
          <p14:tracePt t="23546" x="6769100" y="2268538"/>
          <p14:tracePt t="23564" x="6919913" y="2241550"/>
          <p14:tracePt t="23581" x="7054850" y="2232025"/>
          <p14:tracePt t="23596" x="7205663" y="2232025"/>
          <p14:tracePt t="23612" x="7375525" y="2232025"/>
          <p14:tracePt t="23630" x="7518400" y="2232025"/>
          <p14:tracePt t="23646" x="7626350" y="2232025"/>
          <p14:tracePt t="23664" x="7724775" y="2232025"/>
          <p14:tracePt t="23679" x="7759700" y="2232025"/>
          <p14:tracePt t="23697" x="7796213" y="2241550"/>
          <p14:tracePt t="23712" x="7813675" y="2251075"/>
          <p14:tracePt t="23730" x="7813675" y="2259013"/>
          <p14:tracePt t="23746" x="7823200" y="2339975"/>
          <p14:tracePt t="23762" x="7831138" y="2419350"/>
          <p14:tracePt t="23779" x="7858125" y="2536825"/>
          <p14:tracePt t="23795" x="7858125" y="2625725"/>
          <p14:tracePt t="23811" x="7848600" y="2679700"/>
          <p14:tracePt t="23828" x="7777163" y="2741613"/>
          <p14:tracePt t="23845" x="7680325" y="2786063"/>
          <p14:tracePt t="23862" x="7554913" y="2795588"/>
          <p14:tracePt t="23880" x="7419975" y="2795588"/>
          <p14:tracePt t="23896" x="7269163" y="2795588"/>
          <p14:tracePt t="23911" x="7099300" y="2795588"/>
          <p14:tracePt t="23928" x="6956425" y="2795588"/>
          <p14:tracePt t="23945" x="6804025" y="2759075"/>
          <p14:tracePt t="23961" x="6732588" y="2724150"/>
          <p14:tracePt t="23979" x="6661150" y="2679700"/>
          <p14:tracePt t="23994" x="6608763" y="2643188"/>
          <p14:tracePt t="24011" x="6562725" y="2608263"/>
          <p14:tracePt t="24028" x="6527800" y="2581275"/>
          <p14:tracePt t="24044" x="6527800" y="2544763"/>
          <p14:tracePt t="24060" x="6527800" y="2500313"/>
          <p14:tracePt t="24077" x="6527800" y="2465388"/>
          <p14:tracePt t="24093" x="6554788" y="2438400"/>
          <p14:tracePt t="24110" x="6626225" y="2419350"/>
          <p14:tracePt t="24127" x="6724650" y="2419350"/>
          <p14:tracePt t="24144" x="6813550" y="2419350"/>
          <p14:tracePt t="24162" x="6991350" y="2419350"/>
          <p14:tracePt t="24176" x="7027863" y="2428875"/>
          <p14:tracePt t="24193" x="7072313" y="2438400"/>
          <p14:tracePt t="24210" x="7081838" y="2446338"/>
          <p14:tracePt t="24515" x="7081838" y="2465388"/>
          <p14:tracePt t="24524" x="7081838" y="2482850"/>
          <p14:tracePt t="24531" x="7081838" y="2509838"/>
          <p14:tracePt t="24541" x="7072313" y="2544763"/>
          <p14:tracePt t="24558" x="7062788" y="2633663"/>
          <p14:tracePt t="24574" x="7062788" y="2714625"/>
          <p14:tracePt t="24592" x="7054850" y="2813050"/>
          <p14:tracePt t="24608" x="7045325" y="2884488"/>
          <p14:tracePt t="24611" x="7027863" y="2928938"/>
          <p14:tracePt t="24625" x="7027863" y="2973388"/>
          <p14:tracePt t="24642" x="6983413" y="3071813"/>
          <p14:tracePt t="24658" x="6831013" y="3241675"/>
          <p14:tracePt t="24674" x="6680200" y="3375025"/>
          <p14:tracePt t="24691" x="6500813" y="3490913"/>
          <p14:tracePt t="24707" x="6323013" y="3598863"/>
          <p14:tracePt t="24724" x="6242050" y="3652838"/>
          <p14:tracePt t="24741" x="6143625" y="3714750"/>
          <p14:tracePt t="24756" x="6062663" y="3776663"/>
          <p14:tracePt t="24773" x="6010275" y="3786188"/>
          <p14:tracePt t="24791" x="5965825" y="3813175"/>
          <p14:tracePt t="24807" x="5919788" y="3830638"/>
          <p14:tracePt t="24823" x="5902325" y="3840163"/>
          <p14:tracePt t="24841" x="5894388" y="3840163"/>
          <p14:tracePt t="24946" x="5894388" y="3848100"/>
          <p14:tracePt t="24986" x="5884863" y="3867150"/>
          <p14:tracePt t="25018" x="5884863" y="3875088"/>
          <p14:tracePt t="25026" x="5875338" y="3884613"/>
          <p14:tracePt t="25038" x="5867400" y="3902075"/>
          <p14:tracePt t="25056" x="5830888" y="3938588"/>
          <p14:tracePt t="25073" x="5680075" y="4044950"/>
          <p14:tracePt t="25088" x="5599113" y="4081463"/>
          <p14:tracePt t="25105" x="5330825" y="4160838"/>
          <p14:tracePt t="25123" x="5126038" y="4187825"/>
          <p14:tracePt t="25138" x="4938713" y="4187825"/>
          <p14:tracePt t="25155" x="4751388" y="4187825"/>
          <p14:tracePt t="25171" x="4608513" y="4187825"/>
          <p14:tracePt t="25187" x="4545013" y="4187825"/>
          <p14:tracePt t="25205" x="4500563" y="4187825"/>
          <p14:tracePt t="25221" x="4483100" y="4187825"/>
          <p14:tracePt t="25238" x="4456113" y="4187825"/>
          <p14:tracePt t="25254" x="4438650" y="4187825"/>
          <p14:tracePt t="25272" x="4429125" y="4187825"/>
          <p14:tracePt t="25287" x="4411663" y="4187825"/>
          <p14:tracePt t="25303" x="4394200" y="4205288"/>
          <p14:tracePt t="25347" x="4375150" y="4214813"/>
          <p14:tracePt t="25362" x="4367213" y="4214813"/>
          <p14:tracePt t="25394" x="4357688" y="4214813"/>
          <p14:tracePt t="25404" x="4348163" y="4214813"/>
          <p14:tracePt t="25435" x="4340225" y="4214813"/>
          <p14:tracePt t="25451" x="4313238" y="4214813"/>
          <p14:tracePt t="25459" x="4286250" y="4214813"/>
          <p14:tracePt t="25470" x="4259263" y="4214813"/>
          <p14:tracePt t="25486" x="4170363" y="4214813"/>
          <p14:tracePt t="25506" x="3990975" y="4187825"/>
          <p14:tracePt t="25521" x="3902075" y="4152900"/>
          <p14:tracePt t="25537" x="3830638" y="4125913"/>
          <p14:tracePt t="25553" x="3822700" y="4116388"/>
          <p14:tracePt t="25874" x="3840163" y="4116388"/>
          <p14:tracePt t="25883" x="3867150" y="4116388"/>
          <p14:tracePt t="25890" x="3902075" y="4133850"/>
          <p14:tracePt t="25900" x="3956050" y="4133850"/>
          <p14:tracePt t="25917" x="4116388" y="4187825"/>
          <p14:tracePt t="25934" x="4348163" y="4259263"/>
          <p14:tracePt t="25951" x="4572000" y="4303713"/>
          <p14:tracePt t="25968" x="4840288" y="4340225"/>
          <p14:tracePt t="25984" x="5133975" y="4375150"/>
          <p14:tracePt t="26001" x="5510213" y="4429125"/>
          <p14:tracePt t="26017" x="5589588" y="4438650"/>
          <p14:tracePt t="26034" x="5724525" y="4465638"/>
          <p14:tracePt t="26362" x="5732463" y="4465638"/>
          <p14:tracePt t="26450" x="5741988" y="4465638"/>
          <p14:tracePt t="26578" x="5751513" y="4465638"/>
          <p14:tracePt t="27538" x="5759450" y="4456113"/>
          <p14:tracePt t="27546" x="5759450" y="4438650"/>
          <p14:tracePt t="27642" x="5768975" y="4429125"/>
          <p14:tracePt t="27674" x="5776913" y="4419600"/>
          <p14:tracePt t="27738" x="5776913" y="4411663"/>
          <p14:tracePt t="27770" x="5776913" y="4402138"/>
          <p14:tracePt t="30204" x="5768975" y="4402138"/>
          <p14:tracePt t="30213" x="5759450" y="4402138"/>
          <p14:tracePt t="30218" x="5751513" y="4402138"/>
          <p14:tracePt t="30229" x="5741988" y="4411663"/>
        </p14:tracePtLst>
      </p14:laserTrace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3"/>
          <a:stretch>
            <a:fillRect/>
          </a:stretch>
        </p:blipFill>
        <p:spPr>
          <a:xfrm>
            <a:off x="1395911" y="1609943"/>
            <a:ext cx="4240614" cy="361715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27628" y="217903"/>
            <a:ext cx="8265995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Тапсырма:</a:t>
            </a:r>
            <a:r>
              <a:rPr lang="kk-KZ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Берілген сызба бойынша сызықтық емес теңсіздіктер жүйесін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құрыңыз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(екі теңсіздіктің қиылысуы):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915802" y="4519601"/>
                <a:ext cx="3118915" cy="6865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ru-RU" sz="2000" dirty="0" err="1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2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0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kk-KZ" sz="2000" b="0" i="1" smtClean="0">
                                <a:latin typeface="Cambria Math" panose="02040503050406030204" pitchFamily="18" charset="0"/>
                              </a:rPr>
                              <m:t>у</m:t>
                            </m:r>
                            <m:r>
                              <a:rPr lang="kk-KZ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kk-KZ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2х</m:t>
                            </m:r>
                          </m:e>
                          <m:e>
                            <m:r>
                              <a:rPr lang="kk-KZ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ху</m:t>
                            </m:r>
                            <m:r>
                              <a:rPr lang="en-US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kk-KZ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</m:eqArr>
                      </m:e>
                    </m:d>
                  </m:oMath>
                </a14:m>
                <a:endParaRPr lang="ru-RU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5802" y="4519601"/>
                <a:ext cx="3118915" cy="686535"/>
              </a:xfrm>
              <a:prstGeom prst="rect">
                <a:avLst/>
              </a:prstGeom>
              <a:blipFill rotWithShape="0">
                <a:blip r:embed="rId6"/>
                <a:stretch>
                  <a:fillRect l="-48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3044" y="1609943"/>
            <a:ext cx="1605516" cy="160551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11262" y="1609943"/>
            <a:ext cx="1764721" cy="275445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4704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157"/>
    </mc:Choice>
    <mc:Fallback xmlns="">
      <p:transition spd="slow" advTm="771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extLst mod="1">
    <p:ext uri="{3A86A75C-4F4B-4683-9AE1-C65F6400EC91}">
      <p14:laserTraceLst xmlns:p14="http://schemas.microsoft.com/office/powerpoint/2010/main">
        <p14:tracePtLst>
          <p14:tracePt t="3035" x="1169988" y="4956175"/>
          <p14:tracePt t="3116" x="1169988" y="4946650"/>
          <p14:tracePt t="3132" x="1169988" y="4938713"/>
          <p14:tracePt t="3143" x="1169988" y="4919663"/>
          <p14:tracePt t="3156" x="1179513" y="4875213"/>
          <p14:tracePt t="3172" x="1196975" y="4803775"/>
          <p14:tracePt t="3190" x="1250950" y="4660900"/>
          <p14:tracePt t="3205" x="1347788" y="4456113"/>
          <p14:tracePt t="3222" x="1438275" y="4224338"/>
          <p14:tracePt t="3239" x="1562100" y="3956050"/>
          <p14:tracePt t="3255" x="1652588" y="3633788"/>
          <p14:tracePt t="3273" x="1741488" y="3276600"/>
          <p14:tracePt t="3288" x="1830388" y="2973388"/>
          <p14:tracePt t="3305" x="1919288" y="2732088"/>
          <p14:tracePt t="3322" x="1982788" y="2517775"/>
          <p14:tracePt t="3339" x="2054225" y="2276475"/>
          <p14:tracePt t="3355" x="2098675" y="2125663"/>
          <p14:tracePt t="3373" x="2143125" y="2000250"/>
          <p14:tracePt t="3390" x="2179638" y="1874838"/>
          <p14:tracePt t="3405" x="2187575" y="1768475"/>
          <p14:tracePt t="3421" x="2187575" y="1679575"/>
          <p14:tracePt t="3438" x="2197100" y="1616075"/>
          <p14:tracePt t="3455" x="2197100" y="1571625"/>
          <p14:tracePt t="3471" x="2197100" y="1527175"/>
          <p14:tracePt t="3487" x="2197100" y="1490663"/>
          <p14:tracePt t="3505" x="2197100" y="1455738"/>
          <p14:tracePt t="3520" x="2197100" y="1411288"/>
          <p14:tracePt t="3538" x="2179638" y="1357313"/>
          <p14:tracePt t="3554" x="2160588" y="1330325"/>
          <p14:tracePt t="3570" x="2143125" y="1303338"/>
          <p14:tracePt t="3587" x="2133600" y="1285875"/>
          <p14:tracePt t="3604" x="2116138" y="1250950"/>
          <p14:tracePt t="3621" x="2116138" y="1223963"/>
          <p14:tracePt t="3638" x="2108200" y="1223963"/>
          <p14:tracePt t="3654" x="2108200" y="1204913"/>
          <p14:tracePt t="3836" x="2089150" y="1204913"/>
          <p14:tracePt t="3844" x="2081213" y="1204913"/>
          <p14:tracePt t="3868" x="2071688" y="1204913"/>
          <p14:tracePt t="3932" x="2071688" y="1187450"/>
          <p14:tracePt t="3940" x="2089150" y="1187450"/>
          <p14:tracePt t="3951" x="2125663" y="1160463"/>
          <p14:tracePt t="3968" x="2259013" y="1116013"/>
          <p14:tracePt t="3985" x="2411413" y="1071563"/>
          <p14:tracePt t="4001" x="2643188" y="1054100"/>
          <p14:tracePt t="4018" x="2901950" y="1054100"/>
          <p14:tracePt t="4034" x="3251200" y="1054100"/>
          <p14:tracePt t="4052" x="3419475" y="1044575"/>
          <p14:tracePt t="4067" x="3509963" y="1017588"/>
          <p14:tracePt t="4084" x="3581400" y="1000125"/>
          <p14:tracePt t="4101" x="3625850" y="973138"/>
          <p14:tracePt t="4117" x="3670300" y="965200"/>
          <p14:tracePt t="4134" x="3732213" y="938213"/>
          <p14:tracePt t="4151" x="3813175" y="893763"/>
          <p14:tracePt t="4166" x="3902075" y="866775"/>
          <p14:tracePt t="4183" x="4017963" y="839788"/>
          <p14:tracePt t="4200" x="4089400" y="822325"/>
          <p14:tracePt t="4217" x="4143375" y="812800"/>
          <p14:tracePt t="4233" x="4187825" y="795338"/>
          <p14:tracePt t="4252" x="4259263" y="785813"/>
          <p14:tracePt t="4267" x="4322763" y="785813"/>
          <p14:tracePt t="4284" x="4419600" y="776288"/>
          <p14:tracePt t="4300" x="4491038" y="776288"/>
          <p14:tracePt t="4316" x="4545013" y="758825"/>
          <p14:tracePt t="4332" x="4554538" y="758825"/>
          <p14:tracePt t="5252" x="4562475" y="758825"/>
          <p14:tracePt t="5263" x="4589463" y="758825"/>
          <p14:tracePt t="5278" x="4732338" y="696913"/>
          <p14:tracePt t="5294" x="4857750" y="660400"/>
          <p14:tracePt t="5311" x="4983163" y="633413"/>
          <p14:tracePt t="5328" x="5153025" y="615950"/>
          <p14:tracePt t="5344" x="5313363" y="598488"/>
          <p14:tracePt t="5361" x="5473700" y="598488"/>
          <p14:tracePt t="5378" x="5608638" y="598488"/>
          <p14:tracePt t="5394" x="5732463" y="598488"/>
          <p14:tracePt t="5411" x="6000750" y="598488"/>
          <p14:tracePt t="5427" x="6197600" y="598488"/>
          <p14:tracePt t="5445" x="6384925" y="598488"/>
          <p14:tracePt t="5460" x="6562725" y="598488"/>
          <p14:tracePt t="5477" x="6688138" y="598488"/>
          <p14:tracePt t="5493" x="6705600" y="598488"/>
          <p14:tracePt t="5509" x="6715125" y="598488"/>
          <p14:tracePt t="5820" x="6688138" y="608013"/>
          <p14:tracePt t="5828" x="6670675" y="615950"/>
          <p14:tracePt t="5843" x="6572250" y="652463"/>
          <p14:tracePt t="5859" x="6419850" y="679450"/>
          <p14:tracePt t="5876" x="6197600" y="704850"/>
          <p14:tracePt t="5892" x="5875338" y="750888"/>
          <p14:tracePt t="5909" x="5384800" y="768350"/>
          <p14:tracePt t="5925" x="4751388" y="768350"/>
          <p14:tracePt t="5942" x="4098925" y="768350"/>
          <p14:tracePt t="5957" x="3581400" y="768350"/>
          <p14:tracePt t="5974" x="3170238" y="768350"/>
          <p14:tracePt t="5991" x="2919413" y="768350"/>
          <p14:tracePt t="6007" x="2768600" y="785813"/>
          <p14:tracePt t="6024" x="2633663" y="812800"/>
          <p14:tracePt t="6040" x="2571750" y="822325"/>
          <p14:tracePt t="6057" x="2509838" y="822325"/>
          <p14:tracePt t="6073" x="2438400" y="822325"/>
          <p14:tracePt t="6090" x="2339975" y="822325"/>
          <p14:tracePt t="6106" x="2268538" y="822325"/>
          <p14:tracePt t="6124" x="2187575" y="839788"/>
          <p14:tracePt t="6141" x="2116138" y="839788"/>
          <p14:tracePt t="6157" x="2009775" y="839788"/>
          <p14:tracePt t="6173" x="1946275" y="839788"/>
          <p14:tracePt t="6190" x="1911350" y="839788"/>
          <p14:tracePt t="6206" x="1901825" y="847725"/>
          <p14:tracePt t="6240" x="1893888" y="847725"/>
          <p14:tracePt t="6868" x="1884363" y="847725"/>
          <p14:tracePt t="7203" x="1874838" y="857250"/>
          <p14:tracePt t="7211" x="1866900" y="857250"/>
          <p14:tracePt t="7219" x="1847850" y="857250"/>
          <p14:tracePt t="7235" x="1822450" y="866775"/>
          <p14:tracePt t="7251" x="1812925" y="866775"/>
          <p14:tracePt t="7268" x="1795463" y="866775"/>
          <p14:tracePt t="7285" x="1776413" y="866775"/>
          <p14:tracePt t="7302" x="1758950" y="866775"/>
          <p14:tracePt t="7317" x="1704975" y="866775"/>
          <p14:tracePt t="7333" x="1670050" y="866775"/>
          <p14:tracePt t="7350" x="1643063" y="866775"/>
          <p14:tracePt t="7368" x="1616075" y="866775"/>
          <p14:tracePt t="7383" x="1608138" y="866775"/>
          <p14:tracePt t="7643" x="1625600" y="866775"/>
          <p14:tracePt t="7651" x="1704975" y="866775"/>
          <p14:tracePt t="7665" x="1785938" y="866775"/>
          <p14:tracePt t="7684" x="2143125" y="866775"/>
          <p14:tracePt t="7699" x="2438400" y="866775"/>
          <p14:tracePt t="7716" x="2724150" y="893763"/>
          <p14:tracePt t="7733" x="3044825" y="938213"/>
          <p14:tracePt t="7748" x="3251200" y="955675"/>
          <p14:tracePt t="7765" x="3394075" y="965200"/>
          <p14:tracePt t="7782" x="3455988" y="965200"/>
          <p14:tracePt t="7798" x="3465513" y="965200"/>
          <p14:tracePt t="7987" x="3482975" y="965200"/>
          <p14:tracePt t="8003" x="3490913" y="965200"/>
          <p14:tracePt t="8019" x="3509963" y="965200"/>
          <p14:tracePt t="8027" x="3517900" y="965200"/>
          <p14:tracePt t="8036" x="3536950" y="965200"/>
          <p14:tracePt t="8047" x="3554413" y="965200"/>
          <p14:tracePt t="8064" x="3608388" y="965200"/>
          <p14:tracePt t="8080" x="3652838" y="965200"/>
          <p14:tracePt t="8096" x="3679825" y="965200"/>
          <p14:tracePt t="8113" x="3687763" y="965200"/>
          <p14:tracePt t="8155" x="3697288" y="965200"/>
          <p14:tracePt t="8731" x="3697288" y="973138"/>
          <p14:tracePt t="8739" x="3697288" y="982663"/>
          <p14:tracePt t="8747" x="3697288" y="1009650"/>
          <p14:tracePt t="8760" x="3697288" y="1036638"/>
          <p14:tracePt t="8777" x="3697288" y="1108075"/>
          <p14:tracePt t="8793" x="3741738" y="1214438"/>
          <p14:tracePt t="8810" x="3803650" y="1322388"/>
          <p14:tracePt t="8826" x="3911600" y="1536700"/>
          <p14:tracePt t="8842" x="3956050" y="1670050"/>
          <p14:tracePt t="8860" x="4017963" y="1812925"/>
          <p14:tracePt t="8875" x="4071938" y="1919288"/>
          <p14:tracePt t="8892" x="4108450" y="1973263"/>
          <p14:tracePt t="8909" x="4133850" y="2017713"/>
          <p14:tracePt t="8926" x="4143375" y="2036763"/>
          <p14:tracePt t="8942" x="4143375" y="2044700"/>
          <p14:tracePt t="8959" x="4143375" y="2054225"/>
          <p14:tracePt t="9091" x="4143375" y="2062163"/>
          <p14:tracePt t="9109" x="4133850" y="2062163"/>
          <p14:tracePt t="9115" x="4125913" y="2062163"/>
          <p14:tracePt t="9124" x="4116388" y="2062163"/>
          <p14:tracePt t="9142" x="4108450" y="2054225"/>
          <p14:tracePt t="9157" x="4108450" y="2044700"/>
          <p14:tracePt t="9174" x="4108450" y="2017713"/>
          <p14:tracePt t="9191" x="4108450" y="2009775"/>
          <p14:tracePt t="9208" x="4108450" y="2000250"/>
          <p14:tracePt t="10003" x="4108450" y="2009775"/>
          <p14:tracePt t="10031" x="4125913" y="2036763"/>
          <p14:tracePt t="10236" x="4133850" y="2044700"/>
          <p14:tracePt t="10283" x="4152900" y="2044700"/>
          <p14:tracePt t="10291" x="4170363" y="2044700"/>
          <p14:tracePt t="10301" x="4205288" y="2044700"/>
          <p14:tracePt t="10317" x="4286250" y="2036763"/>
          <p14:tracePt t="10335" x="4348163" y="2027238"/>
          <p14:tracePt t="10351" x="4394200" y="2017713"/>
          <p14:tracePt t="10368" x="4411663" y="2009775"/>
          <p14:tracePt t="10384" x="4419600" y="2000250"/>
          <p14:tracePt t="10401" x="4429125" y="1990725"/>
          <p14:tracePt t="10434" x="4446588" y="1982788"/>
          <p14:tracePt t="10451" x="4456113" y="1973263"/>
          <p14:tracePt t="10467" x="4456113" y="1965325"/>
          <p14:tracePt t="10484" x="4456113" y="1955800"/>
          <p14:tracePt t="10501" x="4456113" y="1946275"/>
          <p14:tracePt t="10523" x="4456113" y="1938338"/>
          <p14:tracePt t="10539" x="4456113" y="1928813"/>
          <p14:tracePt t="10549" x="4465638" y="1928813"/>
          <p14:tracePt t="10566" x="4465638" y="1919288"/>
          <p14:tracePt t="10583" x="4465638" y="1901825"/>
          <p14:tracePt t="10617" x="4465638" y="1893888"/>
          <p14:tracePt t="10691" x="4465638" y="1884363"/>
          <p14:tracePt t="10707" x="4465638" y="1874838"/>
          <p14:tracePt t="10811" x="4456113" y="1874838"/>
          <p14:tracePt t="11451" x="4446588" y="1874838"/>
          <p14:tracePt t="11491" x="4446588" y="1857375"/>
          <p14:tracePt t="11499" x="4446588" y="1847850"/>
          <p14:tracePt t="11523" x="4446588" y="1839913"/>
          <p14:tracePt t="11619" x="4446588" y="1822450"/>
          <p14:tracePt t="11844" x="4446588" y="1812925"/>
          <p14:tracePt t="11861" x="4446588" y="1803400"/>
          <p14:tracePt t="11867" x="4446588" y="1795463"/>
          <p14:tracePt t="11883" x="4446588" y="1785938"/>
          <p14:tracePt t="11899" x="4446588" y="1768475"/>
          <p14:tracePt t="11923" x="4446588" y="1758950"/>
          <p14:tracePt t="12034" x="4438650" y="1751013"/>
          <p14:tracePt t="12074" x="4429125" y="1751013"/>
          <p14:tracePt t="12092" x="4402138" y="1751013"/>
          <p14:tracePt t="12110" x="4394200" y="1758950"/>
          <p14:tracePt t="12116" x="4384675" y="1768475"/>
          <p14:tracePt t="12131" x="4367213" y="1785938"/>
          <p14:tracePt t="12141" x="4357688" y="1795463"/>
          <p14:tracePt t="12158" x="4340225" y="1812925"/>
          <p14:tracePt t="12175" x="4340225" y="1830388"/>
          <p14:tracePt t="12191" x="4322763" y="1847850"/>
          <p14:tracePt t="12208" x="4303713" y="1874838"/>
          <p14:tracePt t="12224" x="4303713" y="1911350"/>
          <p14:tracePt t="12242" x="4276725" y="1955800"/>
          <p14:tracePt t="12258" x="4268788" y="2000250"/>
          <p14:tracePt t="12274" x="4259263" y="2017713"/>
          <p14:tracePt t="12291" x="4251325" y="2044700"/>
          <p14:tracePt t="12308" x="4241800" y="2071688"/>
          <p14:tracePt t="12325" x="4232275" y="2089150"/>
          <p14:tracePt t="12341" x="4232275" y="2116138"/>
          <p14:tracePt t="12357" x="4232275" y="2133600"/>
          <p14:tracePt t="12373" x="4214813" y="2160588"/>
          <p14:tracePt t="12390" x="4214813" y="2179638"/>
          <p14:tracePt t="12407" x="4205288" y="2205038"/>
          <p14:tracePt t="12423" x="4205288" y="2232025"/>
          <p14:tracePt t="12440" x="4197350" y="2251075"/>
          <p14:tracePt t="12457" x="4187825" y="2268538"/>
          <p14:tracePt t="12473" x="4179888" y="2286000"/>
          <p14:tracePt t="12491" x="4179888" y="2322513"/>
          <p14:tracePt t="12506" x="4170363" y="2322513"/>
          <p14:tracePt t="12522" x="4170363" y="2357438"/>
          <p14:tracePt t="12540" x="4170363" y="2366963"/>
          <p14:tracePt t="12557" x="4160838" y="2384425"/>
          <p14:tracePt t="12573" x="4160838" y="2401888"/>
          <p14:tracePt t="12589" x="4152900" y="2411413"/>
          <p14:tracePt t="12607" x="4152900" y="2419350"/>
          <p14:tracePt t="12611" x="4143375" y="2428875"/>
          <p14:tracePt t="12635" x="4143375" y="2446338"/>
          <p14:tracePt t="12643" x="4133850" y="2446338"/>
          <p14:tracePt t="12656" x="4133850" y="2455863"/>
          <p14:tracePt t="12673" x="4133850" y="2465388"/>
          <p14:tracePt t="12689" x="4133850" y="2473325"/>
          <p14:tracePt t="12707" x="4125913" y="2500313"/>
          <p14:tracePt t="12722" x="4125913" y="2509838"/>
          <p14:tracePt t="12738" x="4116388" y="2517775"/>
          <p14:tracePt t="12756" x="4116388" y="2536825"/>
          <p14:tracePt t="12772" x="4108450" y="2544763"/>
          <p14:tracePt t="12788" x="4108450" y="2562225"/>
          <p14:tracePt t="12804" x="4089400" y="2581275"/>
          <p14:tracePt t="12821" x="4089400" y="2598738"/>
          <p14:tracePt t="12837" x="4081463" y="2616200"/>
          <p14:tracePt t="12854" x="4081463" y="2625725"/>
          <p14:tracePt t="12871" x="4071938" y="2643188"/>
          <p14:tracePt t="12887" x="4062413" y="2660650"/>
          <p14:tracePt t="12904" x="4054475" y="2670175"/>
          <p14:tracePt t="12922" x="4044950" y="2679700"/>
          <p14:tracePt t="12939" x="4027488" y="2705100"/>
          <p14:tracePt t="12955" x="4010025" y="2732088"/>
          <p14:tracePt t="12971" x="3990975" y="2768600"/>
          <p14:tracePt t="12987" x="3983038" y="2776538"/>
          <p14:tracePt t="13004" x="3973513" y="2795588"/>
          <p14:tracePt t="13020" x="3965575" y="2795588"/>
          <p14:tracePt t="13036" x="3956050" y="2813050"/>
          <p14:tracePt t="13052" x="3946525" y="2822575"/>
          <p14:tracePt t="13069" x="3929063" y="2840038"/>
          <p14:tracePt t="13086" x="3911600" y="2867025"/>
          <p14:tracePt t="13103" x="3902075" y="2884488"/>
          <p14:tracePt t="13120" x="3875088" y="2919413"/>
          <p14:tracePt t="13123" x="3875088" y="2938463"/>
          <p14:tracePt t="13137" x="3848100" y="2955925"/>
          <p14:tracePt t="13154" x="3830638" y="2982913"/>
          <p14:tracePt t="13170" x="3813175" y="3009900"/>
          <p14:tracePt t="13186" x="3803650" y="3027363"/>
          <p14:tracePt t="13204" x="3786188" y="3054350"/>
          <p14:tracePt t="13219" x="3776663" y="3062288"/>
          <p14:tracePt t="13236" x="3759200" y="3098800"/>
          <p14:tracePt t="13269" x="3741738" y="3133725"/>
          <p14:tracePt t="13285" x="3732213" y="3152775"/>
          <p14:tracePt t="13303" x="3724275" y="3170238"/>
          <p14:tracePt t="13318" x="3697288" y="3205163"/>
          <p14:tracePt t="13335" x="3679825" y="3224213"/>
          <p14:tracePt t="13351" x="3660775" y="3251200"/>
          <p14:tracePt t="13369" x="3652838" y="3276600"/>
          <p14:tracePt t="13386" x="3616325" y="3330575"/>
          <p14:tracePt t="13403" x="3589338" y="3375025"/>
          <p14:tracePt t="13418" x="3571875" y="3402013"/>
          <p14:tracePt t="13435" x="3562350" y="3429000"/>
          <p14:tracePt t="13452" x="3554413" y="3446463"/>
          <p14:tracePt t="13468" x="3536950" y="3465513"/>
          <p14:tracePt t="13485" x="3536950" y="3490913"/>
          <p14:tracePt t="13502" x="3527425" y="3517900"/>
          <p14:tracePt t="13518" x="3517900" y="3544888"/>
          <p14:tracePt t="13534" x="3509963" y="3571875"/>
          <p14:tracePt t="13551" x="3500438" y="3581400"/>
          <p14:tracePt t="13567" x="3490913" y="3608388"/>
          <p14:tracePt t="13584" x="3473450" y="3633788"/>
          <p14:tracePt t="13600" x="3473450" y="3670300"/>
          <p14:tracePt t="13617" x="3455988" y="3687763"/>
          <p14:tracePt t="13619" x="3455988" y="3697288"/>
          <p14:tracePt t="13636" x="3455988" y="3724275"/>
          <p14:tracePt t="13651" x="3446463" y="3732213"/>
          <p14:tracePt t="13668" x="3446463" y="3751263"/>
          <p14:tracePt t="13700" x="3446463" y="3768725"/>
          <p14:tracePt t="13717" x="3429000" y="3786188"/>
          <p14:tracePt t="13733" x="3429000" y="3803650"/>
          <p14:tracePt t="13750" x="3419475" y="3813175"/>
          <p14:tracePt t="13766" x="3402013" y="3830638"/>
          <p14:tracePt t="13783" x="3402013" y="3848100"/>
          <p14:tracePt t="13799" x="3384550" y="3857625"/>
          <p14:tracePt t="13816" x="3375025" y="3875088"/>
          <p14:tracePt t="13832" x="3367088" y="3894138"/>
          <p14:tracePt t="13849" x="3357563" y="3919538"/>
          <p14:tracePt t="13866" x="3348038" y="3946525"/>
          <p14:tracePt t="13882" x="3340100" y="3965575"/>
          <p14:tracePt t="13900" x="3330575" y="3983038"/>
          <p14:tracePt t="13916" x="3322638" y="4000500"/>
          <p14:tracePt t="13932" x="3303588" y="4017963"/>
          <p14:tracePt t="13948" x="3286125" y="4037013"/>
          <p14:tracePt t="13965" x="3276600" y="4054475"/>
          <p14:tracePt t="13981" x="3259138" y="4081463"/>
          <p14:tracePt t="13998" x="3251200" y="4089400"/>
          <p14:tracePt t="14014" x="3232150" y="4116388"/>
          <p14:tracePt t="14032" x="3232150" y="4125913"/>
          <p14:tracePt t="14048" x="3224213" y="4143375"/>
          <p14:tracePt t="14064" x="3214688" y="4152900"/>
          <p14:tracePt t="14082" x="3197225" y="4179888"/>
          <p14:tracePt t="14097" x="3187700" y="4187825"/>
          <p14:tracePt t="14114" x="3187700" y="4197350"/>
          <p14:tracePt t="14131" x="3170238" y="4214813"/>
          <p14:tracePt t="14148" x="3170238" y="4224338"/>
          <p14:tracePt t="14180" x="3160713" y="4224338"/>
          <p14:tracePt t="14198" x="3152775" y="4241800"/>
          <p14:tracePt t="14215" x="3133725" y="4259263"/>
          <p14:tracePt t="14230" x="3133725" y="4268788"/>
          <p14:tracePt t="14247" x="3116263" y="4276725"/>
          <p14:tracePt t="14264" x="3116263" y="4286250"/>
          <p14:tracePt t="14280" x="3108325" y="4286250"/>
          <p14:tracePt t="14297" x="3098800" y="4295775"/>
          <p14:tracePt t="14313" x="3089275" y="4313238"/>
          <p14:tracePt t="14331" x="3081338" y="4330700"/>
          <p14:tracePt t="14346" x="3062288" y="4340225"/>
          <p14:tracePt t="14363" x="3062288" y="4357688"/>
          <p14:tracePt t="14380" x="3054350" y="4384675"/>
          <p14:tracePt t="14396" x="3044825" y="4438650"/>
          <p14:tracePt t="14413" x="3036888" y="4491038"/>
          <p14:tracePt t="14429" x="3036888" y="4518025"/>
          <p14:tracePt t="14446" x="3027363" y="4554538"/>
          <p14:tracePt t="14462" x="3009900" y="4589463"/>
          <p14:tracePt t="14479" x="3000375" y="4608513"/>
          <p14:tracePt t="14496" x="3000375" y="4616450"/>
          <p14:tracePt t="14512" x="3000375" y="4633913"/>
          <p14:tracePt t="14530" x="2982913" y="4660900"/>
          <p14:tracePt t="14546" x="2973388" y="4697413"/>
          <p14:tracePt t="14563" x="2965450" y="4714875"/>
          <p14:tracePt t="14579" x="2965450" y="4741863"/>
          <p14:tracePt t="14595" x="2938463" y="4768850"/>
          <p14:tracePt t="14614" x="2938463" y="4795838"/>
          <p14:tracePt t="14629" x="2928938" y="4822825"/>
          <p14:tracePt t="14644" x="2919413" y="4840288"/>
          <p14:tracePt t="14661" x="2901950" y="4884738"/>
          <p14:tracePt t="14679" x="2894013" y="4929188"/>
          <p14:tracePt t="14695" x="2884488" y="4956175"/>
          <p14:tracePt t="14711" x="2874963" y="4973638"/>
          <p14:tracePt t="14727" x="2857500" y="5000625"/>
          <p14:tracePt t="14761" x="2857500" y="5010150"/>
          <p14:tracePt t="14778" x="2840038" y="5037138"/>
          <p14:tracePt t="14795" x="2822575" y="5054600"/>
          <p14:tracePt t="14811" x="2813050" y="5072063"/>
          <p14:tracePt t="14827" x="2795588" y="5081588"/>
          <p14:tracePt t="14844" x="2786063" y="5089525"/>
          <p14:tracePt t="14860" x="2786063" y="5099050"/>
          <p14:tracePt t="14877" x="2776538" y="5108575"/>
          <p14:tracePt t="14894" x="2768600" y="5116513"/>
          <p14:tracePt t="14910" x="2759075" y="5116513"/>
          <p14:tracePt t="14926" x="2759075" y="5126038"/>
          <p14:tracePt t="15108" x="2751138" y="5133975"/>
          <p14:tracePt t="15346" x="2751138" y="5126038"/>
          <p14:tracePt t="15355" x="2751138" y="5108575"/>
          <p14:tracePt t="15362" x="2759075" y="5099050"/>
          <p14:tracePt t="15374" x="2768600" y="5081588"/>
          <p14:tracePt t="15391" x="2786063" y="5045075"/>
          <p14:tracePt t="15409" x="2813050" y="4983163"/>
          <p14:tracePt t="15424" x="2822575" y="4946650"/>
          <p14:tracePt t="15441" x="2847975" y="4894263"/>
          <p14:tracePt t="15457" x="2874963" y="4830763"/>
          <p14:tracePt t="15474" x="2894013" y="4786313"/>
          <p14:tracePt t="15491" x="2911475" y="4741863"/>
          <p14:tracePt t="15507" x="2946400" y="4670425"/>
          <p14:tracePt t="15523" x="2982913" y="4589463"/>
          <p14:tracePt t="15540" x="3000375" y="4545013"/>
          <p14:tracePt t="15558" x="3027363" y="4500563"/>
          <p14:tracePt t="15573" x="3054350" y="4446588"/>
          <p14:tracePt t="15590" x="3071813" y="4419600"/>
          <p14:tracePt t="15606" x="3098800" y="4384675"/>
          <p14:tracePt t="15623" x="3133725" y="4340225"/>
          <p14:tracePt t="15640" x="3179763" y="4268788"/>
          <p14:tracePt t="15658" x="3251200" y="4143375"/>
          <p14:tracePt t="15674" x="3303588" y="4081463"/>
          <p14:tracePt t="15690" x="3330575" y="4044950"/>
          <p14:tracePt t="15706" x="3348038" y="3990975"/>
          <p14:tracePt t="15722" x="3402013" y="3911600"/>
          <p14:tracePt t="15740" x="3429000" y="3822700"/>
          <p14:tracePt t="15756" x="3465513" y="3751263"/>
          <p14:tracePt t="15773" x="3490913" y="3687763"/>
          <p14:tracePt t="15790" x="3527425" y="3643313"/>
          <p14:tracePt t="15805" x="3562350" y="3581400"/>
          <p14:tracePt t="15822" x="3589338" y="3490913"/>
          <p14:tracePt t="15838" x="3616325" y="3419475"/>
          <p14:tracePt t="15855" x="3643313" y="3340100"/>
          <p14:tracePt t="15873" x="3670300" y="3259138"/>
          <p14:tracePt t="15890" x="3687763" y="3197225"/>
          <p14:tracePt t="15905" x="3714750" y="3143250"/>
          <p14:tracePt t="15922" x="3759200" y="3071813"/>
          <p14:tracePt t="15939" x="3813175" y="2973388"/>
          <p14:tracePt t="15955" x="3875088" y="2857500"/>
          <p14:tracePt t="15971" x="3919538" y="2768600"/>
          <p14:tracePt t="15988" x="3956050" y="2670175"/>
          <p14:tracePt t="16004" x="3983038" y="2616200"/>
          <p14:tracePt t="16021" x="4017963" y="2536825"/>
          <p14:tracePt t="16037" x="4062413" y="2438400"/>
          <p14:tracePt t="16053" x="4108450" y="2347913"/>
          <p14:tracePt t="16071" x="4143375" y="2276475"/>
          <p14:tracePt t="16087" x="4170363" y="2214563"/>
          <p14:tracePt t="16103" x="4179888" y="2179638"/>
          <p14:tracePt t="16120" x="4197350" y="2143125"/>
          <p14:tracePt t="16123" x="4197350" y="2116138"/>
          <p14:tracePt t="16137" x="4205288" y="2098675"/>
          <p14:tracePt t="16154" x="4224338" y="2044700"/>
          <p14:tracePt t="16170" x="4268788" y="1982788"/>
          <p14:tracePt t="16187" x="4276725" y="1911350"/>
          <p14:tracePt t="16203" x="4303713" y="1857375"/>
          <p14:tracePt t="16220" x="4303713" y="1839913"/>
          <p14:tracePt t="16236" x="4303713" y="1822450"/>
          <p14:tracePt t="16253" x="4303713" y="1803400"/>
          <p14:tracePt t="16286" x="4313238" y="1795463"/>
          <p14:tracePt t="16402" x="4313238" y="1785938"/>
          <p14:tracePt t="16418" x="4313238" y="1776413"/>
          <p14:tracePt t="16458" x="4322763" y="1768475"/>
          <p14:tracePt t="16594" x="4313238" y="1768475"/>
          <p14:tracePt t="16602" x="4295775" y="1776413"/>
          <p14:tracePt t="16610" x="4276725" y="1803400"/>
          <p14:tracePt t="16619" x="4259263" y="1822450"/>
          <p14:tracePt t="16635" x="4224338" y="1901825"/>
          <p14:tracePt t="16651" x="4143375" y="2027238"/>
          <p14:tracePt t="16668" x="4081463" y="2143125"/>
          <p14:tracePt t="16684" x="3990975" y="2286000"/>
          <p14:tracePt t="16700" x="3894138" y="2419350"/>
          <p14:tracePt t="16717" x="3830638" y="2536825"/>
          <p14:tracePt t="16734" x="3741738" y="2643188"/>
          <p14:tracePt t="16751" x="3687763" y="2751138"/>
          <p14:tracePt t="16767" x="3633788" y="2857500"/>
          <p14:tracePt t="16784" x="3589338" y="2973388"/>
          <p14:tracePt t="16801" x="3517900" y="3143250"/>
          <p14:tracePt t="16817" x="3473450" y="3232150"/>
          <p14:tracePt t="16835" x="3429000" y="3303588"/>
          <p14:tracePt t="16851" x="3411538" y="3367088"/>
          <p14:tracePt t="16867" x="3384550" y="3429000"/>
          <p14:tracePt t="16883" x="3340100" y="3500438"/>
          <p14:tracePt t="16900" x="3303588" y="3581400"/>
          <p14:tracePt t="16916" x="3259138" y="3670300"/>
          <p14:tracePt t="16934" x="3214688" y="3759200"/>
          <p14:tracePt t="16949" x="3170238" y="3857625"/>
          <p14:tracePt t="16967" x="3125788" y="3973513"/>
          <p14:tracePt t="16983" x="3081338" y="4081463"/>
          <p14:tracePt t="16999" x="3036888" y="4197350"/>
          <p14:tracePt t="17016" x="3009900" y="4313238"/>
          <p14:tracePt t="17033" x="2965450" y="4473575"/>
          <p14:tracePt t="17049" x="2955925" y="4500563"/>
          <p14:tracePt t="17065" x="2911475" y="4608513"/>
          <p14:tracePt t="17082" x="2884488" y="4633913"/>
          <p14:tracePt t="17099" x="2874963" y="4679950"/>
          <p14:tracePt t="17116" x="2857500" y="4705350"/>
          <p14:tracePt t="17132" x="2840038" y="4741863"/>
          <p14:tracePt t="17148" x="2822575" y="4768850"/>
          <p14:tracePt t="17165" x="2813050" y="4803775"/>
          <p14:tracePt t="17181" x="2795588" y="4848225"/>
          <p14:tracePt t="17199" x="2786063" y="4875213"/>
          <p14:tracePt t="17214" x="2768600" y="4911725"/>
          <p14:tracePt t="17232" x="2751138" y="4938713"/>
          <p14:tracePt t="17248" x="2751138" y="4956175"/>
          <p14:tracePt t="17264" x="2751138" y="4965700"/>
          <p14:tracePt t="17281" x="2732088" y="4973638"/>
          <p14:tracePt t="17298" x="2732088" y="4983163"/>
          <p14:tracePt t="17315" x="2732088" y="4991100"/>
          <p14:tracePt t="17531" x="2732088" y="5000625"/>
          <p14:tracePt t="17546" x="2795588" y="4991100"/>
          <p14:tracePt t="17554" x="2857500" y="4983163"/>
          <p14:tracePt t="17565" x="2938463" y="4973638"/>
          <p14:tracePt t="17580" x="3197225" y="4973638"/>
          <p14:tracePt t="17596" x="3517900" y="4973638"/>
          <p14:tracePt t="17614" x="3867150" y="4911725"/>
          <p14:tracePt t="17629" x="4205288" y="4875213"/>
          <p14:tracePt t="17646" x="4510088" y="4840288"/>
          <p14:tracePt t="17664" x="4751388" y="4822825"/>
          <p14:tracePt t="17679" x="4965700" y="4822825"/>
          <p14:tracePt t="17695" x="5170488" y="4822825"/>
          <p14:tracePt t="17712" x="5340350" y="4822825"/>
          <p14:tracePt t="17728" x="5518150" y="4822825"/>
          <p14:tracePt t="17745" x="5795963" y="4803775"/>
          <p14:tracePt t="17763" x="5956300" y="4768850"/>
          <p14:tracePt t="17779" x="6072188" y="4724400"/>
          <p14:tracePt t="17796" x="6126163" y="4687888"/>
          <p14:tracePt t="17812" x="6153150" y="4670425"/>
          <p14:tracePt t="17828" x="6161088" y="4660900"/>
          <p14:tracePt t="17846" x="6161088" y="4652963"/>
          <p14:tracePt t="17861" x="6170613" y="4652963"/>
          <p14:tracePt t="17878" x="6205538" y="4652963"/>
          <p14:tracePt t="17894" x="6224588" y="4652963"/>
          <p14:tracePt t="17911" x="6232525" y="4652963"/>
          <p14:tracePt t="17927" x="6251575" y="4652963"/>
          <p14:tracePt t="17962" x="6259513" y="4652963"/>
          <p14:tracePt t="17977" x="6313488" y="4670425"/>
          <p14:tracePt t="17993" x="6375400" y="4724400"/>
          <p14:tracePt t="18012" x="6438900" y="4776788"/>
          <p14:tracePt t="18027" x="6491288" y="4830763"/>
          <p14:tracePt t="18044" x="6537325" y="4894263"/>
          <p14:tracePt t="18060" x="6599238" y="4973638"/>
          <p14:tracePt t="18076" x="6616700" y="5010150"/>
          <p14:tracePt t="18093" x="6634163" y="5018088"/>
          <p14:tracePt t="18111" x="6653213" y="5018088"/>
          <p14:tracePt t="18130" x="6661150" y="5018088"/>
          <p14:tracePt t="18371" x="6653213" y="5000625"/>
          <p14:tracePt t="18378" x="6634163" y="4991100"/>
          <p14:tracePt t="18395" x="6599238" y="4973638"/>
          <p14:tracePt t="18410" x="6554788" y="4946650"/>
          <p14:tracePt t="18425" x="6537325" y="4938713"/>
          <p14:tracePt t="18794" x="6527800" y="4938713"/>
          <p14:tracePt t="18802" x="6500813" y="4929188"/>
          <p14:tracePt t="18818" x="6491288" y="4911725"/>
          <p14:tracePt t="18834" x="6483350" y="4911725"/>
          <p14:tracePt t="18842" x="6473825" y="4902200"/>
          <p14:tracePt t="19170" x="6465888" y="4894263"/>
          <p14:tracePt t="19258" x="6465888" y="4884738"/>
          <p14:tracePt t="19266" x="6465888" y="4867275"/>
          <p14:tracePt t="19282" x="6465888" y="4840288"/>
          <p14:tracePt t="19290" x="6473825" y="4822825"/>
          <p14:tracePt t="19303" x="6473825" y="4803775"/>
          <p14:tracePt t="19320" x="6491288" y="4741863"/>
          <p14:tracePt t="19338" x="6527800" y="4633913"/>
          <p14:tracePt t="19353" x="6581775" y="4518025"/>
          <p14:tracePt t="19371" x="6643688" y="4367213"/>
          <p14:tracePt t="19387" x="6724650" y="4197350"/>
          <p14:tracePt t="19402" x="6804025" y="4017963"/>
          <p14:tracePt t="19420" x="6867525" y="3857625"/>
          <p14:tracePt t="19435" x="6911975" y="3751263"/>
          <p14:tracePt t="19452" x="6946900" y="3670300"/>
          <p14:tracePt t="19469" x="6973888" y="3536950"/>
          <p14:tracePt t="19486" x="6991350" y="3367088"/>
          <p14:tracePt t="19502" x="7027863" y="3224213"/>
          <p14:tracePt t="19520" x="7037388" y="3133725"/>
          <p14:tracePt t="19537" x="7054850" y="3071813"/>
          <p14:tracePt t="19552" x="7054850" y="3062288"/>
          <p14:tracePt t="19569" x="7054850" y="2928938"/>
          <p14:tracePt t="19586" x="7054850" y="2830513"/>
          <p14:tracePt t="19603" x="7045325" y="2751138"/>
          <p14:tracePt t="19618" x="7018338" y="2705100"/>
          <p14:tracePt t="19636" x="7000875" y="2679700"/>
          <p14:tracePt t="19651" x="6983413" y="2660650"/>
          <p14:tracePt t="19668" x="6973888" y="2625725"/>
          <p14:tracePt t="19686" x="6946900" y="2554288"/>
          <p14:tracePt t="19702" x="6929438" y="2465388"/>
          <p14:tracePt t="19717" x="6911975" y="2366963"/>
          <p14:tracePt t="19734" x="6875463" y="2232025"/>
          <p14:tracePt t="19751" x="6823075" y="2116138"/>
          <p14:tracePt t="19771" x="6724650" y="1990725"/>
          <p14:tracePt t="19784" x="6688138" y="1938338"/>
          <p14:tracePt t="19801" x="6626225" y="1812925"/>
          <p14:tracePt t="19818" x="6608763" y="1776413"/>
          <p14:tracePt t="19834" x="6599238" y="1751013"/>
          <p14:tracePt t="19866" x="6599238" y="1731963"/>
          <p14:tracePt t="19890" x="6599238" y="1724025"/>
          <p14:tracePt t="19902" x="6589713" y="1724025"/>
          <p14:tracePt t="19917" x="6589713" y="1704975"/>
          <p14:tracePt t="19933" x="6581775" y="1697038"/>
          <p14:tracePt t="19950" x="6572250" y="1687513"/>
          <p14:tracePt t="19966" x="6554788" y="1679575"/>
          <p14:tracePt t="20010" x="6545263" y="1679575"/>
          <p14:tracePt t="20026" x="6537325" y="1697038"/>
          <p14:tracePt t="20035" x="6527800" y="1704975"/>
          <p14:tracePt t="20049" x="6500813" y="1741488"/>
          <p14:tracePt t="20066" x="6483350" y="1758950"/>
          <p14:tracePt t="20082" x="6456363" y="1795463"/>
          <p14:tracePt t="20100" x="6429375" y="1830388"/>
          <p14:tracePt t="20117" x="6419850" y="1857375"/>
          <p14:tracePt t="20121" x="6411913" y="1866900"/>
          <p14:tracePt t="20132" x="6394450" y="1893888"/>
          <p14:tracePt t="20149" x="6384925" y="1893888"/>
          <p14:tracePt t="20167" x="6367463" y="1919288"/>
          <p14:tracePt t="20182" x="6348413" y="1919288"/>
          <p14:tracePt t="20199" x="6330950" y="1928813"/>
          <p14:tracePt t="20215" x="6323013" y="1928813"/>
          <p14:tracePt t="20233" x="6286500" y="1928813"/>
          <p14:tracePt t="20265" x="6276975" y="1928813"/>
          <p14:tracePt t="20283" x="6269038" y="1928813"/>
          <p14:tracePt t="20299" x="6259513" y="1928813"/>
          <p14:tracePt t="20315" x="6259513" y="1919288"/>
          <p14:tracePt t="20338" x="6259513" y="1911350"/>
          <p14:tracePt t="20348" x="6259513" y="1893888"/>
          <p14:tracePt t="20365" x="6259513" y="1857375"/>
          <p14:tracePt t="20381" x="6276975" y="1830388"/>
          <p14:tracePt t="20397" x="6303963" y="1803400"/>
          <p14:tracePt t="20414" x="6323013" y="1785938"/>
          <p14:tracePt t="20433" x="6348413" y="1785938"/>
          <p14:tracePt t="20449" x="6375400" y="1768475"/>
          <p14:tracePt t="20481" x="6438900" y="1768475"/>
          <p14:tracePt t="20498" x="6500813" y="1768475"/>
          <p14:tracePt t="20514" x="6537325" y="1768475"/>
          <p14:tracePt t="20530" x="6572250" y="1768475"/>
          <p14:tracePt t="20563" x="6581775" y="1768475"/>
          <p14:tracePt t="20579" x="6599238" y="1768475"/>
          <p14:tracePt t="20597" x="6626225" y="1768475"/>
          <p14:tracePt t="20612" x="6653213" y="1768475"/>
          <p14:tracePt t="20630" x="6697663" y="1768475"/>
          <p14:tracePt t="20663" x="6715125" y="1768475"/>
          <p14:tracePt t="20690" x="6715125" y="1785938"/>
          <p14:tracePt t="20699" x="6724650" y="1795463"/>
          <p14:tracePt t="20713" x="6724650" y="1822450"/>
          <p14:tracePt t="20730" x="6724650" y="1857375"/>
          <p14:tracePt t="20746" x="6732588" y="1884363"/>
          <p14:tracePt t="20763" x="6732588" y="1893888"/>
          <p14:tracePt t="20779" x="6732588" y="1901825"/>
          <p14:tracePt t="20796" x="6732588" y="1955800"/>
          <p14:tracePt t="20812" x="6705600" y="1982788"/>
          <p14:tracePt t="20829" x="6680200" y="2027238"/>
          <p14:tracePt t="20846" x="6653213" y="2054225"/>
          <p14:tracePt t="20862" x="6626225" y="2071688"/>
          <p14:tracePt t="20879" x="6581775" y="2071688"/>
          <p14:tracePt t="20895" x="6537325" y="2071688"/>
          <p14:tracePt t="20911" x="6491288" y="2071688"/>
          <p14:tracePt t="20929" x="6438900" y="2071688"/>
          <p14:tracePt t="20945" x="6402388" y="2071688"/>
          <p14:tracePt t="20961" x="6357938" y="2071688"/>
          <p14:tracePt t="20977" x="6340475" y="2071688"/>
          <p14:tracePt t="20995" x="6323013" y="2071688"/>
          <p14:tracePt t="21011" x="6303963" y="2062163"/>
          <p14:tracePt t="21281" x="6303963" y="2071688"/>
          <p14:tracePt t="21506" x="6313488" y="2081213"/>
          <p14:tracePt t="21513" x="6340475" y="2081213"/>
          <p14:tracePt t="21525" x="6384925" y="2081213"/>
          <p14:tracePt t="21543" x="6491288" y="2071688"/>
          <p14:tracePt t="21561" x="6653213" y="2062163"/>
          <p14:tracePt t="21582" x="6697663" y="2062163"/>
          <p14:tracePt t="21592" x="6715125" y="2062163"/>
          <p14:tracePt t="23001" x="6715125" y="2054225"/>
          <p14:tracePt t="23658" x="6715125" y="2044700"/>
          <p14:tracePt t="23674" x="6715125" y="2036763"/>
          <p14:tracePt t="23914" x="6715125" y="2027238"/>
          <p14:tracePt t="23921" x="6715125" y="2017713"/>
          <p14:tracePt t="23937" x="6715125" y="2009775"/>
          <p14:tracePt t="23953" x="6715125" y="2000250"/>
          <p14:tracePt t="23969" x="6715125" y="1990725"/>
          <p14:tracePt t="23985" x="6705600" y="1982788"/>
          <p14:tracePt t="24041" x="6705600" y="1973263"/>
          <p14:tracePt t="24057" x="6705600" y="1965325"/>
          <p14:tracePt t="24097" x="6697663" y="1965325"/>
          <p14:tracePt t="24107" x="6688138" y="1965325"/>
          <p14:tracePt t="24121" x="6680200" y="1965325"/>
          <p14:tracePt t="24138" x="6670675" y="1965325"/>
          <p14:tracePt t="24177" x="6661150" y="1965325"/>
          <p14:tracePt t="24193" x="6653213" y="1965325"/>
          <p14:tracePt t="24241" x="6643688" y="1965325"/>
          <p14:tracePt t="24257" x="6634163" y="1955800"/>
          <p14:tracePt t="24266" x="6634163" y="1946275"/>
          <p14:tracePt t="24297" x="6626225" y="1938338"/>
          <p14:tracePt t="24313" x="6616700" y="1938338"/>
          <p14:tracePt t="24489" x="6608763" y="1938338"/>
          <p14:tracePt t="24513" x="6599238" y="1938338"/>
          <p14:tracePt t="24521" x="6589713" y="1938338"/>
          <p14:tracePt t="24553" x="6581775" y="1938338"/>
          <p14:tracePt t="24660" x="6572250" y="1938338"/>
          <p14:tracePt t="25074" x="6545263" y="1938338"/>
          <p14:tracePt t="25090" x="6510338" y="1938338"/>
          <p14:tracePt t="25108" x="6465888" y="1946275"/>
          <p14:tracePt t="25321" x="6446838" y="1965325"/>
          <p14:tracePt t="25329" x="6446838" y="1973263"/>
          <p14:tracePt t="25338" x="6429375" y="1982788"/>
          <p14:tracePt t="25355" x="6419850" y="2027238"/>
          <p14:tracePt t="25371" x="6394450" y="2081213"/>
          <p14:tracePt t="25387" x="6348413" y="2152650"/>
          <p14:tracePt t="25405" x="6259513" y="2251075"/>
          <p14:tracePt t="25422" x="6153150" y="2339975"/>
          <p14:tracePt t="25439" x="6045200" y="2428875"/>
          <p14:tracePt t="25455" x="5965825" y="2490788"/>
          <p14:tracePt t="25471" x="5902325" y="2544763"/>
          <p14:tracePt t="25488" x="5803900" y="2616200"/>
          <p14:tracePt t="25504" x="5732463" y="2633663"/>
          <p14:tracePt t="25521" x="5661025" y="2670175"/>
          <p14:tracePt t="25538" x="5589588" y="2670175"/>
          <p14:tracePt t="25554" x="5491163" y="2670175"/>
          <p14:tracePt t="25571" x="5429250" y="2670175"/>
          <p14:tracePt t="25586" x="5348288" y="2670175"/>
          <p14:tracePt t="25603" x="5232400" y="2652713"/>
          <p14:tracePt t="25620" x="5116513" y="2652713"/>
          <p14:tracePt t="25637" x="4983163" y="2652713"/>
          <p14:tracePt t="25653" x="4857750" y="2643188"/>
          <p14:tracePt t="25670" x="4724400" y="2589213"/>
          <p14:tracePt t="25686" x="4598988" y="2517775"/>
          <p14:tracePt t="25702" x="4510088" y="2455863"/>
          <p14:tracePt t="25720" x="4367213" y="2339975"/>
          <p14:tracePt t="25737" x="4313238" y="2312988"/>
          <p14:tracePt t="25753" x="4268788" y="2295525"/>
          <p14:tracePt t="25770" x="4232275" y="2268538"/>
          <p14:tracePt t="25786" x="4205288" y="2268538"/>
          <p14:tracePt t="25802" x="4170363" y="2259013"/>
          <p14:tracePt t="25819" x="4108450" y="2241550"/>
          <p14:tracePt t="25836" x="4044950" y="2241550"/>
          <p14:tracePt t="25852" x="4010025" y="2224088"/>
          <p14:tracePt t="25870" x="3965575" y="2205038"/>
          <p14:tracePt t="25886" x="3938588" y="2197100"/>
          <p14:tracePt t="25902" x="3902075" y="2179638"/>
          <p14:tracePt t="25918" x="3867150" y="2170113"/>
          <p14:tracePt t="25934" x="3840163" y="2152650"/>
          <p14:tracePt t="25952" x="3803650" y="2125663"/>
          <p14:tracePt t="25968" x="3795713" y="2108200"/>
          <p14:tracePt t="25984" x="3786188" y="2089150"/>
          <p14:tracePt t="26001" x="3786188" y="2081213"/>
          <p14:tracePt t="26018" x="3786188" y="2062163"/>
          <p14:tracePt t="26034" x="3786188" y="2054225"/>
          <p14:tracePt t="26050" x="3786188" y="2036763"/>
          <p14:tracePt t="26068" x="3786188" y="2017713"/>
          <p14:tracePt t="26100" x="3786188" y="2009775"/>
          <p14:tracePt t="26273" x="3786188" y="2027238"/>
          <p14:tracePt t="26289" x="3786188" y="2036763"/>
          <p14:tracePt t="26305" x="3786188" y="2054225"/>
          <p14:tracePt t="26313" x="3786188" y="2062163"/>
          <p14:tracePt t="26321" x="3786188" y="2071688"/>
          <p14:tracePt t="26332" x="3786188" y="2081213"/>
          <p14:tracePt t="26349" x="3795713" y="2116138"/>
          <p14:tracePt t="26366" x="3803650" y="2133600"/>
          <p14:tracePt t="26382" x="3813175" y="2160588"/>
          <p14:tracePt t="26399" x="3822700" y="2179638"/>
          <p14:tracePt t="26418" x="3822700" y="2205038"/>
          <p14:tracePt t="26432" x="3830638" y="2232025"/>
          <p14:tracePt t="26449" x="3830638" y="2241550"/>
          <p14:tracePt t="26466" x="3840163" y="2251075"/>
          <p14:tracePt t="26482" x="3848100" y="2268538"/>
          <p14:tracePt t="26499" x="3857625" y="2303463"/>
          <p14:tracePt t="26515" x="3875088" y="2330450"/>
          <p14:tracePt t="26532" x="3894138" y="2366963"/>
          <p14:tracePt t="26549" x="3911600" y="2384425"/>
          <p14:tracePt t="26567" x="3919538" y="2393950"/>
          <p14:tracePt t="26581" x="3919538" y="2411413"/>
          <p14:tracePt t="26598" x="3938588" y="2438400"/>
          <p14:tracePt t="26615" x="3946525" y="2465388"/>
          <p14:tracePt t="26617" x="3973513" y="2490788"/>
          <p14:tracePt t="26632" x="4000500" y="2536825"/>
          <p14:tracePt t="26648" x="4027488" y="2581275"/>
          <p14:tracePt t="26665" x="4037013" y="2598738"/>
          <p14:tracePt t="26682" x="4044950" y="2616200"/>
          <p14:tracePt t="26699" x="4044950" y="2625725"/>
          <p14:tracePt t="26731" x="4054475" y="2643188"/>
          <p14:tracePt t="26747" x="4071938" y="2652713"/>
          <p14:tracePt t="26764" x="4071938" y="2660650"/>
          <p14:tracePt t="26781" x="4081463" y="2679700"/>
          <p14:tracePt t="26798" x="4098925" y="2714625"/>
          <p14:tracePt t="26814" x="4116388" y="2732088"/>
          <p14:tracePt t="26832" x="4125913" y="2751138"/>
          <p14:tracePt t="26847" x="4152900" y="2786063"/>
          <p14:tracePt t="26864" x="4179888" y="2813050"/>
          <p14:tracePt t="26881" x="4205288" y="2847975"/>
          <p14:tracePt t="26897" x="4232275" y="2874963"/>
          <p14:tracePt t="26912" x="4251325" y="2901950"/>
          <p14:tracePt t="26929" x="4286250" y="2946400"/>
          <p14:tracePt t="26946" x="4303713" y="2973388"/>
          <p14:tracePt t="26962" x="4322763" y="3000375"/>
          <p14:tracePt t="26980" x="4340225" y="3027363"/>
          <p14:tracePt t="26996" x="4348163" y="3044825"/>
          <p14:tracePt t="27013" x="4367213" y="3062288"/>
          <p14:tracePt t="27029" x="4375150" y="3071813"/>
          <p14:tracePt t="27046" x="4402138" y="3081338"/>
          <p14:tracePt t="27065" x="4446588" y="3133725"/>
          <p14:tracePt t="27078" x="4456113" y="3133725"/>
          <p14:tracePt t="27096" x="4518025" y="3160713"/>
          <p14:tracePt t="27112" x="4562475" y="3179763"/>
          <p14:tracePt t="27129" x="4589463" y="3187700"/>
          <p14:tracePt t="27146" x="4616450" y="3197225"/>
          <p14:tracePt t="27162" x="4652963" y="3197225"/>
          <p14:tracePt t="27178" x="4679950" y="3197225"/>
          <p14:tracePt t="27194" x="4732338" y="3224213"/>
          <p14:tracePt t="27212" x="4803775" y="3232150"/>
          <p14:tracePt t="27229" x="4875213" y="3241675"/>
          <p14:tracePt t="27245" x="4956175" y="3251200"/>
          <p14:tracePt t="27262" x="5010150" y="3259138"/>
          <p14:tracePt t="27278" x="5045075" y="3268663"/>
          <p14:tracePt t="27294" x="5062538" y="3268663"/>
          <p14:tracePt t="27311" x="5081588" y="3276600"/>
          <p14:tracePt t="27328" x="5133975" y="3286125"/>
          <p14:tracePt t="27346" x="5180013" y="3295650"/>
          <p14:tracePt t="27361" x="5214938" y="3303588"/>
          <p14:tracePt t="27377" x="5232400" y="3303588"/>
          <p14:tracePt t="27394" x="5241925" y="3303588"/>
          <p14:tracePt t="27427" x="5251450" y="3303588"/>
          <p14:tracePt t="27444" x="5276850" y="3303588"/>
          <p14:tracePt t="27460" x="5322888" y="3322638"/>
          <p14:tracePt t="27477" x="5357813" y="3322638"/>
          <p14:tracePt t="27494" x="5367338" y="3322638"/>
          <p14:tracePt t="27527" x="5375275" y="3322638"/>
          <p14:tracePt t="27553" x="5384800" y="3330575"/>
          <p14:tracePt t="27568" x="5394325" y="3340100"/>
          <p14:tracePt t="27594" x="5411788" y="3340100"/>
          <p14:tracePt t="27705" x="5411788" y="3367088"/>
          <p14:tracePt t="27712" x="5375275" y="3367088"/>
          <p14:tracePt t="27725" x="5303838" y="3384550"/>
          <p14:tracePt t="27742" x="5099050" y="3402013"/>
          <p14:tracePt t="27758" x="4830763" y="3438525"/>
          <p14:tracePt t="27775" x="4572000" y="3473450"/>
          <p14:tracePt t="27793" x="4197350" y="3517900"/>
          <p14:tracePt t="27809" x="3965575" y="3589338"/>
          <p14:tracePt t="27826" x="3714750" y="3660775"/>
          <p14:tracePt t="27842" x="3527425" y="3714750"/>
          <p14:tracePt t="27858" x="3330575" y="3768725"/>
          <p14:tracePt t="27874" x="3179763" y="3813175"/>
          <p14:tracePt t="27891" x="3009900" y="3848100"/>
          <p14:tracePt t="27907" x="2867025" y="3867150"/>
          <p14:tracePt t="27924" x="2732088" y="3884613"/>
          <p14:tracePt t="27941" x="2581275" y="3902075"/>
          <p14:tracePt t="27957" x="2446338" y="3911600"/>
          <p14:tracePt t="27974" x="2312988" y="3929063"/>
          <p14:tracePt t="27990" x="2179638" y="3938588"/>
          <p14:tracePt t="28007" x="1965325" y="3938588"/>
          <p14:tracePt t="28023" x="1874838" y="3938588"/>
          <p14:tracePt t="28041" x="1795463" y="3938588"/>
          <p14:tracePt t="28058" x="1731963" y="3938588"/>
          <p14:tracePt t="28075" x="1697038" y="3938588"/>
          <p14:tracePt t="28092" x="1652588" y="3929063"/>
          <p14:tracePt t="28107" x="1581150" y="3902075"/>
          <p14:tracePt t="28123" x="1544638" y="3894138"/>
          <p14:tracePt t="28140" x="1500188" y="3884613"/>
          <p14:tracePt t="28157" x="1482725" y="3884613"/>
          <p14:tracePt t="28174" x="1465263" y="3875088"/>
          <p14:tracePt t="28190" x="1438275" y="3867150"/>
          <p14:tracePt t="28206" x="1428750" y="3867150"/>
          <p14:tracePt t="28223" x="1419225" y="3867150"/>
          <p14:tracePt t="28289" x="1428750" y="3867150"/>
          <p14:tracePt t="28297" x="1446213" y="3867150"/>
          <p14:tracePt t="28306" x="1482725" y="3867150"/>
          <p14:tracePt t="28322" x="1554163" y="3867150"/>
          <p14:tracePt t="28338" x="1633538" y="3867150"/>
          <p14:tracePt t="28355" x="1697038" y="3867150"/>
          <p14:tracePt t="28372" x="1768475" y="3867150"/>
          <p14:tracePt t="28388" x="1830388" y="3867150"/>
          <p14:tracePt t="28407" x="1901825" y="3875088"/>
          <p14:tracePt t="28422" x="1955800" y="3884613"/>
          <p14:tracePt t="28438" x="1990725" y="3902075"/>
          <p14:tracePt t="28457" x="2036763" y="3902075"/>
          <p14:tracePt t="28472" x="2062163" y="3911600"/>
          <p14:tracePt t="28488" x="2098675" y="3919538"/>
          <p14:tracePt t="28505" x="2125663" y="3919538"/>
          <p14:tracePt t="28521" x="2152650" y="3938588"/>
          <p14:tracePt t="28539" x="2187575" y="3946525"/>
          <p14:tracePt t="28555" x="2214563" y="3965575"/>
          <p14:tracePt t="28571" x="2241550" y="3973513"/>
          <p14:tracePt t="28588" x="2286000" y="3990975"/>
          <p14:tracePt t="28604" x="2322513" y="4010025"/>
          <p14:tracePt t="28621" x="2384425" y="4037013"/>
          <p14:tracePt t="28624" x="2393950" y="4037013"/>
          <p14:tracePt t="28637" x="2401888" y="4044950"/>
          <p14:tracePt t="28654" x="2419350" y="4054475"/>
          <p14:tracePt t="28672" x="2428875" y="4062413"/>
          <p14:tracePt t="28689" x="2446338" y="4089400"/>
          <p14:tracePt t="28703" x="2465388" y="4108450"/>
          <p14:tracePt t="28720" x="2490788" y="4133850"/>
          <p14:tracePt t="28737" x="2517775" y="4152900"/>
          <p14:tracePt t="28753" x="2544763" y="4170363"/>
          <p14:tracePt t="28770" x="2562225" y="4197350"/>
          <p14:tracePt t="28786" x="2581275" y="4214813"/>
          <p14:tracePt t="28804" x="2608263" y="4241800"/>
          <p14:tracePt t="28819" x="2633663" y="4268788"/>
          <p14:tracePt t="28836" x="2660650" y="4295775"/>
          <p14:tracePt t="28853" x="2679700" y="4322763"/>
          <p14:tracePt t="28869" x="2697163" y="4348163"/>
          <p14:tracePt t="28886" x="2705100" y="4367213"/>
          <p14:tracePt t="28903" x="2741613" y="4419600"/>
          <p14:tracePt t="28920" x="2768600" y="4456113"/>
          <p14:tracePt t="28937" x="2776538" y="4465638"/>
          <p14:tracePt t="28953" x="2786063" y="4491038"/>
          <p14:tracePt t="28969" x="2795588" y="4500563"/>
          <p14:tracePt t="28987" x="2822575" y="4545013"/>
          <p14:tracePt t="29002" x="2840038" y="4581525"/>
          <p14:tracePt t="29020" x="2867025" y="4625975"/>
          <p14:tracePt t="29035" x="2874963" y="4670425"/>
          <p14:tracePt t="29052" x="2894013" y="4697413"/>
          <p14:tracePt t="29068" x="2894013" y="4732338"/>
          <p14:tracePt t="29084" x="2894013" y="4751388"/>
          <p14:tracePt t="29102" x="2901950" y="4776788"/>
          <p14:tracePt t="29118" x="2911475" y="4803775"/>
          <p14:tracePt t="29121" x="2919413" y="4813300"/>
          <p14:tracePt t="29136" x="2938463" y="4867275"/>
          <p14:tracePt t="29153" x="2946400" y="4911725"/>
          <p14:tracePt t="29168" x="2965450" y="4956175"/>
          <p14:tracePt t="29186" x="2965450" y="4983163"/>
          <p14:tracePt t="29201" x="2965450" y="5000625"/>
          <p14:tracePt t="29217" x="2982913" y="5037138"/>
          <p14:tracePt t="29234" x="2990850" y="5062538"/>
          <p14:tracePt t="29251" x="2990850" y="5089525"/>
          <p14:tracePt t="29267" x="3000375" y="5099050"/>
          <p14:tracePt t="29313" x="3000375" y="5116513"/>
          <p14:tracePt t="29353" x="3009900" y="5126038"/>
          <p14:tracePt t="29521" x="3027363" y="5116513"/>
          <p14:tracePt t="29528" x="3062288" y="5081588"/>
          <p14:tracePt t="29536" x="3160713" y="4973638"/>
          <p14:tracePt t="29549" x="3276600" y="4803775"/>
          <p14:tracePt t="29567" x="3402013" y="4446588"/>
          <p14:tracePt t="29582" x="3517900" y="4143375"/>
          <p14:tracePt t="29600" x="3679825" y="3830638"/>
          <p14:tracePt t="29616" x="3813175" y="3616325"/>
          <p14:tracePt t="29632" x="3929063" y="3429000"/>
          <p14:tracePt t="29649" x="4010025" y="3286125"/>
          <p14:tracePt t="29665" x="4054475" y="3133725"/>
          <p14:tracePt t="29682" x="4062413" y="3017838"/>
          <p14:tracePt t="29698" x="4062413" y="2938463"/>
          <p14:tracePt t="29715" x="4044950" y="2894013"/>
          <p14:tracePt t="29732" x="4017963" y="2867025"/>
          <p14:tracePt t="29748" x="4000500" y="2847975"/>
          <p14:tracePt t="29765" x="3956050" y="2822575"/>
          <p14:tracePt t="29782" x="3929063" y="2776538"/>
          <p14:tracePt t="29798" x="3911600" y="2714625"/>
          <p14:tracePt t="29800" x="3894138" y="2670175"/>
          <p14:tracePt t="29814" x="3884613" y="2643188"/>
          <p14:tracePt t="29832" x="3867150" y="2536825"/>
          <p14:tracePt t="29848" x="3857625" y="2473325"/>
          <p14:tracePt t="29865" x="3840163" y="2455863"/>
          <p14:tracePt t="29881" x="3840163" y="2438400"/>
          <p14:tracePt t="29914" x="3830638" y="2428875"/>
          <p14:tracePt t="29930" x="3822700" y="2438400"/>
          <p14:tracePt t="29946" x="3813175" y="2482850"/>
          <p14:tracePt t="29963" x="3822700" y="2589213"/>
          <p14:tracePt t="29981" x="3902075" y="2732088"/>
          <p14:tracePt t="29997" x="4010025" y="2911475"/>
          <p14:tracePt t="30013" x="4081463" y="3044825"/>
          <p14:tracePt t="30029" x="4170363" y="3170238"/>
          <p14:tracePt t="30047" x="4224338" y="3330575"/>
          <p14:tracePt t="30063" x="4259263" y="3357563"/>
          <p14:tracePt t="30080" x="4330700" y="3394075"/>
          <p14:tracePt t="30096" x="4429125" y="3394075"/>
          <p14:tracePt t="30113" x="4537075" y="3394075"/>
          <p14:tracePt t="30129" x="4633913" y="3375025"/>
          <p14:tracePt t="30145" x="4714875" y="3357563"/>
          <p14:tracePt t="30163" x="4751388" y="3348038"/>
          <p14:tracePt t="30179" x="4759325" y="3348038"/>
          <p14:tracePt t="30393" x="4813300" y="3348038"/>
          <p14:tracePt t="30401" x="4884738" y="3348038"/>
          <p14:tracePt t="30411" x="5000625" y="3348038"/>
          <p14:tracePt t="30427" x="5473700" y="3340100"/>
          <p14:tracePt t="30444" x="6251575" y="3241675"/>
          <p14:tracePt t="30461" x="7010400" y="3108325"/>
          <p14:tracePt t="30480" x="8010525" y="2884488"/>
          <p14:tracePt t="30495" x="8224838" y="2830513"/>
          <p14:tracePt t="30511" x="8518525" y="2714625"/>
          <p14:tracePt t="30527" x="8572500" y="2670175"/>
          <p14:tracePt t="30544" x="8582025" y="2625725"/>
          <p14:tracePt t="30562" x="8589963" y="2608263"/>
          <p14:tracePt t="30577" x="8589963" y="2581275"/>
          <p14:tracePt t="30594" x="8589963" y="2562225"/>
          <p14:tracePt t="30610" x="8589963" y="2554288"/>
          <p14:tracePt t="30672" x="8599488" y="2536825"/>
          <p14:tracePt t="30681" x="8599488" y="2517775"/>
          <p14:tracePt t="30692" x="8599488" y="2490788"/>
          <p14:tracePt t="30709" x="8599488" y="2455863"/>
          <p14:tracePt t="30726" x="8599488" y="2393950"/>
          <p14:tracePt t="30743" x="8582025" y="2312988"/>
          <p14:tracePt t="30762" x="8528050" y="2286000"/>
          <p14:tracePt t="30776" x="8474075" y="2276475"/>
          <p14:tracePt t="30793" x="8420100" y="2276475"/>
          <p14:tracePt t="30810" x="8394700" y="2276475"/>
          <p14:tracePt t="30826" x="8367713" y="2276475"/>
          <p14:tracePt t="30843" x="8340725" y="2276475"/>
          <p14:tracePt t="30858" x="8323263" y="2276475"/>
          <p14:tracePt t="30875" x="8304213" y="2276475"/>
          <p14:tracePt t="30892" x="8286750" y="2276475"/>
          <p14:tracePt t="30908" x="8277225" y="2276475"/>
          <p14:tracePt t="31088" x="8269288" y="2276475"/>
          <p14:tracePt t="31107" x="8277225" y="2268538"/>
          <p14:tracePt t="31113" x="8286750" y="2259013"/>
          <p14:tracePt t="31123" x="8304213" y="2251075"/>
          <p14:tracePt t="31141" x="8348663" y="2214563"/>
          <p14:tracePt t="31157" x="8375650" y="2197100"/>
          <p14:tracePt t="31173" x="8402638" y="2170113"/>
          <p14:tracePt t="31191" x="8429625" y="2152650"/>
          <p14:tracePt t="31208" x="8447088" y="2133600"/>
          <p14:tracePt t="31224" x="8456613" y="2125663"/>
          <p14:tracePt t="31241" x="8474075" y="2116138"/>
          <p14:tracePt t="31257" x="8491538" y="2098675"/>
          <p14:tracePt t="31273" x="8491538" y="2081213"/>
          <p14:tracePt t="31290" x="8491538" y="2062163"/>
          <p14:tracePt t="31307" x="8501063" y="2054225"/>
          <p14:tracePt t="31323" x="8518525" y="2027238"/>
          <p14:tracePt t="31341" x="8528050" y="2009775"/>
          <p14:tracePt t="31357" x="8545513" y="1990725"/>
          <p14:tracePt t="31372" x="8555038" y="1973263"/>
          <p14:tracePt t="31584" x="8562975" y="1982788"/>
          <p14:tracePt t="31593" x="8572500" y="2036763"/>
          <p14:tracePt t="31605" x="8582025" y="2081213"/>
          <p14:tracePt t="31622" x="8616950" y="2179638"/>
          <p14:tracePt t="31639" x="8643938" y="2276475"/>
          <p14:tracePt t="31656" x="8661400" y="2295525"/>
          <p14:tracePt t="32361" x="8661400" y="2303463"/>
          <p14:tracePt t="32369" x="8653463" y="2303463"/>
          <p14:tracePt t="32385" x="8634413" y="2303463"/>
          <p14:tracePt t="32392" x="8626475" y="2303463"/>
          <p14:tracePt t="32401" x="8609013" y="2303463"/>
          <p14:tracePt t="32417" x="8572500" y="2303463"/>
          <p14:tracePt t="32434" x="8510588" y="2303463"/>
          <p14:tracePt t="32450" x="8456613" y="2303463"/>
          <p14:tracePt t="32466" x="8375650" y="2312988"/>
          <p14:tracePt t="32484" x="8304213" y="2312988"/>
          <p14:tracePt t="32501" x="8242300" y="2312988"/>
          <p14:tracePt t="32517" x="8180388" y="2312988"/>
          <p14:tracePt t="32534" x="8153400" y="2312988"/>
          <p14:tracePt t="32550" x="8099425" y="2312988"/>
          <p14:tracePt t="32566" x="8081963" y="2303463"/>
          <p14:tracePt t="32583" x="8010525" y="2268538"/>
          <p14:tracePt t="32599" x="7991475" y="2232025"/>
          <p14:tracePt t="32616" x="7974013" y="2187575"/>
          <p14:tracePt t="32632" x="7966075" y="2125663"/>
          <p14:tracePt t="32649" x="7947025" y="2054225"/>
          <p14:tracePt t="32666" x="7947025" y="2000250"/>
          <p14:tracePt t="32682" x="7947025" y="1965325"/>
          <p14:tracePt t="32699" x="7947025" y="1928813"/>
          <p14:tracePt t="32716" x="7974013" y="1901825"/>
          <p14:tracePt t="32733" x="8010525" y="1874838"/>
          <p14:tracePt t="32751" x="8027988" y="1866900"/>
          <p14:tracePt t="32765" x="8045450" y="1866900"/>
          <p14:tracePt t="32782" x="8054975" y="1866900"/>
          <p14:tracePt t="32800" x="8054975" y="1893888"/>
          <p14:tracePt t="32815" x="8027988" y="1938338"/>
          <p14:tracePt t="32832" x="7848600" y="2009775"/>
          <p14:tracePt t="32848" x="7616825" y="2081213"/>
          <p14:tracePt t="32866" x="7251700" y="2143125"/>
          <p14:tracePt t="32881" x="6661150" y="2214563"/>
          <p14:tracePt t="32898" x="6089650" y="2259013"/>
          <p14:tracePt t="32914" x="5653088" y="2330450"/>
          <p14:tracePt t="32931" x="5375275" y="2366963"/>
          <p14:tracePt t="32947" x="5205413" y="2384425"/>
          <p14:tracePt t="32965" x="5126038" y="2401888"/>
          <p14:tracePt t="32981" x="5027613" y="2438400"/>
          <p14:tracePt t="32998" x="4946650" y="2455863"/>
          <p14:tracePt t="33016" x="4803775" y="2455863"/>
          <p14:tracePt t="33030" x="4741863" y="2455863"/>
          <p14:tracePt t="33048" x="4589463" y="2438400"/>
          <p14:tracePt t="33064" x="4456113" y="2419350"/>
          <p14:tracePt t="33081" x="4340225" y="2393950"/>
          <p14:tracePt t="33097" x="4268788" y="2384425"/>
          <p14:tracePt t="33114" x="4205288" y="2374900"/>
          <p14:tracePt t="33131" x="4143375" y="2366963"/>
          <p14:tracePt t="33146" x="4089400" y="2366963"/>
          <p14:tracePt t="33163" x="4044950" y="2366963"/>
          <p14:tracePt t="33180" x="4027488" y="2366963"/>
          <p14:tracePt t="33197" x="3990975" y="2366963"/>
          <p14:tracePt t="33213" x="3973513" y="2366963"/>
          <p14:tracePt t="33230" x="3965575" y="2366963"/>
          <p14:tracePt t="33272" x="3956050" y="2366963"/>
          <p14:tracePt t="33296" x="3946525" y="2366963"/>
          <p14:tracePt t="33312" x="3938588" y="2366963"/>
          <p14:tracePt t="33385" x="3911600" y="2366963"/>
          <p14:tracePt t="33392" x="3894138" y="2366963"/>
          <p14:tracePt t="33400" x="3867150" y="2366963"/>
          <p14:tracePt t="33411" x="3830638" y="2366963"/>
          <p14:tracePt t="33428" x="3776663" y="2366963"/>
          <p14:tracePt t="33445" x="3741738" y="2366963"/>
          <p14:tracePt t="33461" x="3732213" y="2366963"/>
          <p14:tracePt t="33478" x="3714750" y="2366963"/>
          <p14:tracePt t="33496" x="3705225" y="2366963"/>
          <p14:tracePt t="33528" x="3697288" y="2374900"/>
          <p14:tracePt t="33712" x="3687763" y="2374900"/>
          <p14:tracePt t="33824" x="3687763" y="2384425"/>
          <p14:tracePt t="34265" x="3687763" y="2393950"/>
          <p14:tracePt t="34416" x="3687763" y="2401888"/>
          <p14:tracePt t="34424" x="3687763" y="2411413"/>
          <p14:tracePt t="34496" x="3687763" y="2419350"/>
          <p14:tracePt t="34512" x="3687763" y="2428875"/>
          <p14:tracePt t="34520" x="3687763" y="2438400"/>
          <p14:tracePt t="34552" x="3687763" y="2446338"/>
          <p14:tracePt t="35329" x="3679825" y="2446338"/>
          <p14:tracePt t="35344" x="3670300" y="2446338"/>
          <p14:tracePt t="35391" x="3687763" y="2465388"/>
          <p14:tracePt t="35401" x="3803650" y="2473325"/>
          <p14:tracePt t="35408" x="3956050" y="2490788"/>
          <p14:tracePt t="35418" x="4214813" y="2536825"/>
          <p14:tracePt t="35434" x="4911725" y="2616200"/>
          <p14:tracePt t="35451" x="5822950" y="2705100"/>
          <p14:tracePt t="35468" x="6626225" y="2705100"/>
          <p14:tracePt t="35485" x="7205663" y="2705100"/>
          <p14:tracePt t="35501" x="7429500" y="2705100"/>
          <p14:tracePt t="35517" x="7527925" y="2687638"/>
          <p14:tracePt t="35534" x="7554913" y="2670175"/>
          <p14:tracePt t="35550" x="7562850" y="2633663"/>
          <p14:tracePt t="35569" x="7581900" y="2571750"/>
          <p14:tracePt t="35585" x="7608888" y="2554288"/>
          <p14:tracePt t="35600" x="7661275" y="2527300"/>
          <p14:tracePt t="35617" x="7670800" y="2527300"/>
          <p14:tracePt t="35656" x="7670800" y="2517775"/>
          <p14:tracePt t="35672" x="7688263" y="2517775"/>
          <p14:tracePt t="35680" x="7724775" y="2500313"/>
          <p14:tracePt t="35688" x="7759700" y="2500313"/>
          <p14:tracePt t="35700" x="7804150" y="2490788"/>
          <p14:tracePt t="35717" x="7912100" y="2465388"/>
          <p14:tracePt t="35733" x="8027988" y="2401888"/>
          <p14:tracePt t="35749" x="8089900" y="2357438"/>
          <p14:tracePt t="35768" x="8116888" y="2339975"/>
          <p14:tracePt t="35783" x="8134350" y="2312988"/>
          <p14:tracePt t="35799" x="8153400" y="2276475"/>
          <p14:tracePt t="35816" x="8161338" y="2214563"/>
          <p14:tracePt t="35832" x="8170863" y="2170113"/>
          <p14:tracePt t="35849" x="8170863" y="2143125"/>
          <p14:tracePt t="35866" x="8170863" y="2116138"/>
          <p14:tracePt t="35882" x="8170863" y="2089150"/>
          <p14:tracePt t="35898" x="8153400" y="2054225"/>
          <p14:tracePt t="35915" x="8143875" y="2036763"/>
          <p14:tracePt t="35932" x="8126413" y="2017713"/>
          <p14:tracePt t="35948" x="8116888" y="2017713"/>
          <p14:tracePt t="35964" x="8108950" y="2017713"/>
          <p14:tracePt t="35997" x="8089900" y="2017713"/>
          <p14:tracePt t="36014" x="8081963" y="2027238"/>
          <p14:tracePt t="36032" x="8081963" y="2081213"/>
          <p14:tracePt t="36048" x="8081963" y="2108200"/>
          <p14:tracePt t="36065" x="8089900" y="2125663"/>
          <p14:tracePt t="36082" x="8134350" y="2152650"/>
          <p14:tracePt t="36097" x="8197850" y="2160588"/>
          <p14:tracePt t="36114" x="8251825" y="2160588"/>
          <p14:tracePt t="36132" x="8286750" y="2160588"/>
          <p14:tracePt t="36147" x="8340725" y="2133600"/>
          <p14:tracePt t="36164" x="8394700" y="2098675"/>
          <p14:tracePt t="36181" x="8412163" y="2054225"/>
          <p14:tracePt t="36198" x="8439150" y="2009775"/>
          <p14:tracePt t="36214" x="8466138" y="1946275"/>
          <p14:tracePt t="36230" x="8474075" y="1911350"/>
          <p14:tracePt t="36248" x="8474075" y="1866900"/>
          <p14:tracePt t="36264" x="8474075" y="1822450"/>
          <p14:tracePt t="36281" x="8439150" y="1758950"/>
          <p14:tracePt t="36298" x="8385175" y="1714500"/>
          <p14:tracePt t="36313" x="8358188" y="1697038"/>
          <p14:tracePt t="36329" x="8313738" y="1687513"/>
          <p14:tracePt t="36345" x="8277225" y="1679575"/>
          <p14:tracePt t="36363" x="8242300" y="1679575"/>
          <p14:tracePt t="36380" x="8215313" y="1697038"/>
          <p14:tracePt t="36397" x="8188325" y="1741488"/>
          <p14:tracePt t="36412" x="8161338" y="1795463"/>
          <p14:tracePt t="36431" x="8161338" y="1822450"/>
          <p14:tracePt t="36488" x="8161338" y="1830388"/>
          <p14:tracePt t="36584" x="8126413" y="1866900"/>
          <p14:tracePt t="36591" x="8062913" y="1884363"/>
          <p14:tracePt t="36600" x="7929563" y="1928813"/>
          <p14:tracePt t="36611" x="7705725" y="1990725"/>
          <p14:tracePt t="36628" x="7215188" y="2232025"/>
          <p14:tracePt t="36645" x="6653213" y="2527300"/>
          <p14:tracePt t="36661" x="6134100" y="2803525"/>
          <p14:tracePt t="36678" x="5724525" y="2982913"/>
          <p14:tracePt t="36695" x="5286375" y="3143250"/>
          <p14:tracePt t="36711" x="5099050" y="3224213"/>
          <p14:tracePt t="36728" x="4983163" y="3276600"/>
          <p14:tracePt t="36744" x="4875213" y="3313113"/>
          <p14:tracePt t="36761" x="4751388" y="3340100"/>
          <p14:tracePt t="36778" x="4616450" y="3384550"/>
          <p14:tracePt t="36793" x="4456113" y="3429000"/>
          <p14:tracePt t="36810" x="4322763" y="3465513"/>
          <p14:tracePt t="36827" x="4160838" y="3500438"/>
          <p14:tracePt t="36844" x="4017963" y="3509963"/>
          <p14:tracePt t="36860" x="3911600" y="3509963"/>
          <p14:tracePt t="36877" x="3768725" y="3473450"/>
          <p14:tracePt t="36893" x="3581400" y="3384550"/>
          <p14:tracePt t="36910" x="3340100" y="3224213"/>
          <p14:tracePt t="36927" x="3313113" y="3133725"/>
          <p14:tracePt t="36943" x="3313113" y="3044825"/>
          <p14:tracePt t="36960" x="3330575" y="2955925"/>
          <p14:tracePt t="36976" x="3394075" y="2830513"/>
          <p14:tracePt t="36993" x="3419475" y="2741613"/>
          <p14:tracePt t="37009" x="3419475" y="2679700"/>
          <p14:tracePt t="37025" x="3419475" y="2589213"/>
          <p14:tracePt t="37043" x="3438525" y="2527300"/>
          <p14:tracePt t="37060" x="3438525" y="2500313"/>
          <p14:tracePt t="37075" x="3438525" y="2482850"/>
          <p14:tracePt t="37092" x="3446463" y="2473325"/>
          <p14:tracePt t="37176" x="3446463" y="2482850"/>
          <p14:tracePt t="37184" x="3455988" y="2509838"/>
          <p14:tracePt t="37192" x="3465513" y="2554288"/>
          <p14:tracePt t="37208" x="3473450" y="2616200"/>
          <p14:tracePt t="37225" x="3509963" y="2705100"/>
          <p14:tracePt t="37241" x="3571875" y="2776538"/>
          <p14:tracePt t="37258" x="3652838" y="2867025"/>
          <p14:tracePt t="37274" x="3751263" y="2901950"/>
          <p14:tracePt t="37293" x="3803650" y="2919413"/>
          <p14:tracePt t="37308" x="3840163" y="2938463"/>
          <p14:tracePt t="37325" x="3867150" y="2955925"/>
          <p14:tracePt t="37341" x="3884613" y="2973388"/>
          <p14:tracePt t="37357" x="3929063" y="2990850"/>
          <p14:tracePt t="37375" x="3983038" y="3036888"/>
          <p14:tracePt t="37391" x="4037013" y="3071813"/>
          <p14:tracePt t="37407" x="4108450" y="3133725"/>
          <p14:tracePt t="37424" x="4187825" y="3197225"/>
          <p14:tracePt t="37442" x="4276725" y="3259138"/>
          <p14:tracePt t="37459" x="4375150" y="3295650"/>
          <p14:tracePt t="37474" x="4446588" y="3313113"/>
          <p14:tracePt t="37490" x="4518025" y="3330575"/>
          <p14:tracePt t="37506" x="4545013" y="3348038"/>
          <p14:tracePt t="37523" x="4589463" y="3375025"/>
          <p14:tracePt t="37540" x="4625975" y="3402013"/>
          <p14:tracePt t="37557" x="4660900" y="3429000"/>
          <p14:tracePt t="37573" x="4705350" y="3455988"/>
          <p14:tracePt t="37590" x="4724400" y="3473450"/>
          <p14:tracePt t="37606" x="4732338" y="3482975"/>
          <p14:tracePt t="37647" x="4741863" y="3482975"/>
          <p14:tracePt t="37656" x="4751388" y="3482975"/>
          <p14:tracePt t="37672" x="4776788" y="3482975"/>
          <p14:tracePt t="37688" x="4786313" y="3455988"/>
          <p14:tracePt t="37695" x="4786313" y="3438525"/>
          <p14:tracePt t="37705" x="4786313" y="3429000"/>
          <p14:tracePt t="37722" x="4786313" y="3402013"/>
          <p14:tracePt t="37739" x="4768850" y="3367088"/>
          <p14:tracePt t="37756" x="4705350" y="3340100"/>
          <p14:tracePt t="37772" x="4633913" y="3313113"/>
          <p14:tracePt t="37790" x="4589463" y="3295650"/>
          <p14:tracePt t="37805" x="4554538" y="3276600"/>
          <p14:tracePt t="37821" x="4483100" y="3187700"/>
          <p14:tracePt t="37838" x="4224338" y="2901950"/>
          <p14:tracePt t="37855" x="4037013" y="2786063"/>
          <p14:tracePt t="37872" x="3875088" y="2687638"/>
          <p14:tracePt t="37888" x="3786188" y="2633663"/>
          <p14:tracePt t="37905" x="3768725" y="2544763"/>
          <p14:tracePt t="37921" x="3768725" y="2411413"/>
          <p14:tracePt t="37938" x="3768725" y="2241550"/>
          <p14:tracePt t="37954" x="3768725" y="2098675"/>
          <p14:tracePt t="37971" x="3732213" y="2009775"/>
          <p14:tracePt t="37988" x="3705225" y="1946275"/>
          <p14:tracePt t="38004" x="3705225" y="1911350"/>
          <p14:tracePt t="38021" x="3705225" y="1866900"/>
          <p14:tracePt t="38037" x="3724275" y="1803400"/>
          <p14:tracePt t="38055" x="3751263" y="1758950"/>
          <p14:tracePt t="38070" x="3759200" y="1758950"/>
          <p14:tracePt t="38103" x="3759200" y="1751013"/>
          <p14:tracePt t="38136" x="3759200" y="1768475"/>
          <p14:tracePt t="38144" x="3759200" y="1795463"/>
          <p14:tracePt t="38153" x="3776663" y="1839913"/>
          <p14:tracePt t="38170" x="3795713" y="1973263"/>
          <p14:tracePt t="38187" x="3813175" y="2133600"/>
          <p14:tracePt t="38203" x="3867150" y="2312988"/>
          <p14:tracePt t="38220" x="3938588" y="2465388"/>
          <p14:tracePt t="38236" x="4017963" y="2616200"/>
          <p14:tracePt t="38254" x="4098925" y="2705100"/>
          <p14:tracePt t="38271" x="4251325" y="2803525"/>
          <p14:tracePt t="38287" x="4348163" y="2840038"/>
          <p14:tracePt t="38304" x="4446588" y="2874963"/>
          <p14:tracePt t="38321" x="4562475" y="2946400"/>
          <p14:tracePt t="38336" x="4687888" y="3027363"/>
          <p14:tracePt t="38352" x="4813300" y="3098800"/>
          <p14:tracePt t="38369" x="4946650" y="3160713"/>
          <p14:tracePt t="38385" x="5099050" y="3205163"/>
          <p14:tracePt t="38402" x="5232400" y="3241675"/>
          <p14:tracePt t="38419" x="5322888" y="3259138"/>
          <p14:tracePt t="38435" x="5357813" y="3268663"/>
          <p14:tracePt t="38575" x="5313363" y="3268663"/>
          <p14:tracePt t="38583" x="5224463" y="3268663"/>
          <p14:tracePt t="38591" x="5108575" y="3268663"/>
          <p14:tracePt t="38601" x="4938713" y="3268663"/>
          <p14:tracePt t="38617" x="4384675" y="3268663"/>
          <p14:tracePt t="38634" x="3633788" y="3268663"/>
          <p14:tracePt t="38652" x="2857500" y="3268663"/>
          <p14:tracePt t="38667" x="2232025" y="3268663"/>
          <p14:tracePt t="38684" x="1803400" y="3322638"/>
          <p14:tracePt t="38701" x="1616075" y="3384550"/>
          <p14:tracePt t="38718" x="1473200" y="3455988"/>
          <p14:tracePt t="38735" x="1455738" y="3473450"/>
          <p14:tracePt t="38751" x="1438275" y="3490913"/>
          <p14:tracePt t="38767" x="1384300" y="3500438"/>
          <p14:tracePt t="38784" x="1295400" y="3517900"/>
          <p14:tracePt t="38801" x="1231900" y="3527425"/>
          <p14:tracePt t="38817" x="1169988" y="3527425"/>
          <p14:tracePt t="38833" x="1125538" y="3527425"/>
          <p14:tracePt t="38850" x="1071563" y="3527425"/>
          <p14:tracePt t="38866" x="1036638" y="3536950"/>
          <p14:tracePt t="38883" x="1009650" y="3544888"/>
          <p14:tracePt t="38899" x="990600" y="3554413"/>
          <p14:tracePt t="38951" x="990600" y="3562350"/>
          <p14:tracePt t="38959" x="1000125" y="3562350"/>
          <p14:tracePt t="38969" x="1036638" y="3571875"/>
          <p14:tracePt t="38983" x="1133475" y="3581400"/>
          <p14:tracePt t="38999" x="1285875" y="3608388"/>
          <p14:tracePt t="39016" x="1419225" y="3625850"/>
          <p14:tracePt t="39032" x="1544638" y="3652838"/>
          <p14:tracePt t="39049" x="1625600" y="3652838"/>
          <p14:tracePt t="39065" x="1697038" y="3660775"/>
          <p14:tracePt t="39082" x="1741488" y="3679825"/>
          <p14:tracePt t="39098" x="1803400" y="3697288"/>
          <p14:tracePt t="39115" x="1901825" y="3732213"/>
          <p14:tracePt t="39118" x="1965325" y="3759200"/>
          <p14:tracePt t="39131" x="2017713" y="3786188"/>
          <p14:tracePt t="39148" x="2116138" y="3830638"/>
          <p14:tracePt t="39165" x="2205038" y="3875088"/>
          <p14:tracePt t="39183" x="2330450" y="3956050"/>
          <p14:tracePt t="39198" x="2401888" y="4027488"/>
          <p14:tracePt t="39215" x="2482850" y="4081463"/>
          <p14:tracePt t="39233" x="2544763" y="4152900"/>
          <p14:tracePt t="39248" x="2616200" y="4259263"/>
          <p14:tracePt t="39264" x="2705100" y="4375150"/>
          <p14:tracePt t="39281" x="2795588" y="4456113"/>
          <p14:tracePt t="39297" x="2894013" y="4527550"/>
          <p14:tracePt t="39314" x="2946400" y="4572000"/>
          <p14:tracePt t="39331" x="2973388" y="4598988"/>
          <p14:tracePt t="39364" x="2973388" y="4608513"/>
          <p14:tracePt t="39528" x="2990850" y="4598988"/>
          <p14:tracePt t="39535" x="3027363" y="4598988"/>
          <p14:tracePt t="39545" x="3081338" y="4589463"/>
          <p14:tracePt t="39562" x="3187700" y="4562475"/>
          <p14:tracePt t="39579" x="3303588" y="4554538"/>
          <p14:tracePt t="39596" x="3473450" y="4554538"/>
          <p14:tracePt t="39613" x="3660775" y="4527550"/>
          <p14:tracePt t="39617" x="3768725" y="4527550"/>
          <p14:tracePt t="39630" x="3973513" y="4527550"/>
          <p14:tracePt t="39646" x="4197350" y="4562475"/>
          <p14:tracePt t="39662" x="4375150" y="4581525"/>
          <p14:tracePt t="39680" x="4500563" y="4589463"/>
          <p14:tracePt t="39695" x="4616450" y="4625975"/>
          <p14:tracePt t="39712" x="4724400" y="4670425"/>
          <p14:tracePt t="39730" x="4840288" y="4714875"/>
          <p14:tracePt t="39745" x="4973638" y="4759325"/>
          <p14:tracePt t="39763" x="5143500" y="4803775"/>
          <p14:tracePt t="39778" x="5251450" y="4830763"/>
          <p14:tracePt t="39795" x="5357813" y="4848225"/>
          <p14:tracePt t="39811" x="5429250" y="4857750"/>
          <p14:tracePt t="39828" x="5465763" y="4857750"/>
          <p14:tracePt t="39845" x="5510213" y="4857750"/>
          <p14:tracePt t="39862" x="5589588" y="4857750"/>
          <p14:tracePt t="39878" x="5626100" y="4867275"/>
          <p14:tracePt t="39894" x="5670550" y="4875213"/>
          <p14:tracePt t="39912" x="5688013" y="4875213"/>
          <p14:tracePt t="39928" x="5705475" y="4875213"/>
          <p14:tracePt t="39944" x="5724525" y="4875213"/>
          <p14:tracePt t="39961" x="5751513" y="4875213"/>
          <p14:tracePt t="39977" x="5768975" y="4875213"/>
          <p14:tracePt t="39993" x="5803900" y="4875213"/>
          <p14:tracePt t="40010" x="5875338" y="4875213"/>
          <p14:tracePt t="40027" x="5965825" y="4875213"/>
          <p14:tracePt t="40043" x="6062663" y="4867275"/>
          <p14:tracePt t="40060" x="6116638" y="4848225"/>
          <p14:tracePt t="40076" x="6197600" y="4830763"/>
          <p14:tracePt t="40092" x="6259513" y="4830763"/>
          <p14:tracePt t="40109" x="6313488" y="4813300"/>
          <p14:tracePt t="40112" x="6340475" y="4813300"/>
          <p14:tracePt t="40126" x="6384925" y="4813300"/>
          <p14:tracePt t="40144" x="6429375" y="4813300"/>
          <p14:tracePt t="40159" x="6491288" y="4813300"/>
          <p14:tracePt t="40176" x="6581775" y="4848225"/>
          <p14:tracePt t="40192" x="6643688" y="4857750"/>
          <p14:tracePt t="40208" x="6697663" y="4867275"/>
          <p14:tracePt t="40225" x="6751638" y="4884738"/>
          <p14:tracePt t="40242" x="6804025" y="4894263"/>
          <p14:tracePt t="40259" x="6867525" y="4911725"/>
          <p14:tracePt t="40275" x="6884988" y="4919663"/>
          <p14:tracePt t="40309" x="6902450" y="4929188"/>
          <p14:tracePt t="40325" x="6911975" y="4929188"/>
          <p14:tracePt t="40342" x="6938963" y="4946650"/>
          <p14:tracePt t="40361" x="6956425" y="4946650"/>
          <p14:tracePt t="40375" x="6965950" y="4956175"/>
          <p14:tracePt t="40393" x="6983413" y="4973638"/>
          <p14:tracePt t="40408" x="6991350" y="4973638"/>
          <p14:tracePt t="40441" x="6991350" y="4983163"/>
          <p14:tracePt t="43783" x="6946900" y="4983163"/>
          <p14:tracePt t="43792" x="6867525" y="4991100"/>
          <p14:tracePt t="43798" x="6786563" y="5000625"/>
          <p14:tracePt t="43809" x="6705600" y="5018088"/>
          <p14:tracePt t="43823" x="6581775" y="5045075"/>
          <p14:tracePt t="43840" x="6510338" y="5081588"/>
          <p14:tracePt t="43856" x="6483350" y="5143500"/>
          <p14:tracePt t="43872" x="6483350" y="5251450"/>
          <p14:tracePt t="43889" x="6483350" y="5303838"/>
          <p14:tracePt t="43906" x="6510338" y="5375275"/>
          <p14:tracePt t="43923" x="6518275" y="5483225"/>
          <p14:tracePt t="43939" x="6545263" y="5643563"/>
          <p14:tracePt t="43955" x="6643688" y="5840413"/>
          <p14:tracePt t="43972" x="6804025" y="6054725"/>
          <p14:tracePt t="43990" x="6946900" y="6242050"/>
          <p14:tracePt t="44005" x="7018338" y="6340475"/>
          <p14:tracePt t="44022" x="7062788" y="6384925"/>
          <p14:tracePt t="44039" x="7134225" y="6419850"/>
          <p14:tracePt t="44055" x="7224713" y="6456363"/>
          <p14:tracePt t="44072" x="7348538" y="6483350"/>
          <p14:tracePt t="44088" x="7394575" y="6483350"/>
          <p14:tracePt t="44105" x="7419975" y="6483350"/>
          <p14:tracePt t="44231" x="7429500" y="6483350"/>
          <p14:tracePt t="44247" x="7439025" y="6483350"/>
          <p14:tracePt t="44263" x="7446963" y="6483350"/>
          <p14:tracePt t="44271" x="7456488" y="6483350"/>
          <p14:tracePt t="44279" x="7473950" y="6483350"/>
          <p14:tracePt t="44288" x="7483475" y="6473825"/>
          <p14:tracePt t="44304" x="7518400" y="6456363"/>
          <p14:tracePt t="44321" x="7537450" y="6438900"/>
          <p14:tracePt t="44337" x="7554913" y="6429375"/>
          <p14:tracePt t="44355" x="7572375" y="6411913"/>
          <p14:tracePt t="44371" x="7572375" y="6394450"/>
          <p14:tracePt t="44387" x="7581900" y="6394450"/>
          <p14:tracePt t="44403" x="7589838" y="6375400"/>
          <p14:tracePt t="44421" x="7599363" y="6367463"/>
          <p14:tracePt t="44436" x="7608888" y="6348413"/>
          <p14:tracePt t="44454" x="7626350" y="6330950"/>
          <p14:tracePt t="44471" x="7661275" y="6276975"/>
          <p14:tracePt t="44488" x="7697788" y="6205538"/>
          <p14:tracePt t="44503" x="7724775" y="6134100"/>
          <p14:tracePt t="44521" x="7742238" y="6089650"/>
          <p14:tracePt t="44536" x="7751763" y="6081713"/>
          <p14:tracePt t="44552" x="7751763" y="6062663"/>
          <p14:tracePt t="44569" x="7751763" y="6054725"/>
          <p14:tracePt t="44585" x="7751763" y="6037263"/>
          <p14:tracePt t="44602" x="7751763" y="6010275"/>
          <p14:tracePt t="44636" x="7751763" y="6000750"/>
          <p14:tracePt t="44974" x="7742238" y="5973763"/>
          <p14:tracePt t="44983" x="7680325" y="5956300"/>
          <p14:tracePt t="44990" x="7626350" y="5938838"/>
          <p14:tracePt t="45001" x="7562850" y="5919788"/>
          <p14:tracePt t="45016" x="7446963" y="5867400"/>
          <p14:tracePt t="45035" x="7358063" y="5803900"/>
          <p14:tracePt t="45051" x="7296150" y="5759450"/>
          <p14:tracePt t="45067" x="7205663" y="5697538"/>
          <p14:tracePt t="45084" x="7126288" y="5653088"/>
          <p14:tracePt t="45100" x="7054850" y="5616575"/>
          <p14:tracePt t="45118" x="6938963" y="5554663"/>
          <p14:tracePt t="45135" x="6858000" y="5500688"/>
          <p14:tracePt t="45150" x="6724650" y="5429250"/>
          <p14:tracePt t="45167" x="6599238" y="5357813"/>
          <p14:tracePt t="45183" x="6456363" y="5268913"/>
          <p14:tracePt t="45200" x="6303963" y="5170488"/>
          <p14:tracePt t="45217" x="6126163" y="5045075"/>
          <p14:tracePt t="45233" x="5875338" y="4902200"/>
          <p14:tracePt t="45250" x="5500688" y="4705350"/>
          <p14:tracePt t="45266" x="5099050" y="4446588"/>
          <p14:tracePt t="45282" x="4759325" y="4259263"/>
          <p14:tracePt t="45298" x="4537075" y="4081463"/>
          <p14:tracePt t="45316" x="4402138" y="3983038"/>
          <p14:tracePt t="45333" x="4340225" y="3911600"/>
          <p14:tracePt t="45348" x="4313238" y="3848100"/>
          <p14:tracePt t="45368" x="4268788" y="3714750"/>
          <p14:tracePt t="45384" x="4214813" y="3633788"/>
          <p14:tracePt t="45398" x="4179888" y="3589338"/>
          <p14:tracePt t="45415" x="4125913" y="3544888"/>
          <p14:tracePt t="45433" x="4081463" y="3517900"/>
          <p14:tracePt t="45449" x="4044950" y="3490913"/>
          <p14:tracePt t="45464" x="4037013" y="3490913"/>
          <p14:tracePt t="45481" x="4010025" y="3473450"/>
          <p14:tracePt t="45498" x="4000500" y="3465513"/>
          <p14:tracePt t="45514" x="3983038" y="3455988"/>
          <p14:tracePt t="45531" x="3965575" y="3438525"/>
          <p14:tracePt t="45564" x="3956050" y="3429000"/>
          <p14:tracePt t="45580" x="4017963" y="3402013"/>
          <p14:tracePt t="45597" x="4224338" y="3330575"/>
          <p14:tracePt t="45614" x="4384675" y="3259138"/>
          <p14:tracePt t="45630" x="4589463" y="3214688"/>
          <p14:tracePt t="45646" x="4803775" y="3152775"/>
          <p14:tracePt t="45663" x="5027613" y="3081338"/>
          <p14:tracePt t="45680" x="5197475" y="3017838"/>
          <p14:tracePt t="45697" x="5268913" y="2965450"/>
          <p14:tracePt t="45714" x="5276850" y="2928938"/>
          <p14:tracePt t="45730" x="5268913" y="2884488"/>
          <p14:tracePt t="45746" x="5153025" y="2830513"/>
          <p14:tracePt t="45763" x="4946650" y="2768600"/>
          <p14:tracePt t="45780" x="4670425" y="2697163"/>
          <p14:tracePt t="45797" x="4160838" y="2544763"/>
          <p14:tracePt t="45814" x="3830638" y="2473325"/>
          <p14:tracePt t="45830" x="3446463" y="2384425"/>
          <p14:tracePt t="45846" x="3133725" y="2312988"/>
          <p14:tracePt t="45863" x="2894013" y="2268538"/>
          <p14:tracePt t="45879" x="2724150" y="2214563"/>
          <p14:tracePt t="45897" x="2608263" y="2187575"/>
          <p14:tracePt t="45912" x="2581275" y="2179638"/>
          <p14:tracePt t="45928" x="2571750" y="2170113"/>
          <p14:tracePt t="45946" x="2562225" y="2170113"/>
          <p14:tracePt t="45962" x="2544763" y="2152650"/>
          <p14:tracePt t="45978" x="2500313" y="2152650"/>
          <p14:tracePt t="45995" x="2428875" y="2133600"/>
          <p14:tracePt t="46011" x="2357438" y="2098675"/>
          <p14:tracePt t="46028" x="2312988" y="2098675"/>
          <p14:tracePt t="46045" x="2276475" y="2081213"/>
          <p14:tracePt t="46062" x="2224088" y="2062163"/>
          <p14:tracePt t="46078" x="2205038" y="2054225"/>
          <p14:tracePt t="46095" x="2197100" y="2054225"/>
          <p14:tracePt t="46112" x="2179638" y="2044700"/>
          <p14:tracePt t="46129" x="2152650" y="2044700"/>
          <p14:tracePt t="46144" x="2116138" y="2017713"/>
          <p14:tracePt t="46161" x="2098675" y="2000250"/>
          <p14:tracePt t="46178" x="2081213" y="1982788"/>
          <p14:tracePt t="46194" x="2062163" y="1973263"/>
          <p14:tracePt t="46211" x="2044700" y="1955800"/>
          <p14:tracePt t="46229" x="2000250" y="1938338"/>
          <p14:tracePt t="46245" x="1990725" y="1928813"/>
          <p14:tracePt t="46260" x="1955800" y="1911350"/>
          <p14:tracePt t="46297" x="1955800" y="1901825"/>
          <p14:tracePt t="46310" x="2062163" y="1893888"/>
          <p14:tracePt t="46326" x="2251075" y="1893888"/>
          <p14:tracePt t="46344" x="2455863" y="1893888"/>
          <p14:tracePt t="46360" x="2652713" y="1893888"/>
          <p14:tracePt t="46376" x="2795588" y="1893888"/>
          <p14:tracePt t="46393" x="2894013" y="1893888"/>
          <p14:tracePt t="46409" x="3000375" y="1893888"/>
          <p14:tracePt t="46426" x="3116263" y="1893888"/>
          <p14:tracePt t="46442" x="3276600" y="1893888"/>
          <p14:tracePt t="46459" x="3473450" y="1893888"/>
          <p14:tracePt t="46476" x="3633788" y="1893888"/>
          <p14:tracePt t="46492" x="3768725" y="1893888"/>
          <p14:tracePt t="46511" x="3840163" y="1893888"/>
          <p14:tracePt t="46574" x="3848100" y="1893888"/>
          <p14:tracePt t="46630" x="3857625" y="1893888"/>
          <p14:tracePt t="46655" x="3867150" y="1893888"/>
          <p14:tracePt t="46662" x="3884613" y="1893888"/>
          <p14:tracePt t="46674" x="3919538" y="1893888"/>
          <p14:tracePt t="46692" x="4000500" y="1901825"/>
          <p14:tracePt t="46708" x="4098925" y="1938338"/>
          <p14:tracePt t="46725" x="4152900" y="1946275"/>
          <p14:tracePt t="46847" x="4143375" y="1946275"/>
          <p14:tracePt t="46854" x="4116388" y="1946275"/>
          <p14:tracePt t="46862" x="4081463" y="1965325"/>
          <p14:tracePt t="46873" x="4037013" y="1973263"/>
          <p14:tracePt t="46891" x="3965575" y="1990725"/>
          <p14:tracePt t="46907" x="3894138" y="2027238"/>
          <p14:tracePt t="46923" x="3857625" y="2062163"/>
          <p14:tracePt t="46941" x="3759200" y="2143125"/>
          <p14:tracePt t="46957" x="3687763" y="2197100"/>
          <p14:tracePt t="46973" x="3608388" y="2295525"/>
          <p14:tracePt t="46991" x="3544888" y="2384425"/>
          <p14:tracePt t="47007" x="3473450" y="2473325"/>
          <p14:tracePt t="47023" x="3402013" y="2571750"/>
          <p14:tracePt t="47041" x="3322638" y="2697163"/>
          <p14:tracePt t="47058" x="3251200" y="2786063"/>
          <p14:tracePt t="47073" x="3187700" y="2894013"/>
          <p14:tracePt t="47089" x="3125788" y="3000375"/>
          <p14:tracePt t="47106" x="3071813" y="3108325"/>
          <p14:tracePt t="47109" x="3054350" y="3160713"/>
          <p14:tracePt t="47122" x="3027363" y="3197225"/>
          <p14:tracePt t="47139" x="2973388" y="3303588"/>
          <p14:tracePt t="47155" x="2946400" y="3394075"/>
          <p14:tracePt t="47172" x="2919413" y="3517900"/>
          <p14:tracePt t="47189" x="2894013" y="3705225"/>
          <p14:tracePt t="47206" x="2867025" y="3795713"/>
          <p14:tracePt t="47223" x="2822575" y="3902075"/>
          <p14:tracePt t="47239" x="2776538" y="4037013"/>
          <p14:tracePt t="47256" x="2759075" y="4197350"/>
          <p14:tracePt t="47272" x="2751138" y="4330700"/>
          <p14:tracePt t="47288" x="2724150" y="4456113"/>
          <p14:tracePt t="47305" x="2705100" y="4562475"/>
          <p14:tracePt t="47321" x="2687638" y="4660900"/>
          <p14:tracePt t="47340" x="2679700" y="4786313"/>
          <p14:tracePt t="47355" x="2670175" y="4884738"/>
          <p14:tracePt t="47371" x="2643188" y="4983163"/>
          <p14:tracePt t="47388" x="2643188" y="5062538"/>
          <p14:tracePt t="47405" x="2643188" y="5089525"/>
          <p14:tracePt t="47421" x="2643188" y="5099050"/>
          <p14:tracePt t="47438" x="2633663" y="5116513"/>
          <p14:tracePt t="47454" x="2625725" y="5133975"/>
          <p14:tracePt t="47471" x="2608263" y="5143500"/>
          <p14:tracePt t="47488" x="2581275" y="5160963"/>
          <p14:tracePt t="47503" x="2509838" y="5170488"/>
          <p14:tracePt t="47520" x="2428875" y="5170488"/>
          <p14:tracePt t="47537" x="2295525" y="5170488"/>
          <p14:tracePt t="47554" x="2179638" y="5170488"/>
          <p14:tracePt t="47570" x="2089150" y="5170488"/>
          <p14:tracePt t="47587" x="2036763" y="5170488"/>
          <p14:tracePt t="47603" x="2027238" y="5170488"/>
          <p14:tracePt t="47654" x="2017713" y="5170488"/>
          <p14:tracePt t="47662" x="2009775" y="5170488"/>
          <p14:tracePt t="47671" x="2000250" y="5143500"/>
          <p14:tracePt t="47686" x="2000250" y="5062538"/>
          <p14:tracePt t="47702" x="1990725" y="4938713"/>
          <p14:tracePt t="47720" x="1965325" y="4795838"/>
          <p14:tracePt t="47736" x="1955800" y="4687888"/>
          <p14:tracePt t="47752" x="1938338" y="4527550"/>
          <p14:tracePt t="47770" x="1911350" y="4348163"/>
          <p14:tracePt t="47786" x="1893888" y="4170363"/>
          <p14:tracePt t="47802" x="1874838" y="4010025"/>
          <p14:tracePt t="47818" x="1874838" y="3830638"/>
          <p14:tracePt t="47836" x="1874838" y="3643313"/>
          <p14:tracePt t="47852" x="1874838" y="3465513"/>
          <p14:tracePt t="47868" x="1866900" y="3330575"/>
          <p14:tracePt t="47884" x="1857375" y="3241675"/>
          <p14:tracePt t="47902" x="1857375" y="3108325"/>
          <p14:tracePt t="47919" x="1866900" y="3000375"/>
          <p14:tracePt t="47934" x="1893888" y="2867025"/>
          <p14:tracePt t="47951" x="1893888" y="2741613"/>
          <p14:tracePt t="47967" x="1893888" y="2670175"/>
          <p14:tracePt t="47985" x="1893888" y="2608263"/>
          <p14:tracePt t="48001" x="1893888" y="2544763"/>
          <p14:tracePt t="48019" x="1893888" y="2500313"/>
          <p14:tracePt t="48035" x="1938338" y="2455863"/>
          <p14:tracePt t="48051" x="1982788" y="2411413"/>
          <p14:tracePt t="48067" x="2054225" y="2357438"/>
          <p14:tracePt t="48084" x="2098675" y="2330450"/>
          <p14:tracePt t="48101" x="2170113" y="2276475"/>
          <p14:tracePt t="48118" x="2205038" y="2251075"/>
          <p14:tracePt t="48135" x="2241550" y="2224088"/>
          <p14:tracePt t="48152" x="2276475" y="2205038"/>
          <p14:tracePt t="48167" x="2330450" y="2197100"/>
          <p14:tracePt t="48183" x="2401888" y="2179638"/>
          <p14:tracePt t="48200" x="2446338" y="2170113"/>
          <p14:tracePt t="48216" x="2500313" y="2160588"/>
          <p14:tracePt t="48232" x="2517775" y="2143125"/>
          <p14:tracePt t="48250" x="2562225" y="2143125"/>
          <p14:tracePt t="48267" x="2643188" y="2143125"/>
          <p14:tracePt t="48283" x="2795588" y="2125663"/>
          <p14:tracePt t="48299" x="2911475" y="2125663"/>
          <p14:tracePt t="48317" x="3054350" y="2089150"/>
          <p14:tracePt t="48333" x="3116263" y="2081213"/>
          <p14:tracePt t="48350" x="3170238" y="2081213"/>
          <p14:tracePt t="48367" x="3205163" y="2071688"/>
          <p14:tracePt t="48382" x="3241675" y="2071688"/>
          <p14:tracePt t="48399" x="3268663" y="2071688"/>
          <p14:tracePt t="48416" x="3276600" y="2071688"/>
          <p14:tracePt t="48502" x="3286125" y="2071688"/>
          <p14:tracePt t="48518" x="3295650" y="2071688"/>
          <p14:tracePt t="48526" x="3295650" y="2081213"/>
          <p14:tracePt t="48542" x="3295650" y="2089150"/>
          <p14:tracePt t="48550" x="3303588" y="2089150"/>
          <p14:tracePt t="48564" x="3303588" y="2098675"/>
          <p14:tracePt t="48581" x="3303588" y="2125663"/>
          <p14:tracePt t="48598" x="3303588" y="2160588"/>
          <p14:tracePt t="48615" x="3303588" y="2214563"/>
          <p14:tracePt t="48631" x="3303588" y="2295525"/>
          <p14:tracePt t="48648" x="3303588" y="2374900"/>
          <p14:tracePt t="48664" x="3295650" y="2438400"/>
          <p14:tracePt t="48682" x="3259138" y="2527300"/>
          <p14:tracePt t="48697" x="3205163" y="2625725"/>
          <p14:tracePt t="48714" x="3152775" y="2732088"/>
          <p14:tracePt t="48731" x="3071813" y="2847975"/>
          <p14:tracePt t="48747" x="3009900" y="2955925"/>
          <p14:tracePt t="48764" x="2955925" y="3054350"/>
          <p14:tracePt t="48781" x="2847975" y="3205163"/>
          <p14:tracePt t="48797" x="2759075" y="3313113"/>
          <p14:tracePt t="48814" x="2670175" y="3429000"/>
          <p14:tracePt t="48830" x="2608263" y="3544888"/>
          <p14:tracePt t="48846" x="2527300" y="3687763"/>
          <p14:tracePt t="48863" x="2438400" y="3840163"/>
          <p14:tracePt t="48879" x="2374900" y="3990975"/>
          <p14:tracePt t="48896" x="2322513" y="4152900"/>
          <p14:tracePt t="48913" x="2286000" y="4303713"/>
          <p14:tracePt t="48930" x="2241550" y="4429125"/>
          <p14:tracePt t="48946" x="2224088" y="4562475"/>
          <p14:tracePt t="48963" x="2197100" y="4652963"/>
          <p14:tracePt t="48980" x="2170113" y="4741863"/>
          <p14:tracePt t="48996" x="2133600" y="4840288"/>
          <p14:tracePt t="49013" x="2125663" y="4894263"/>
          <p14:tracePt t="49029" x="2116138" y="4919663"/>
          <p14:tracePt t="49047" x="2108200" y="4929188"/>
          <p14:tracePt t="49062" x="2108200" y="4938713"/>
          <p14:tracePt t="49078" x="2098675" y="4946650"/>
          <p14:tracePt t="49151" x="2081213" y="4946650"/>
          <p14:tracePt t="49166" x="2071688" y="4946650"/>
          <p14:tracePt t="49174" x="2044700" y="4946650"/>
          <p14:tracePt t="49182" x="2027238" y="4929188"/>
          <p14:tracePt t="49194" x="2009775" y="4911725"/>
          <p14:tracePt t="49211" x="1973263" y="4875213"/>
          <p14:tracePt t="49228" x="1928813" y="4813300"/>
          <p14:tracePt t="49246" x="1866900" y="4714875"/>
          <p14:tracePt t="49261" x="1847850" y="4679950"/>
          <p14:tracePt t="49278" x="1822450" y="4616450"/>
          <p14:tracePt t="49296" x="1812925" y="4572000"/>
          <p14:tracePt t="49312" x="1812925" y="4483100"/>
          <p14:tracePt t="49327" x="1812925" y="4357688"/>
          <p14:tracePt t="49344" x="1812925" y="4232275"/>
          <p14:tracePt t="49361" x="1812925" y="4133850"/>
          <p14:tracePt t="49376" x="1830388" y="4044950"/>
          <p14:tracePt t="49393" x="1884363" y="3956050"/>
          <p14:tracePt t="49410" x="1990725" y="3813175"/>
          <p14:tracePt t="49427" x="2125663" y="3652838"/>
          <p14:tracePt t="49444" x="2259013" y="3500438"/>
          <p14:tracePt t="49461" x="2384425" y="3330575"/>
          <p14:tracePt t="49477" x="2465388" y="3197225"/>
          <p14:tracePt t="49493" x="2517775" y="3108325"/>
          <p14:tracePt t="49511" x="2598738" y="3000375"/>
          <p14:tracePt t="49526" x="2732088" y="2857500"/>
          <p14:tracePt t="49544" x="2830513" y="2741613"/>
          <p14:tracePt t="49560" x="2901950" y="2633663"/>
          <p14:tracePt t="49575" x="2946400" y="2544763"/>
          <p14:tracePt t="49592" x="2973388" y="2490788"/>
          <p14:tracePt t="49609" x="3027363" y="2401888"/>
          <p14:tracePt t="49625" x="3062288" y="2339975"/>
          <p14:tracePt t="49642" x="3108325" y="2259013"/>
          <p14:tracePt t="49660" x="3160713" y="2205038"/>
          <p14:tracePt t="49675" x="3224213" y="2160588"/>
          <p14:tracePt t="49692" x="3295650" y="2116138"/>
          <p14:tracePt t="49708" x="3384550" y="2062163"/>
          <p14:tracePt t="49725" x="3446463" y="2036763"/>
          <p14:tracePt t="49742" x="3490913" y="2017713"/>
          <p14:tracePt t="49758" x="3527425" y="2009775"/>
          <p14:tracePt t="49777" x="3554413" y="2000250"/>
          <p14:tracePt t="49792" x="3581400" y="2000250"/>
          <p14:tracePt t="49825" x="3589338" y="2000250"/>
          <p14:tracePt t="49862" x="3589338" y="1990725"/>
          <p14:tracePt t="49886" x="3598863" y="1990725"/>
          <p14:tracePt t="49902" x="3608388" y="1990725"/>
          <p14:tracePt t="49910" x="3633788" y="1990725"/>
          <p14:tracePt t="49927" x="3643313" y="1990725"/>
          <p14:tracePt t="49941" x="3652838" y="1990725"/>
          <p14:tracePt t="49998" x="3660775" y="1990725"/>
          <p14:tracePt t="50006" x="3670300" y="2000250"/>
          <p14:tracePt t="50022" x="3670300" y="2009775"/>
          <p14:tracePt t="50030" x="3687763" y="2017713"/>
          <p14:tracePt t="50047" x="3687763" y="2027238"/>
          <p14:tracePt t="50056" x="3697288" y="2036763"/>
          <p14:tracePt t="50078" x="3697288" y="2054225"/>
          <p14:tracePt t="50090" x="3697288" y="2062163"/>
          <p14:tracePt t="50107" x="3697288" y="2089150"/>
          <p14:tracePt t="50110" x="3697288" y="2108200"/>
          <p14:tracePt t="50124" x="3697288" y="2133600"/>
          <p14:tracePt t="50141" x="3697288" y="2205038"/>
          <p14:tracePt t="50158" x="3687763" y="2251075"/>
          <p14:tracePt t="50176" x="3670300" y="2295525"/>
          <p14:tracePt t="50191" x="3660775" y="2330450"/>
          <p14:tracePt t="50206" x="3643313" y="2366963"/>
          <p14:tracePt t="50223" x="3643313" y="2393950"/>
          <p14:tracePt t="50239" x="3633788" y="2438400"/>
          <p14:tracePt t="50255" x="3625850" y="2482850"/>
          <p14:tracePt t="50272" x="3625850" y="2527300"/>
          <p14:tracePt t="50289" x="3625850" y="2562225"/>
          <p14:tracePt t="50306" x="3616325" y="2625725"/>
          <p14:tracePt t="50323" x="3598863" y="2697163"/>
          <p14:tracePt t="50340" x="3571875" y="2751138"/>
          <p14:tracePt t="50358" x="3544888" y="2894013"/>
          <p14:tracePt t="50373" x="3509963" y="2990850"/>
          <p14:tracePt t="50390" x="3465513" y="3116263"/>
          <p14:tracePt t="50407" x="3402013" y="3259138"/>
          <p14:tracePt t="50422" x="3330575" y="3419475"/>
          <p14:tracePt t="50438" x="3259138" y="3554413"/>
          <p14:tracePt t="50455" x="3170238" y="3705225"/>
          <p14:tracePt t="50471" x="3116263" y="3813175"/>
          <p14:tracePt t="50487" x="3071813" y="3894138"/>
          <p14:tracePt t="50504" x="3036888" y="3983038"/>
          <p14:tracePt t="50521" x="3027363" y="4044950"/>
          <p14:tracePt t="50537" x="2990850" y="4108450"/>
          <p14:tracePt t="50555" x="2965450" y="4170363"/>
          <p14:tracePt t="50573" x="2938463" y="4224338"/>
          <p14:tracePt t="50574" x="2919413" y="4241800"/>
          <p14:tracePt t="50587" x="2911475" y="4268788"/>
          <p14:tracePt t="50605" x="2857500" y="4375150"/>
          <p14:tracePt t="50622" x="2847975" y="4419600"/>
          <p14:tracePt t="50638" x="2813050" y="4483100"/>
          <p14:tracePt t="50654" x="2776538" y="4554538"/>
          <p14:tracePt t="50672" x="2768600" y="4581525"/>
          <p14:tracePt t="50687" x="2751138" y="4608513"/>
          <p14:tracePt t="50703" x="2741613" y="4633913"/>
          <p14:tracePt t="50721" x="2724150" y="4660900"/>
          <p14:tracePt t="50737" x="2714625" y="4670425"/>
          <p14:tracePt t="50753" x="2697163" y="4687888"/>
          <p14:tracePt t="50770" x="2687638" y="4705350"/>
          <p14:tracePt t="50787" x="2679700" y="4705350"/>
          <p14:tracePt t="50803" x="2670175" y="4714875"/>
          <p14:tracePt t="50838" x="2660650" y="4732338"/>
          <p14:tracePt t="50855" x="2652713" y="4732338"/>
          <p14:tracePt t="50886" x="2633663" y="4732338"/>
          <p14:tracePt t="50903" x="2625725" y="4741863"/>
          <p14:tracePt t="50920" x="2598738" y="4741863"/>
          <p14:tracePt t="50936" x="2571750" y="4741863"/>
          <p14:tracePt t="50952" x="2527300" y="4741863"/>
          <p14:tracePt t="50968" x="2490788" y="4741863"/>
          <p14:tracePt t="50986" x="2455863" y="4751388"/>
          <p14:tracePt t="51003" x="2438400" y="4751388"/>
          <p14:tracePt t="51019" x="2419350" y="4759325"/>
          <p14:tracePt t="51036" x="2401888" y="4759325"/>
          <p14:tracePt t="51051" x="2374900" y="4759325"/>
          <p14:tracePt t="51068" x="2366963" y="4759325"/>
          <p14:tracePt t="51084" x="2347913" y="4759325"/>
          <p14:tracePt t="51103" x="2339975" y="4759325"/>
          <p14:tracePt t="51118" x="2322513" y="4759325"/>
          <p14:tracePt t="51318" x="2366963" y="4759325"/>
          <p14:tracePt t="51325" x="2455863" y="4759325"/>
          <p14:tracePt t="51334" x="2589213" y="4759325"/>
          <p14:tracePt t="51350" x="3044825" y="4803775"/>
          <p14:tracePt t="51368" x="3795713" y="4902200"/>
          <p14:tracePt t="51384" x="4572000" y="5000625"/>
          <p14:tracePt t="51400" x="5268913" y="5099050"/>
          <p14:tracePt t="51416" x="5768975" y="5197475"/>
          <p14:tracePt t="51432" x="6116638" y="5251450"/>
          <p14:tracePt t="51450" x="6367463" y="5322888"/>
          <p14:tracePt t="51466" x="6589713" y="5384800"/>
          <p14:tracePt t="51483" x="6902450" y="5473700"/>
          <p14:tracePt t="51499" x="7277100" y="5589588"/>
          <p14:tracePt t="51515" x="7626350" y="5661025"/>
          <p14:tracePt t="51532" x="8099425" y="5715000"/>
          <p14:tracePt t="51549" x="8296275" y="5732463"/>
          <p14:tracePt t="51566" x="8412163" y="5732463"/>
          <p14:tracePt t="51582" x="8474075" y="5732463"/>
          <p14:tracePt t="51598" x="8537575" y="5724525"/>
          <p14:tracePt t="51615" x="8653463" y="5697538"/>
          <p14:tracePt t="51631" x="8751888" y="5661025"/>
          <p14:tracePt t="51648" x="8813800" y="5626100"/>
          <p14:tracePt t="51666" x="8848725" y="5599113"/>
          <p14:tracePt t="51682" x="8867775" y="5589588"/>
          <p14:tracePt t="51698" x="8867775" y="5562600"/>
          <p14:tracePt t="51715" x="8867775" y="5554663"/>
          <p14:tracePt t="51732" x="8848725" y="5518150"/>
          <p14:tracePt t="51749" x="8786813" y="5465763"/>
          <p14:tracePt t="51764" x="8715375" y="5411788"/>
          <p14:tracePt t="51781" x="8626475" y="5348288"/>
          <p14:tracePt t="51798" x="8545513" y="5295900"/>
          <p14:tracePt t="51814" x="8429625" y="5224463"/>
          <p14:tracePt t="51831" x="8286750" y="5153025"/>
          <p14:tracePt t="51847" x="8161338" y="5072063"/>
          <p14:tracePt t="51863" x="8027988" y="5000625"/>
          <p14:tracePt t="51880" x="7947025" y="4965700"/>
          <p14:tracePt t="51897" x="7858125" y="4911725"/>
          <p14:tracePt t="51913" x="7823200" y="4884738"/>
          <p14:tracePt t="51930" x="7813675" y="4875213"/>
          <p14:tracePt t="52150" x="7823200" y="4875213"/>
          <p14:tracePt t="52157" x="7858125" y="4875213"/>
          <p14:tracePt t="52166" x="7912100" y="4875213"/>
          <p14:tracePt t="52178" x="7983538" y="4875213"/>
          <p14:tracePt t="52195" x="8108950" y="4875213"/>
          <p14:tracePt t="52212" x="8304213" y="4867275"/>
          <p14:tracePt t="52230" x="8367713" y="4848225"/>
          <p14:tracePt t="52246" x="8402638" y="4840288"/>
          <p14:tracePt t="52310" x="8402638" y="4830763"/>
          <p14:tracePt t="52446" x="8402638" y="4822825"/>
          <p14:tracePt t="52477" x="8412163" y="4803775"/>
          <p14:tracePt t="52486" x="8429625" y="4803775"/>
          <p14:tracePt t="52501" x="8439150" y="4786313"/>
          <p14:tracePt t="52512" x="8466138" y="4776788"/>
          <p14:tracePt t="52528" x="8501063" y="4776788"/>
          <p14:tracePt t="52544" x="8562975" y="4776788"/>
          <p14:tracePt t="52560" x="8599488" y="4776788"/>
          <p14:tracePt t="52577" x="8626475" y="4776788"/>
          <p14:tracePt t="55205" x="8634413" y="4776788"/>
          <p14:tracePt t="55213" x="8634413" y="4786313"/>
          <p14:tracePt t="55221" x="8616950" y="4786313"/>
          <p14:tracePt t="55231" x="8599488" y="4786313"/>
          <p14:tracePt t="55246" x="8528050" y="4795838"/>
          <p14:tracePt t="55262" x="8483600" y="4813300"/>
          <p14:tracePt t="55279" x="8447088" y="4813300"/>
          <p14:tracePt t="55295" x="8429625" y="4813300"/>
          <p14:tracePt t="55405" x="8420100" y="4822825"/>
          <p14:tracePt t="55413" x="8412163" y="4822825"/>
          <p14:tracePt t="55421" x="8394700" y="4822825"/>
          <p14:tracePt t="55429" x="8367713" y="4822825"/>
          <p14:tracePt t="55445" x="8286750" y="4822825"/>
          <p14:tracePt t="55461" x="8116888" y="4822825"/>
          <p14:tracePt t="55478" x="7902575" y="4822825"/>
          <p14:tracePt t="55495" x="7670800" y="4822825"/>
          <p14:tracePt t="55512" x="7439025" y="4857750"/>
          <p14:tracePt t="55528" x="7296150" y="4875213"/>
          <p14:tracePt t="55545" x="7188200" y="4919663"/>
          <p14:tracePt t="55561" x="7108825" y="4938713"/>
          <p14:tracePt t="55577" x="7054850" y="4946650"/>
          <p14:tracePt t="55594" x="7027863" y="4946650"/>
          <p14:tracePt t="55610" x="7018338" y="4956175"/>
          <p14:tracePt t="55677" x="7010400" y="4956175"/>
          <p14:tracePt t="55701" x="7000875" y="4956175"/>
          <p14:tracePt t="55709" x="6991350" y="4956175"/>
          <p14:tracePt t="55717" x="6991350" y="4965700"/>
          <p14:tracePt t="55727" x="6973888" y="4965700"/>
          <p14:tracePt t="55744" x="6946900" y="4965700"/>
          <p14:tracePt t="55760" x="6902450" y="4965700"/>
          <p14:tracePt t="55778" x="6848475" y="4965700"/>
          <p14:tracePt t="55794" x="6777038" y="4965700"/>
          <p14:tracePt t="55811" x="6680200" y="4965700"/>
          <p14:tracePt t="55826" x="6510338" y="4946650"/>
          <p14:tracePt t="55845" x="6143625" y="4902200"/>
          <p14:tracePt t="55859" x="6027738" y="4867275"/>
          <p14:tracePt t="55877" x="5643563" y="4822825"/>
          <p14:tracePt t="55893" x="5438775" y="4786313"/>
          <p14:tracePt t="55910" x="5303838" y="4768850"/>
          <p14:tracePt t="55925" x="5214938" y="4759325"/>
          <p14:tracePt t="55942" x="5160963" y="4759325"/>
          <p14:tracePt t="55958" x="5116513" y="4759325"/>
          <p14:tracePt t="55975" x="5072063" y="4759325"/>
          <p14:tracePt t="55992" x="5037138" y="4759325"/>
          <p14:tracePt t="56009" x="4991100" y="4759325"/>
          <p14:tracePt t="56026" x="4956175" y="4759325"/>
          <p14:tracePt t="56041" x="4902200" y="4759325"/>
          <p14:tracePt t="56058" x="4840288" y="4751388"/>
          <p14:tracePt t="56075" x="4759325" y="4732338"/>
          <p14:tracePt t="56091" x="4714875" y="4724400"/>
          <p14:tracePt t="56108" x="4652963" y="4714875"/>
          <p14:tracePt t="56125" x="4633913" y="4705350"/>
          <p14:tracePt t="56181" x="4625975" y="4705350"/>
          <p14:tracePt t="56205" x="4616450" y="4705350"/>
          <p14:tracePt t="56213" x="4598988" y="4705350"/>
          <p14:tracePt t="56223" x="4589463" y="4705350"/>
          <p14:tracePt t="56241" x="4554538" y="4687888"/>
          <p14:tracePt t="56257" x="4537075" y="4687888"/>
          <p14:tracePt t="56273" x="4527550" y="4687888"/>
          <p14:tracePt t="56290" x="4527550" y="4679950"/>
          <p14:tracePt t="56323" x="4518025" y="4670425"/>
          <p14:tracePt t="56397" x="4518025" y="4660900"/>
          <p14:tracePt t="56406" x="4518025" y="4652963"/>
          <p14:tracePt t="56413" x="4537075" y="4633913"/>
          <p14:tracePt t="56621" x="4537075" y="4616450"/>
          <p14:tracePt t="56629" x="4500563" y="4598988"/>
          <p14:tracePt t="56640" x="4438650" y="4572000"/>
          <p14:tracePt t="56655" x="4313238" y="4527550"/>
          <p14:tracePt t="56671" x="4224338" y="4491038"/>
          <p14:tracePt t="56688" x="4116388" y="4438650"/>
          <p14:tracePt t="56705" x="4044950" y="4394200"/>
          <p14:tracePt t="56721" x="3990975" y="4348163"/>
          <p14:tracePt t="56738" x="3965575" y="4303713"/>
          <p14:tracePt t="56755" x="3929063" y="4251325"/>
          <p14:tracePt t="56772" x="3867150" y="4116388"/>
          <p14:tracePt t="56789" x="3786188" y="3983038"/>
          <p14:tracePt t="56805" x="3679825" y="3830638"/>
          <p14:tracePt t="56821" x="3562350" y="3679825"/>
          <p14:tracePt t="56838" x="3465513" y="3509963"/>
          <p14:tracePt t="56854" x="3367088" y="3340100"/>
          <p14:tracePt t="56871" x="3286125" y="3170238"/>
          <p14:tracePt t="56887" x="3268663" y="3071813"/>
          <p14:tracePt t="56904" x="3251200" y="2946400"/>
          <p14:tracePt t="56920" x="3251200" y="2822575"/>
          <p14:tracePt t="56938" x="3251200" y="2687638"/>
          <p14:tracePt t="56954" x="3241675" y="2562225"/>
          <p14:tracePt t="56970" x="3224213" y="2482850"/>
          <p14:tracePt t="56988" x="3214688" y="2384425"/>
          <p14:tracePt t="57005" x="3214688" y="2330450"/>
          <p14:tracePt t="57020" x="3224213" y="2268538"/>
          <p14:tracePt t="57037" x="3251200" y="2224088"/>
          <p14:tracePt t="57053" x="3251200" y="2179638"/>
          <p14:tracePt t="57069" x="3251200" y="2143125"/>
          <p14:tracePt t="57086" x="3251200" y="2133600"/>
          <p14:tracePt t="57102" x="3251200" y="2116138"/>
          <p14:tracePt t="57157" x="3251200" y="2108200"/>
          <p14:tracePt t="57197" x="3251200" y="2116138"/>
          <p14:tracePt t="57205" x="3251200" y="2143125"/>
          <p14:tracePt t="57219" x="3251200" y="2160588"/>
          <p14:tracePt t="57236" x="3303588" y="2286000"/>
          <p14:tracePt t="57253" x="3367088" y="2393950"/>
          <p14:tracePt t="57268" x="3419475" y="2509838"/>
          <p14:tracePt t="57287" x="3473450" y="2589213"/>
          <p14:tracePt t="57302" x="3562350" y="2705100"/>
          <p14:tracePt t="57319" x="3687763" y="2795588"/>
          <p14:tracePt t="57337" x="3803650" y="2884488"/>
          <p14:tracePt t="57351" x="3929063" y="2990850"/>
          <p14:tracePt t="57368" x="4000500" y="3062288"/>
          <p14:tracePt t="57385" x="4054475" y="3133725"/>
          <p14:tracePt t="57401" x="4098925" y="3187700"/>
          <p14:tracePt t="57420" x="4133850" y="3241675"/>
          <p14:tracePt t="57436" x="4197350" y="3286125"/>
          <p14:tracePt t="57452" x="4251325" y="3322638"/>
          <p14:tracePt t="57469" x="4313238" y="3357563"/>
          <p14:tracePt t="57484" x="4402138" y="3402013"/>
          <p14:tracePt t="57502" x="4554538" y="3455988"/>
          <p14:tracePt t="57518" x="4679950" y="3490913"/>
          <p14:tracePt t="57535" x="4786313" y="3536950"/>
          <p14:tracePt t="57550" x="4894263" y="3562350"/>
          <p14:tracePt t="57567" x="4929188" y="3571875"/>
          <p14:tracePt t="57584" x="4938713" y="3581400"/>
          <p14:tracePt t="57600" x="4973638" y="3589338"/>
          <p14:tracePt t="57617" x="4991100" y="3608388"/>
          <p14:tracePt t="57621" x="5000625" y="3608388"/>
          <p14:tracePt t="57634" x="5027613" y="3608388"/>
          <p14:tracePt t="57650" x="5062538" y="3643313"/>
          <p14:tracePt t="57666" x="5108575" y="3660775"/>
          <p14:tracePt t="57683" x="5143500" y="3697288"/>
          <p14:tracePt t="57700" x="5214938" y="3776663"/>
          <p14:tracePt t="57716" x="5268913" y="3857625"/>
          <p14:tracePt t="57733" x="5286375" y="3902075"/>
          <p14:tracePt t="57750" x="5295900" y="3956050"/>
          <p14:tracePt t="57767" x="5295900" y="4027488"/>
          <p14:tracePt t="57782" x="5295900" y="4108450"/>
          <p14:tracePt t="57798" x="5295900" y="4214813"/>
          <p14:tracePt t="57816" x="5295900" y="4340225"/>
          <p14:tracePt t="57832" x="5295900" y="4456113"/>
          <p14:tracePt t="57850" x="5295900" y="4537075"/>
          <p14:tracePt t="57866" x="5276850" y="4608513"/>
          <p14:tracePt t="57883" x="5259388" y="4741863"/>
          <p14:tracePt t="57884" x="5251450" y="4803775"/>
          <p14:tracePt t="57901" x="5232400" y="4956175"/>
          <p14:tracePt t="57915" x="5232400" y="5000625"/>
          <p14:tracePt t="57931" x="5232400" y="5062538"/>
          <p14:tracePt t="57948" x="5232400" y="5099050"/>
          <p14:tracePt t="57965" x="5224463" y="5116513"/>
          <p14:tracePt t="57981" x="5214938" y="5126038"/>
          <p14:tracePt t="57998" x="5197475" y="5143500"/>
          <p14:tracePt t="58014" x="5160963" y="5153025"/>
          <p14:tracePt t="58031" x="5062538" y="5160963"/>
          <p14:tracePt t="58047" x="4929188" y="5160963"/>
          <p14:tracePt t="58065" x="4776788" y="5160963"/>
          <p14:tracePt t="58081" x="4633913" y="5160963"/>
          <p14:tracePt t="58097" x="4518025" y="5160963"/>
          <p14:tracePt t="58114" x="4438650" y="5160963"/>
          <p14:tracePt t="58117" x="4402138" y="5160963"/>
          <p14:tracePt t="58130" x="4367213" y="5160963"/>
          <p14:tracePt t="58148" x="4241800" y="5153025"/>
          <p14:tracePt t="58165" x="4125913" y="5126038"/>
          <p14:tracePt t="58181" x="4000500" y="5089525"/>
          <p14:tracePt t="58197" x="3867150" y="5045075"/>
          <p14:tracePt t="58214" x="3714750" y="5010150"/>
          <p14:tracePt t="58231" x="3589338" y="4973638"/>
          <p14:tracePt t="58247" x="3517900" y="4946650"/>
          <p14:tracePt t="58263" x="3429000" y="4929188"/>
          <p14:tracePt t="58280" x="3330575" y="4894263"/>
          <p14:tracePt t="58297" x="3251200" y="4848225"/>
          <p14:tracePt t="58313" x="3179763" y="4813300"/>
          <p14:tracePt t="58330" x="3143250" y="4786313"/>
          <p14:tracePt t="58346" x="3125788" y="4741863"/>
          <p14:tracePt t="58362" x="3108325" y="4697413"/>
          <p14:tracePt t="58380" x="3108325" y="4616450"/>
          <p14:tracePt t="58396" x="3108325" y="4545013"/>
          <p14:tracePt t="58412" x="3125788" y="4465638"/>
          <p14:tracePt t="58430" x="3125788" y="4367213"/>
          <p14:tracePt t="58447" x="3125788" y="4251325"/>
          <p14:tracePt t="58463" x="3125788" y="4143375"/>
          <p14:tracePt t="58479" x="3125788" y="4037013"/>
          <p14:tracePt t="58495" x="3089275" y="3946525"/>
          <p14:tracePt t="58512" x="3044825" y="3867150"/>
          <p14:tracePt t="58529" x="2990850" y="3803650"/>
          <p14:tracePt t="58545" x="2901950" y="3724275"/>
          <p14:tracePt t="58562" x="2795588" y="3660775"/>
          <p14:tracePt t="58581" x="2633663" y="3562350"/>
          <p14:tracePt t="58595" x="2571750" y="3536950"/>
          <p14:tracePt t="58611" x="2366963" y="3419475"/>
          <p14:tracePt t="58628" x="2179638" y="3330575"/>
          <p14:tracePt t="58645" x="2000250" y="3259138"/>
          <p14:tracePt t="58661" x="1847850" y="3187700"/>
          <p14:tracePt t="58678" x="1724025" y="3116263"/>
          <p14:tracePt t="58694" x="1625600" y="3044825"/>
          <p14:tracePt t="58711" x="1554163" y="2973388"/>
          <p14:tracePt t="58727" x="1527175" y="2928938"/>
          <p14:tracePt t="58743" x="1527175" y="2822575"/>
          <p14:tracePt t="58762" x="1527175" y="2732088"/>
          <p14:tracePt t="58778" x="1581150" y="2633663"/>
          <p14:tracePt t="58793" x="1625600" y="2562225"/>
          <p14:tracePt t="58810" x="1697038" y="2455863"/>
          <p14:tracePt t="58827" x="1741488" y="2374900"/>
          <p14:tracePt t="58844" x="1822450" y="2268538"/>
          <p14:tracePt t="58860" x="1893888" y="2205038"/>
          <p14:tracePt t="58876" x="1982788" y="2116138"/>
          <p14:tracePt t="58893" x="2017713" y="2089150"/>
          <p14:tracePt t="58910" x="2062163" y="2054225"/>
          <p14:tracePt t="58926" x="2098675" y="2027238"/>
          <p14:tracePt t="58942" x="2133600" y="2000250"/>
          <p14:tracePt t="58959" x="2152650" y="1990725"/>
          <p14:tracePt t="58977" x="2179638" y="1982788"/>
          <p14:tracePt t="58992" x="2251075" y="1982788"/>
          <p14:tracePt t="59009" x="2339975" y="1982788"/>
          <p14:tracePt t="59027" x="2473325" y="2017713"/>
          <p14:tracePt t="59044" x="2670175" y="2071688"/>
          <p14:tracePt t="59061" x="2786063" y="2116138"/>
          <p14:tracePt t="59076" x="2857500" y="2152650"/>
          <p14:tracePt t="59093" x="2901950" y="2187575"/>
          <p14:tracePt t="59109" x="2938463" y="2232025"/>
          <p14:tracePt t="59127" x="2973388" y="2295525"/>
          <p14:tracePt t="59143" x="3017838" y="2374900"/>
          <p14:tracePt t="59158" x="3089275" y="2482850"/>
          <p14:tracePt t="59175" x="3143250" y="2589213"/>
          <p14:tracePt t="59191" x="3205163" y="2687638"/>
          <p14:tracePt t="59208" x="3268663" y="2786063"/>
          <p14:tracePt t="59225" x="3322638" y="2857500"/>
          <p14:tracePt t="59242" x="3357563" y="2919413"/>
          <p14:tracePt t="59260" x="3411538" y="3009900"/>
          <p14:tracePt t="59274" x="3465513" y="3089275"/>
          <p14:tracePt t="59292" x="3616325" y="3214688"/>
          <p14:tracePt t="59309" x="3741738" y="3286125"/>
          <p14:tracePt t="59326" x="3875088" y="3375025"/>
          <p14:tracePt t="59341" x="3965575" y="3419475"/>
          <p14:tracePt t="59357" x="4037013" y="3482975"/>
          <p14:tracePt t="59374" x="4098925" y="3527425"/>
          <p14:tracePt t="59391" x="4179888" y="3581400"/>
          <p14:tracePt t="59407" x="4251325" y="3608388"/>
          <p14:tracePt t="59424" x="4330700" y="3643313"/>
          <p14:tracePt t="59441" x="4367213" y="3660775"/>
          <p14:tracePt t="59457" x="4402138" y="3679825"/>
          <p14:tracePt t="59473" x="4429125" y="3697288"/>
          <p14:tracePt t="59490" x="4438650" y="3741738"/>
          <p14:tracePt t="59506" x="4483100" y="3830638"/>
          <p14:tracePt t="59524" x="4537075" y="3965575"/>
          <p14:tracePt t="59543" x="4554538" y="4027488"/>
          <p14:tracePt t="59556" x="4562475" y="4089400"/>
          <p14:tracePt t="59573" x="4562475" y="4133850"/>
          <p14:tracePt t="59590" x="4562475" y="4179888"/>
          <p14:tracePt t="59606" x="4562475" y="4224338"/>
          <p14:tracePt t="59623" x="4545013" y="4259263"/>
          <p14:tracePt t="59639" x="4518025" y="4303713"/>
          <p14:tracePt t="59655" x="4500563" y="4322763"/>
          <p14:tracePt t="59673" x="4473575" y="4348163"/>
          <p14:tracePt t="59688" x="4456113" y="4367213"/>
          <p14:tracePt t="59706" x="4438650" y="4375150"/>
          <p14:tracePt t="59722" x="4429125" y="4384675"/>
          <p14:tracePt t="59740" x="4419600" y="4402138"/>
          <p14:tracePt t="59755" x="4402138" y="4411663"/>
          <p14:tracePt t="59789" x="4394200" y="4419600"/>
          <p14:tracePt t="59805" x="4367213" y="4419600"/>
          <p14:tracePt t="59845" x="4367213" y="4429125"/>
          <p14:tracePt t="59861" x="4357688" y="4429125"/>
          <p14:tracePt t="60332" x="4357688" y="4438650"/>
          <p14:tracePt t="60437" x="4429125" y="4456113"/>
          <p14:tracePt t="60445" x="4537075" y="4473575"/>
          <p14:tracePt t="60455" x="4660900" y="4483100"/>
          <p14:tracePt t="60469" x="5018088" y="4545013"/>
          <p14:tracePt t="60486" x="5483225" y="4616450"/>
          <p14:tracePt t="60502" x="6045200" y="4687888"/>
          <p14:tracePt t="60518" x="6742113" y="4848225"/>
          <p14:tracePt t="60534" x="7340600" y="5018088"/>
          <p14:tracePt t="60550" x="7875588" y="5170488"/>
          <p14:tracePt t="60568" x="8242300" y="5286375"/>
          <p14:tracePt t="60584" x="8466138" y="5348288"/>
          <p14:tracePt t="60602" x="8589963" y="5384800"/>
          <p14:tracePt t="60618" x="8670925" y="5402263"/>
          <p14:tracePt t="60621" x="8688388" y="5411788"/>
          <p14:tracePt t="60636" x="8697913" y="5419725"/>
          <p14:tracePt t="60653" x="8705850" y="5419725"/>
          <p14:tracePt t="60677" x="8715375" y="5429250"/>
          <p14:tracePt t="60692" x="8715375" y="5438775"/>
          <p14:tracePt t="60702" x="8715375" y="5446713"/>
          <p14:tracePt t="60717" x="8732838" y="5465763"/>
          <p14:tracePt t="60734" x="8777288" y="5473700"/>
          <p14:tracePt t="60752" x="8813800" y="5483225"/>
          <p14:tracePt t="60767" x="8858250" y="5483225"/>
          <p14:tracePt t="60784" x="8867775" y="5483225"/>
          <p14:tracePt t="60869" x="8823325" y="5473700"/>
          <p14:tracePt t="60877" x="8759825" y="5456238"/>
          <p14:tracePt t="60884" x="8670925" y="5429250"/>
          <p14:tracePt t="60899" x="8510588" y="5384800"/>
          <p14:tracePt t="60916" x="8385175" y="5357813"/>
          <p14:tracePt t="60933" x="8323263" y="5330825"/>
          <p14:tracePt t="60949" x="8269288" y="5313363"/>
          <p14:tracePt t="61005" x="8259763" y="5313363"/>
          <p14:tracePt t="61013" x="8251825" y="5303838"/>
          <p14:tracePt t="61021" x="8232775" y="5303838"/>
          <p14:tracePt t="61032" x="8215313" y="5295900"/>
          <p14:tracePt t="61048" x="8153400" y="5286375"/>
          <p14:tracePt t="61065" x="8108950" y="5268913"/>
          <p14:tracePt t="61082" x="8081963" y="5259388"/>
          <p14:tracePt t="61125" x="8081963" y="5251450"/>
          <p14:tracePt t="61317" x="8089900" y="5251450"/>
          <p14:tracePt t="61324" x="8126413" y="5251450"/>
          <p14:tracePt t="61332" x="8170863" y="5251450"/>
          <p14:tracePt t="61346" x="8232775" y="5251450"/>
          <p14:tracePt t="61365" x="8375650" y="5251450"/>
          <p14:tracePt t="61380" x="8439150" y="5251450"/>
          <p14:tracePt t="61398" x="8466138" y="5251450"/>
          <p14:tracePt t="61414" x="8474075" y="5241925"/>
          <p14:tracePt t="61430" x="8483600" y="5232400"/>
          <p14:tracePt t="61446" x="8483600" y="5224463"/>
          <p14:tracePt t="61463" x="8491538" y="5224463"/>
          <p14:tracePt t="61540" x="8491538" y="5214938"/>
          <p14:tracePt t="61733" x="8501063" y="5205413"/>
          <p14:tracePt t="61748" x="8501063" y="5197475"/>
          <p14:tracePt t="61764" x="8510588" y="5197475"/>
          <p14:tracePt t="61772" x="8510588" y="5187950"/>
          <p14:tracePt t="61788" x="8518525" y="5187950"/>
          <p14:tracePt t="62381" x="8545513" y="5187950"/>
          <p14:tracePt t="62388" x="8572500" y="5187950"/>
          <p14:tracePt t="62396" x="8599488" y="5187950"/>
          <p14:tracePt t="62407" x="8643938" y="5187950"/>
          <p14:tracePt t="62425" x="8751888" y="5187950"/>
          <p14:tracePt t="62441" x="8823325" y="5197475"/>
          <p14:tracePt t="62458" x="8840788" y="5197475"/>
          <p14:tracePt t="62589" x="8848725" y="5205413"/>
          <p14:tracePt t="62717" x="8848725" y="5214938"/>
          <p14:tracePt t="62772" x="8840788" y="5224463"/>
          <p14:tracePt t="63820" x="8840788" y="5214938"/>
          <p14:tracePt t="65757" x="8840788" y="5205413"/>
          <p14:tracePt t="65788" x="8831263" y="5205413"/>
          <p14:tracePt t="65828" x="8813800" y="5205413"/>
          <p14:tracePt t="65861" x="8796338" y="5224463"/>
          <p14:tracePt t="65892" x="8786813" y="5232400"/>
          <p14:tracePt t="65900" x="8777288" y="5232400"/>
          <p14:tracePt t="65907" x="8769350" y="5241925"/>
          <p14:tracePt t="65922" x="8759825" y="5251450"/>
          <p14:tracePt t="65939" x="8742363" y="5251450"/>
          <p14:tracePt t="65955" x="8724900" y="5268913"/>
          <p14:tracePt t="65972" x="8705850" y="5276850"/>
          <p14:tracePt t="66036" x="8697913" y="5276850"/>
          <p14:tracePt t="66212" x="8680450" y="5276850"/>
          <p14:tracePt t="66244" x="8670925" y="5276850"/>
          <p14:tracePt t="66252" x="8653463" y="5276850"/>
          <p14:tracePt t="66260" x="8634413" y="5276850"/>
          <p14:tracePt t="66270" x="8626475" y="5276850"/>
          <p14:tracePt t="66287" x="8599488" y="5276850"/>
          <p14:tracePt t="66303" x="8582025" y="5295900"/>
          <p14:tracePt t="66321" x="8562975" y="5313363"/>
          <p14:tracePt t="66338" x="8537575" y="5322888"/>
          <p14:tracePt t="66356" x="8510588" y="5330825"/>
          <p14:tracePt t="66370" x="8474075" y="5340350"/>
          <p14:tracePt t="66388" x="8456613" y="5340350"/>
          <p14:tracePt t="66405" x="8412163" y="5357813"/>
          <p14:tracePt t="66422" x="8367713" y="5357813"/>
          <p14:tracePt t="66436" x="8286750" y="5357813"/>
          <p14:tracePt t="66454" x="8161338" y="5357813"/>
          <p14:tracePt t="66470" x="8054975" y="5357813"/>
          <p14:tracePt t="66486" x="7939088" y="5357813"/>
          <p14:tracePt t="66503" x="7840663" y="5322888"/>
          <p14:tracePt t="66520" x="7786688" y="5313363"/>
          <p14:tracePt t="66536" x="7777163" y="5303838"/>
          <p14:tracePt t="66554" x="7751763" y="5295900"/>
          <p14:tracePt t="66585" x="7732713" y="5295900"/>
          <p14:tracePt t="66603" x="7724775" y="5286375"/>
          <p14:tracePt t="66622" x="7705725" y="5286375"/>
          <p14:tracePt t="66652" x="7697788" y="5286375"/>
          <p14:tracePt t="66676" x="7680325" y="5276850"/>
          <p14:tracePt t="66708" x="7670800" y="5276850"/>
          <p14:tracePt t="66732" x="7661275" y="5276850"/>
          <p14:tracePt t="66740" x="7653338" y="5276850"/>
          <p14:tracePt t="66752" x="7643813" y="5276850"/>
          <p14:tracePt t="66771" x="7634288" y="5268913"/>
          <p14:tracePt t="66788" x="7626350" y="5268913"/>
          <p14:tracePt t="66820" x="7616825" y="5268913"/>
          <p14:tracePt t="66844" x="7608888" y="5268913"/>
          <p14:tracePt t="66852" x="7599363" y="5259388"/>
          <p14:tracePt t="66868" x="7589838" y="5259388"/>
          <p14:tracePt t="67947" x="7608888" y="5259388"/>
          <p14:tracePt t="68032" x="8099425" y="5205413"/>
          <p14:tracePt t="68132" x="8099425" y="5197475"/>
          <p14:tracePt t="68228" x="8108950" y="5187950"/>
          <p14:tracePt t="68251" x="8126413" y="5187950"/>
          <p14:tracePt t="68261" x="8126413" y="5180013"/>
          <p14:tracePt t="68267" x="8134350" y="5170488"/>
          <p14:tracePt t="68278" x="8143875" y="5160963"/>
          <p14:tracePt t="68293" x="8161338" y="5126038"/>
          <p14:tracePt t="68310" x="8161338" y="5108575"/>
          <p14:tracePt t="68327" x="8161338" y="5099050"/>
          <p14:tracePt t="68360" x="8161338" y="5089525"/>
          <p14:tracePt t="68376" x="8161338" y="5081588"/>
          <p14:tracePt t="68393" x="8161338" y="5072063"/>
          <p14:tracePt t="68410" x="8180388" y="5062538"/>
          <p14:tracePt t="68427" x="8180388" y="5045075"/>
          <p14:tracePt t="68443" x="8180388" y="5037138"/>
          <p14:tracePt t="68476" x="8180388" y="5018088"/>
          <p14:tracePt t="68492" x="8170863" y="5010150"/>
          <p14:tracePt t="68509" x="8161338" y="5010150"/>
          <p14:tracePt t="68527" x="8153400" y="4991100"/>
          <p14:tracePt t="68579" x="8153400" y="4983163"/>
          <p14:tracePt t="68596" x="8143875" y="4983163"/>
          <p14:tracePt t="68603" x="8143875" y="4973638"/>
          <p14:tracePt t="68644" x="8134350" y="4973638"/>
          <p14:tracePt t="68747" x="8134350" y="4965700"/>
          <p14:tracePt t="68756" x="8143875" y="4956175"/>
          <p14:tracePt t="68763" x="8161338" y="4946650"/>
          <p14:tracePt t="68774" x="8170863" y="4938713"/>
          <p14:tracePt t="68790" x="8205788" y="4929188"/>
          <p14:tracePt t="68807" x="8259763" y="4919663"/>
          <p14:tracePt t="68824" x="8286750" y="4919663"/>
          <p14:tracePt t="68842" x="8323263" y="4911725"/>
          <p14:tracePt t="68859" x="8340725" y="4911725"/>
          <p14:tracePt t="68873" x="8348663" y="4902200"/>
          <p14:tracePt t="69075" x="8385175" y="4902200"/>
          <p14:tracePt t="69084" x="8447088" y="4902200"/>
          <p14:tracePt t="69091" x="8491538" y="4911725"/>
          <p14:tracePt t="69106" x="8599488" y="4919663"/>
          <p14:tracePt t="69125" x="8670925" y="4938713"/>
          <p14:tracePt t="69140" x="8724900" y="4946650"/>
          <p14:tracePt t="69157" x="8759825" y="4946650"/>
          <p14:tracePt t="69339" x="8769350" y="4956175"/>
          <p14:tracePt t="69347" x="8769350" y="4965700"/>
          <p14:tracePt t="69356" x="8759825" y="4991100"/>
          <p14:tracePt t="69371" x="8680450" y="5072063"/>
          <p14:tracePt t="69388" x="8599488" y="5160963"/>
          <p14:tracePt t="69404" x="8545513" y="5214938"/>
          <p14:tracePt t="69421" x="8491538" y="5268913"/>
          <p14:tracePt t="69438" x="8466138" y="5286375"/>
          <p14:tracePt t="69454" x="8456613" y="5295900"/>
          <p14:tracePt t="69499" x="8447088" y="5295900"/>
          <p14:tracePt t="69507" x="8439150" y="5295900"/>
          <p14:tracePt t="69520" x="8420100" y="5295900"/>
          <p14:tracePt t="69537" x="8385175" y="5295900"/>
          <p14:tracePt t="69553" x="8331200" y="5295900"/>
          <p14:tracePt t="69570" x="8286750" y="5295900"/>
          <p14:tracePt t="69587" x="8269288" y="5295900"/>
          <p14:tracePt t="69603" x="8259763" y="5295900"/>
          <p14:tracePt t="69620" x="8224838" y="5303838"/>
          <p14:tracePt t="69637" x="8205788" y="5303838"/>
          <p14:tracePt t="69654" x="8197850" y="5303838"/>
          <p14:tracePt t="69867" x="8188325" y="5303838"/>
          <p14:tracePt t="69995" x="8188325" y="5295900"/>
          <p14:tracePt t="70011" x="8197850" y="5295900"/>
          <p14:tracePt t="70019" x="8205788" y="5295900"/>
          <p14:tracePt t="70034" x="8224838" y="5295900"/>
          <p14:tracePt t="70051" x="8251825" y="5286375"/>
          <p14:tracePt t="70067" x="8259763" y="5286375"/>
          <p14:tracePt t="70084" x="8277225" y="5286375"/>
          <p14:tracePt t="70100" x="8296275" y="5286375"/>
          <p14:tracePt t="70117" x="8358188" y="5286375"/>
          <p14:tracePt t="70133" x="8420100" y="5286375"/>
          <p14:tracePt t="70151" x="8466138" y="5286375"/>
          <p14:tracePt t="70168" x="8483600" y="5286375"/>
          <p14:tracePt t="70259" x="8491538" y="5286375"/>
          <p14:tracePt t="70307" x="8501063" y="5276850"/>
          <p14:tracePt t="70331" x="8510588" y="5268913"/>
          <p14:tracePt t="70339" x="8518525" y="5259388"/>
          <p14:tracePt t="70349" x="8537575" y="5259388"/>
          <p14:tracePt t="70365" x="8572500" y="5251450"/>
          <p14:tracePt t="70382" x="8626475" y="5232400"/>
          <p14:tracePt t="70399" x="8634413" y="5232400"/>
          <p14:tracePt t="70539" x="8643938" y="5232400"/>
          <p14:tracePt t="70555" x="8653463" y="5224463"/>
          <p14:tracePt t="70628" x="8653463" y="5214938"/>
          <p14:tracePt t="70660" x="8653463" y="5205413"/>
          <p14:tracePt t="71108" x="8643938" y="5214938"/>
          <p14:tracePt t="71115" x="8634413" y="5214938"/>
          <p14:tracePt t="71128" x="8609013" y="5232400"/>
          <p14:tracePt t="71147" x="8501063" y="5251450"/>
          <p14:tracePt t="71163" x="8402638" y="5251450"/>
          <p14:tracePt t="71178" x="8277225" y="5251450"/>
          <p14:tracePt t="71195" x="8205788" y="5251450"/>
          <p14:tracePt t="71213" x="8188325" y="5251450"/>
          <p14:tracePt t="71244" x="8180388" y="5251450"/>
          <p14:tracePt t="71261" x="8143875" y="5224463"/>
          <p14:tracePt t="71277" x="8089900" y="5170488"/>
          <p14:tracePt t="71294" x="8037513" y="5108575"/>
          <p14:tracePt t="71311" x="8018463" y="5062538"/>
          <p14:tracePt t="71327" x="8001000" y="4991100"/>
          <p14:tracePt t="71344" x="8001000" y="4938713"/>
          <p14:tracePt t="71362" x="7991475" y="4830763"/>
          <p14:tracePt t="71376" x="7991475" y="4803775"/>
          <p14:tracePt t="71393" x="7991475" y="4768850"/>
          <p14:tracePt t="71411" x="7991475" y="4732338"/>
          <p14:tracePt t="71428" x="8010525" y="4705350"/>
          <p14:tracePt t="71444" x="8072438" y="4679950"/>
          <p14:tracePt t="71461" x="8126413" y="4660900"/>
          <p14:tracePt t="71477" x="8180388" y="4643438"/>
          <p14:tracePt t="71494" x="8232775" y="4643438"/>
          <p14:tracePt t="71509" x="8277225" y="4643438"/>
          <p14:tracePt t="71527" x="8375650" y="4643438"/>
          <p14:tracePt t="71543" x="8456613" y="4679950"/>
          <p14:tracePt t="71559" x="8518525" y="4697413"/>
          <p14:tracePt t="71576" x="8582025" y="4741863"/>
          <p14:tracePt t="71593" x="8653463" y="4776788"/>
          <p14:tracePt t="71608" x="8697913" y="4803775"/>
          <p14:tracePt t="71611" x="8715375" y="4822825"/>
          <p14:tracePt t="71626" x="8742363" y="4848225"/>
          <p14:tracePt t="71643" x="8759825" y="4884738"/>
          <p14:tracePt t="71659" x="8769350" y="4911725"/>
          <p14:tracePt t="71676" x="8769350" y="4956175"/>
          <p14:tracePt t="71694" x="8769350" y="4991100"/>
          <p14:tracePt t="71708" x="8769350" y="5027613"/>
          <p14:tracePt t="71725" x="8742363" y="5089525"/>
          <p14:tracePt t="71743" x="8680450" y="5143500"/>
          <p14:tracePt t="71758" x="8643938" y="5187950"/>
          <p14:tracePt t="71776" x="8582025" y="5214938"/>
          <p14:tracePt t="71791" x="8491538" y="5241925"/>
          <p14:tracePt t="71809" x="8367713" y="5241925"/>
          <p14:tracePt t="71826" x="8108950" y="5224463"/>
          <p14:tracePt t="71841" x="8010525" y="5180013"/>
          <p14:tracePt t="71859" x="7858125" y="5099050"/>
          <p14:tracePt t="71874" x="7840663" y="5037138"/>
          <p14:tracePt t="71892" x="7840663" y="4956175"/>
          <p14:tracePt t="71907" x="7840663" y="4875213"/>
          <p14:tracePt t="71926" x="7858125" y="4813300"/>
          <p14:tracePt t="71941" x="7867650" y="4776788"/>
          <p14:tracePt t="71957" x="7894638" y="4741863"/>
          <p14:tracePt t="71973" x="7939088" y="4724400"/>
          <p14:tracePt t="71990" x="8027988" y="4705350"/>
          <p14:tracePt t="72007" x="8161338" y="4697413"/>
          <p14:tracePt t="72023" x="8296275" y="4697413"/>
          <p14:tracePt t="72040" x="8439150" y="4697413"/>
          <p14:tracePt t="72056" x="8545513" y="4714875"/>
          <p14:tracePt t="72074" x="8670925" y="4759325"/>
          <p14:tracePt t="72090" x="8697913" y="4768850"/>
          <p14:tracePt t="72107" x="8724900" y="4795838"/>
          <p14:tracePt t="72123" x="8751888" y="4840288"/>
          <p14:tracePt t="72140" x="8777288" y="4919663"/>
          <p14:tracePt t="72157" x="8796338" y="4991100"/>
          <p14:tracePt t="72173" x="8804275" y="5037138"/>
          <p14:tracePt t="72189" x="8804275" y="5081588"/>
          <p14:tracePt t="72206" x="8804275" y="5116513"/>
          <p14:tracePt t="72223" x="8796338" y="5160963"/>
          <p14:tracePt t="72240" x="8786813" y="5170488"/>
          <p14:tracePt t="72258" x="8769350" y="5187950"/>
          <p14:tracePt t="72273" x="8759825" y="5197475"/>
          <p14:tracePt t="72316" x="8751888" y="5197475"/>
          <p14:tracePt t="72379" x="8742363" y="5197475"/>
          <p14:tracePt t="72475" x="8732838" y="5197475"/>
          <p14:tracePt t="72588" x="8724900" y="5205413"/>
          <p14:tracePt t="73772" x="8724900" y="5197475"/>
          <p14:tracePt t="73782" x="8724900" y="5187950"/>
          <p14:tracePt t="73811" x="8724900" y="5180013"/>
          <p14:tracePt t="73883" x="8732838" y="5170488"/>
          <p14:tracePt t="73907" x="8742363" y="5170488"/>
          <p14:tracePt t="73946" x="8751888" y="5160963"/>
          <p14:tracePt t="73962" x="8769350" y="5160963"/>
          <p14:tracePt t="73970" x="8786813" y="5160963"/>
          <p14:tracePt t="73979" x="8796338" y="5160963"/>
          <p14:tracePt t="73996" x="8885238" y="5170488"/>
          <p14:tracePt t="74012" x="8947150" y="5187950"/>
          <p14:tracePt t="74030" x="9090025" y="5224463"/>
          <p14:tracePt t="74046" x="9259888" y="5276850"/>
          <p14:tracePt t="74063" x="9420225" y="5313363"/>
          <p14:tracePt t="74080" x="9555163" y="5357813"/>
          <p14:tracePt t="74097" x="9698038" y="5402263"/>
          <p14:tracePt t="74113" x="9885363" y="5500688"/>
          <p14:tracePt t="74129" x="9939338" y="5518150"/>
          <p14:tracePt t="74145" x="10099675" y="5589588"/>
          <p14:tracePt t="74163" x="10180638" y="5634038"/>
          <p14:tracePt t="74178" x="10260013" y="5680075"/>
          <p14:tracePt t="74195" x="10304463" y="5697538"/>
          <p14:tracePt t="74212" x="10358438" y="5715000"/>
          <p14:tracePt t="74228" x="10412413" y="5741988"/>
          <p14:tracePt t="74245" x="10456863" y="5776913"/>
          <p14:tracePt t="74262" x="10501313" y="5803900"/>
          <p14:tracePt t="74278" x="10537825" y="5813425"/>
          <p14:tracePt t="74296" x="10572750" y="5830888"/>
          <p14:tracePt t="74311" x="10590213" y="5840413"/>
          <p14:tracePt t="74329" x="10617200" y="5848350"/>
          <p14:tracePt t="74344" x="10626725" y="5857875"/>
          <p14:tracePt t="74427" x="10626725" y="5867400"/>
        </p14:tracePtLst>
      </p14:laserTraceLst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9180" y="1467852"/>
            <a:ext cx="4707569" cy="391580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794930" y="561135"/>
                <a:ext cx="1790444" cy="6178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kk-KZ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kk-KZ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930" y="561135"/>
                <a:ext cx="1790444" cy="617861"/>
              </a:xfrm>
              <a:prstGeom prst="rect">
                <a:avLst/>
              </a:prstGeom>
              <a:blipFill rotWithShape="0">
                <a:blip r:embed="rId6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895936" y="139644"/>
            <a:ext cx="93369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шешімдер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жиынын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координаталық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жазықтықта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кескіндеңіз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6504" y="139644"/>
            <a:ext cx="1238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>
                <a:ln w="0"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</a:t>
            </a:r>
            <a:endParaRPr lang="kk-KZ" i="1" dirty="0">
              <a:ln w="0"/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648098" y="2715559"/>
                <a:ext cx="1565750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kk-KZ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kk-KZ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098" y="2715559"/>
                <a:ext cx="1565750" cy="71019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30651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569"/>
    </mc:Choice>
    <mc:Fallback xmlns="">
      <p:transition spd="slow" advTm="555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extLst mod="1">
    <p:ext uri="{3A86A75C-4F4B-4683-9AE1-C65F6400EC91}">
      <p14:laserTraceLst xmlns:p14="http://schemas.microsoft.com/office/powerpoint/2010/main">
        <p14:tracePtLst>
          <p14:tracePt t="3991" x="1231900" y="4983163"/>
          <p14:tracePt t="4160" x="1241425" y="4965700"/>
          <p14:tracePt t="4168" x="1241425" y="4956175"/>
          <p14:tracePt t="4181" x="1241425" y="4946650"/>
          <p14:tracePt t="4198" x="1241425" y="4867275"/>
          <p14:tracePt t="4216" x="1258888" y="4795838"/>
          <p14:tracePt t="4232" x="1276350" y="4660900"/>
          <p14:tracePt t="4249" x="1312863" y="4465638"/>
          <p14:tracePt t="4264" x="1322388" y="4357688"/>
          <p14:tracePt t="4282" x="1401763" y="3660775"/>
          <p14:tracePt t="4298" x="1411288" y="3330575"/>
          <p14:tracePt t="4314" x="1411288" y="3108325"/>
          <p14:tracePt t="4332" x="1411288" y="2938463"/>
          <p14:tracePt t="4348" x="1411288" y="2803525"/>
          <p14:tracePt t="4364" x="1411288" y="2652713"/>
          <p14:tracePt t="4380" x="1411288" y="2482850"/>
          <p14:tracePt t="4397" x="1411288" y="2428875"/>
          <p14:tracePt t="4415" x="1438275" y="2160588"/>
          <p14:tracePt t="4430" x="1455738" y="2098675"/>
          <p14:tracePt t="4448" x="1517650" y="1893888"/>
          <p14:tracePt t="4464" x="1571625" y="1731963"/>
          <p14:tracePt t="4480" x="1616075" y="1554163"/>
          <p14:tracePt t="4496" x="1625600" y="1384300"/>
          <p14:tracePt t="4513" x="1625600" y="1250950"/>
          <p14:tracePt t="4531" x="1616075" y="1143000"/>
          <p14:tracePt t="4547" x="1598613" y="1089025"/>
          <p14:tracePt t="4563" x="1571625" y="1009650"/>
          <p14:tracePt t="4580" x="1571625" y="901700"/>
          <p14:tracePt t="4597" x="1571625" y="812800"/>
          <p14:tracePt t="4612" x="1571625" y="785813"/>
          <p14:tracePt t="4616" x="1571625" y="768350"/>
          <p14:tracePt t="4629" x="1571625" y="750888"/>
          <p14:tracePt t="4646" x="1598613" y="704850"/>
          <p14:tracePt t="4664" x="1660525" y="608013"/>
          <p14:tracePt t="4680" x="1687513" y="581025"/>
          <p14:tracePt t="4698" x="1687513" y="571500"/>
          <p14:tracePt t="4712" x="1697038" y="561975"/>
          <p14:tracePt t="4784" x="1704975" y="561975"/>
          <p14:tracePt t="4801" x="1714500" y="561975"/>
          <p14:tracePt t="4808" x="1724025" y="561975"/>
          <p14:tracePt t="4824" x="1731963" y="561975"/>
          <p14:tracePt t="5072" x="1751013" y="561975"/>
          <p14:tracePt t="5080" x="1785938" y="561975"/>
          <p14:tracePt t="5093" x="1866900" y="554038"/>
          <p14:tracePt t="5111" x="2241550" y="500063"/>
          <p14:tracePt t="5127" x="2446338" y="482600"/>
          <p14:tracePt t="5143" x="2633663" y="482600"/>
          <p14:tracePt t="5160" x="2795588" y="482600"/>
          <p14:tracePt t="5177" x="2938463" y="482600"/>
          <p14:tracePt t="5193" x="3054350" y="482600"/>
          <p14:tracePt t="5209" x="3125788" y="465138"/>
          <p14:tracePt t="5225" x="3133725" y="465138"/>
          <p14:tracePt t="5242" x="3160713" y="465138"/>
          <p14:tracePt t="5259" x="3179763" y="465138"/>
          <p14:tracePt t="5275" x="3197225" y="465138"/>
          <p14:tracePt t="5293" x="3224213" y="465138"/>
          <p14:tracePt t="5309" x="3251200" y="465138"/>
          <p14:tracePt t="5326" x="3268663" y="465138"/>
          <p14:tracePt t="5342" x="3286125" y="465138"/>
          <p14:tracePt t="5359" x="3322638" y="465138"/>
          <p14:tracePt t="5375" x="3340100" y="465138"/>
          <p14:tracePt t="5391" x="3367088" y="465138"/>
          <p14:tracePt t="5409" x="3375025" y="465138"/>
          <p14:tracePt t="5441" x="3394075" y="465138"/>
          <p14:tracePt t="5464" x="3402013" y="465138"/>
          <p14:tracePt t="5480" x="3419475" y="465138"/>
          <p14:tracePt t="5490" x="3429000" y="465138"/>
          <p14:tracePt t="5508" x="3455988" y="465138"/>
          <p14:tracePt t="5524" x="3490913" y="473075"/>
          <p14:tracePt t="5541" x="3562350" y="482600"/>
          <p14:tracePt t="5557" x="3598863" y="500063"/>
          <p14:tracePt t="5575" x="3616325" y="509588"/>
          <p14:tracePt t="5632" x="3625850" y="509588"/>
          <p14:tracePt t="5648" x="3625850" y="517525"/>
          <p14:tracePt t="5712" x="3633788" y="517525"/>
          <p14:tracePt t="5728" x="3643313" y="536575"/>
          <p14:tracePt t="5735" x="3652838" y="561975"/>
          <p14:tracePt t="5745" x="3670300" y="588963"/>
          <p14:tracePt t="5757" x="3679825" y="615950"/>
          <p14:tracePt t="5773" x="3714750" y="669925"/>
          <p14:tracePt t="5789" x="3732213" y="696913"/>
          <p14:tracePt t="5806" x="3786188" y="750888"/>
          <p14:tracePt t="5823" x="3830638" y="750888"/>
          <p14:tracePt t="5839" x="3840163" y="750888"/>
          <p14:tracePt t="5857" x="3848100" y="758825"/>
          <p14:tracePt t="5896" x="3857625" y="758825"/>
          <p14:tracePt t="5927" x="3867150" y="758825"/>
          <p14:tracePt t="5944" x="3894138" y="776288"/>
          <p14:tracePt t="5952" x="3894138" y="785813"/>
          <p14:tracePt t="5960" x="3919538" y="795338"/>
          <p14:tracePt t="5972" x="3938588" y="822325"/>
          <p14:tracePt t="5988" x="3973513" y="839788"/>
          <p14:tracePt t="6006" x="4125913" y="946150"/>
          <p14:tracePt t="6021" x="4224338" y="1036638"/>
          <p14:tracePt t="6038" x="4303713" y="1116013"/>
          <p14:tracePt t="6056" x="4375150" y="1196975"/>
          <p14:tracePt t="6071" x="4384675" y="1214438"/>
          <p14:tracePt t="6216" x="4367213" y="1214438"/>
          <p14:tracePt t="6240" x="4357688" y="1214438"/>
          <p14:tracePt t="6264" x="4348163" y="1214438"/>
          <p14:tracePt t="6280" x="4340225" y="1214438"/>
          <p14:tracePt t="6288" x="4340225" y="1204913"/>
          <p14:tracePt t="6303" x="4330700" y="1196975"/>
          <p14:tracePt t="6336" x="4322763" y="1196975"/>
          <p14:tracePt t="6377" x="4313238" y="1196975"/>
          <p14:tracePt t="6392" x="4313238" y="1187450"/>
          <p14:tracePt t="6400" x="4295775" y="1187450"/>
          <p14:tracePt t="6416" x="4276725" y="1169988"/>
          <p14:tracePt t="6425" x="4268788" y="1169988"/>
          <p14:tracePt t="6436" x="4251325" y="1169988"/>
          <p14:tracePt t="6454" x="4214813" y="1160463"/>
          <p14:tracePt t="6469" x="4187825" y="1152525"/>
          <p14:tracePt t="6488" x="4133850" y="1133475"/>
          <p14:tracePt t="6503" x="4081463" y="1108075"/>
          <p14:tracePt t="6519" x="4010025" y="1089025"/>
          <p14:tracePt t="6536" x="3946525" y="1081088"/>
          <p14:tracePt t="6552" x="3884613" y="1071563"/>
          <p14:tracePt t="6568" x="3867150" y="1062038"/>
          <p14:tracePt t="6586" x="3857625" y="1062038"/>
          <p14:tracePt t="6604" x="3840163" y="1054100"/>
          <p14:tracePt t="6664" x="3830638" y="1054100"/>
          <p14:tracePt t="6704" x="3822700" y="1054100"/>
          <p14:tracePt t="6712" x="3813175" y="1054100"/>
          <p14:tracePt t="6721" x="3776663" y="1054100"/>
          <p14:tracePt t="6735" x="3670300" y="1054100"/>
          <p14:tracePt t="6751" x="3544888" y="1054100"/>
          <p14:tracePt t="6769" x="3411538" y="1071563"/>
          <p14:tracePt t="6784" x="3367088" y="1081088"/>
          <p14:tracePt t="6801" x="3160713" y="1179513"/>
          <p14:tracePt t="6818" x="3009900" y="1285875"/>
          <p14:tracePt t="6834" x="2840038" y="1411288"/>
          <p14:tracePt t="6850" x="2554288" y="1616075"/>
          <p14:tracePt t="6867" x="2303463" y="1795463"/>
          <p14:tracePt t="6883" x="2179638" y="1884363"/>
          <p14:tracePt t="6901" x="2116138" y="1919288"/>
          <p14:tracePt t="6917" x="2108200" y="1928813"/>
          <p14:tracePt t="6933" x="2071688" y="1946275"/>
          <p14:tracePt t="6950" x="2062163" y="1955800"/>
          <p14:tracePt t="6992" x="2054225" y="1955800"/>
          <p14:tracePt t="7008" x="2036763" y="1946275"/>
          <p14:tracePt t="7017" x="2027238" y="1946275"/>
          <p14:tracePt t="7033" x="1990725" y="1919288"/>
          <p14:tracePt t="7049" x="1965325" y="1874838"/>
          <p14:tracePt t="7066" x="1955800" y="1839913"/>
          <p14:tracePt t="7082" x="1955800" y="1812925"/>
          <p14:tracePt t="7099" x="1955800" y="1751013"/>
          <p14:tracePt t="7115" x="1982788" y="1697038"/>
          <p14:tracePt t="7120" x="2017713" y="1652588"/>
          <p14:tracePt t="7133" x="2054225" y="1616075"/>
          <p14:tracePt t="7151" x="2187575" y="1527175"/>
          <p14:tracePt t="7167" x="2232025" y="1500188"/>
          <p14:tracePt t="7184" x="2259013" y="1490663"/>
          <p14:tracePt t="7218" x="2268538" y="1482725"/>
          <p14:tracePt t="7234" x="2276475" y="1482725"/>
          <p14:tracePt t="7250" x="2295525" y="1465263"/>
          <p14:tracePt t="7266" x="2339975" y="1455738"/>
          <p14:tracePt t="7281" x="2401888" y="1428750"/>
          <p14:tracePt t="7299" x="2446338" y="1401763"/>
          <p14:tracePt t="7314" x="2517775" y="1366838"/>
          <p14:tracePt t="7331" x="2598738" y="1322388"/>
          <p14:tracePt t="7347" x="2724150" y="1250950"/>
          <p14:tracePt t="7365" x="2874963" y="1160463"/>
          <p14:tracePt t="7381" x="2982913" y="1108075"/>
          <p14:tracePt t="7398" x="3152775" y="1017588"/>
          <p14:tracePt t="7414" x="3160713" y="1017588"/>
          <p14:tracePt t="7503" x="3170238" y="1017588"/>
          <p14:tracePt t="7512" x="3179763" y="1017588"/>
          <p14:tracePt t="7520" x="3214688" y="1027113"/>
          <p14:tracePt t="7531" x="3268663" y="1044575"/>
          <p14:tracePt t="7548" x="3429000" y="1098550"/>
          <p14:tracePt t="7564" x="3616325" y="1179513"/>
          <p14:tracePt t="7581" x="3776663" y="1250950"/>
          <p14:tracePt t="7597" x="3884613" y="1295400"/>
          <p14:tracePt t="7613" x="3938588" y="1322388"/>
          <p14:tracePt t="7616" x="3946525" y="1322388"/>
          <p14:tracePt t="7629" x="3956050" y="1322388"/>
          <p14:tracePt t="8048" x="3956050" y="1330325"/>
          <p14:tracePt t="8184" x="3956050" y="1339850"/>
          <p14:tracePt t="8192" x="3919538" y="1374775"/>
          <p14:tracePt t="8200" x="3857625" y="1411288"/>
          <p14:tracePt t="8210" x="3741738" y="1473200"/>
          <p14:tracePt t="8227" x="3517900" y="1625600"/>
          <p14:tracePt t="8243" x="3419475" y="1697038"/>
          <p14:tracePt t="8260" x="3340100" y="1776413"/>
          <p14:tracePt t="8276" x="3340100" y="1822450"/>
          <p14:tracePt t="8295" x="3357563" y="1839913"/>
          <p14:tracePt t="8309" x="3394075" y="1839913"/>
          <p14:tracePt t="8325" x="3482975" y="1847850"/>
          <p14:tracePt t="8343" x="3562350" y="1893888"/>
          <p14:tracePt t="8359" x="3608388" y="1919288"/>
          <p14:tracePt t="8393" x="3652838" y="1928813"/>
          <p14:tracePt t="8409" x="3697288" y="1938338"/>
          <p14:tracePt t="8425" x="3732213" y="1955800"/>
          <p14:tracePt t="8442" x="3759200" y="1965325"/>
          <p14:tracePt t="8459" x="3776663" y="1973263"/>
          <p14:tracePt t="8474" x="3795713" y="1982788"/>
          <p14:tracePt t="8492" x="3795713" y="2009775"/>
          <p14:tracePt t="8524" x="3795713" y="2071688"/>
          <p14:tracePt t="8541" x="3795713" y="2133600"/>
          <p14:tracePt t="8558" x="3795713" y="2241550"/>
          <p14:tracePt t="8575" x="3652838" y="2670175"/>
          <p14:tracePt t="8593" x="3303588" y="3251200"/>
          <p14:tracePt t="8608" x="2795588" y="4017963"/>
          <p14:tracePt t="8624" x="2259013" y="4751388"/>
          <p14:tracePt t="8641" x="1571625" y="5554663"/>
          <p14:tracePt t="8658" x="1062038" y="6134100"/>
          <p14:tracePt t="8674" x="723900" y="6554788"/>
          <p14:tracePt t="8840" x="3054350" y="5911850"/>
          <p14:tracePt t="8857" x="3562350" y="5688013"/>
          <p14:tracePt t="8873" x="3911600" y="5554663"/>
          <p14:tracePt t="8890" x="4010025" y="5510213"/>
          <p14:tracePt t="8906" x="4241800" y="5411788"/>
          <p14:tracePt t="8923" x="4268788" y="5394325"/>
          <p14:tracePt t="8939" x="4303713" y="5384800"/>
          <p14:tracePt t="8956" x="4384675" y="5367338"/>
          <p14:tracePt t="8972" x="4527550" y="5322888"/>
          <p14:tracePt t="8989" x="4608513" y="5313363"/>
          <p14:tracePt t="9005" x="4697413" y="5295900"/>
          <p14:tracePt t="9024" x="4822825" y="5295900"/>
          <p14:tracePt t="9038" x="4884738" y="5286375"/>
          <p14:tracePt t="9057" x="4938713" y="5276850"/>
          <p14:tracePt t="9073" x="5045075" y="5205413"/>
          <p14:tracePt t="9089" x="5232400" y="5072063"/>
          <p14:tracePt t="9105" x="5419725" y="4911725"/>
          <p14:tracePt t="9123" x="5581650" y="4732338"/>
          <p14:tracePt t="9138" x="5741988" y="4537075"/>
          <p14:tracePt t="9155" x="5983288" y="4170363"/>
          <p14:tracePt t="9171" x="6108700" y="3938588"/>
          <p14:tracePt t="9188" x="6251575" y="3608388"/>
          <p14:tracePt t="9204" x="6323013" y="3232150"/>
          <p14:tracePt t="9221" x="6303963" y="3205163"/>
          <p14:tracePt t="9238" x="6242050" y="3179763"/>
          <p14:tracePt t="9254" x="6170613" y="3143250"/>
          <p14:tracePt t="9271" x="6161088" y="3143250"/>
          <p14:tracePt t="9287" x="6153150" y="3133725"/>
          <p14:tracePt t="9304" x="6108700" y="3125788"/>
          <p14:tracePt t="9321" x="6018213" y="3081338"/>
          <p14:tracePt t="9337" x="5929313" y="3036888"/>
          <p14:tracePt t="9354" x="5902325" y="3036888"/>
          <p14:tracePt t="9392" x="5919788" y="3036888"/>
          <p14:tracePt t="9408" x="5929313" y="3036888"/>
          <p14:tracePt t="9464" x="5938838" y="3044825"/>
          <p14:tracePt t="9472" x="5956300" y="3081338"/>
          <p14:tracePt t="9488" x="5956300" y="3125788"/>
          <p14:tracePt t="9504" x="5830888" y="3179763"/>
          <p14:tracePt t="9520" x="5751513" y="3214688"/>
          <p14:tracePt t="9537" x="5697538" y="3251200"/>
          <p14:tracePt t="9553" x="5688013" y="3259138"/>
          <p14:tracePt t="9569" x="5661025" y="3276600"/>
          <p14:tracePt t="9586" x="5661025" y="3286125"/>
          <p14:tracePt t="9603" x="5661025" y="3313113"/>
          <p14:tracePt t="9607" x="5661025" y="3330575"/>
          <p14:tracePt t="9620" x="5680075" y="3375025"/>
          <p14:tracePt t="9636" x="5786438" y="3562350"/>
          <p14:tracePt t="9652" x="5857875" y="3724275"/>
          <p14:tracePt t="9669" x="5884863" y="3946525"/>
          <p14:tracePt t="9687" x="5884863" y="4394200"/>
          <p14:tracePt t="9702" x="5884863" y="5268913"/>
          <p14:tracePt t="9719" x="5919788" y="6429375"/>
          <p14:tracePt t="9735" x="6143625" y="6848475"/>
          <p14:tracePt t="9752" x="6242050" y="6848475"/>
          <p14:tracePt t="9768" x="6724650" y="6848475"/>
          <p14:tracePt t="9785" x="6973888" y="6848475"/>
          <p14:tracePt t="9803" x="7099300" y="6848475"/>
          <p14:tracePt t="9818" x="7153275" y="6848475"/>
          <p14:tracePt t="9834" x="7180263" y="6848475"/>
          <p14:tracePt t="9869" x="7188200" y="6848475"/>
          <p14:tracePt t="9885" x="7197725" y="6848475"/>
          <p14:tracePt t="9903" x="7251700" y="6848475"/>
          <p14:tracePt t="9917" x="7259638" y="6848475"/>
          <p14:tracePt t="9952" x="7000875" y="6848475"/>
          <p14:tracePt t="9967" x="6680200" y="6848475"/>
          <p14:tracePt t="9985" x="6384925" y="6848475"/>
          <p14:tracePt t="10000" x="6089650" y="6848475"/>
          <p14:tracePt t="10017" x="5822950" y="6848475"/>
          <p14:tracePt t="10034" x="5688013" y="6848475"/>
          <p14:tracePt t="10051" x="5545138" y="6848475"/>
          <p14:tracePt t="10067" x="5394325" y="6848475"/>
          <p14:tracePt t="10085" x="5214938" y="6848475"/>
          <p14:tracePt t="10103" x="5027613" y="6848475"/>
          <p14:tracePt t="10107" x="4946650" y="6848475"/>
          <p14:tracePt t="10118" x="4768850" y="6848475"/>
          <p14:tracePt t="10133" x="4697413" y="6848475"/>
          <p14:tracePt t="10149" x="4446588" y="6848475"/>
          <p14:tracePt t="10168" x="4089400" y="6848475"/>
          <p14:tracePt t="10184" x="3857625" y="6848475"/>
          <p14:tracePt t="10200" x="3643313" y="6848475"/>
          <p14:tracePt t="10216" x="3544888" y="6848475"/>
          <p14:tracePt t="10233" x="3509963" y="6848475"/>
          <p14:tracePt t="10265" x="3509963" y="6823075"/>
          <p14:tracePt t="10282" x="3536950" y="6661150"/>
          <p14:tracePt t="10299" x="3884613" y="5483225"/>
          <p14:tracePt t="10315" x="4098925" y="4776788"/>
          <p14:tracePt t="10332" x="4268788" y="4170363"/>
          <p14:tracePt t="10348" x="4402138" y="3643313"/>
          <p14:tracePt t="10365" x="4527550" y="3224213"/>
          <p14:tracePt t="10381" x="4616450" y="2982913"/>
          <p14:tracePt t="10398" x="4751388" y="2776538"/>
          <p14:tracePt t="10417" x="4795838" y="2714625"/>
          <p14:tracePt t="10432" x="4822825" y="2670175"/>
          <p14:tracePt t="10449" x="4884738" y="2571750"/>
          <p14:tracePt t="10465" x="4902200" y="2536825"/>
          <p14:tracePt t="10483" x="4929188" y="2509838"/>
          <p14:tracePt t="10499" x="4956175" y="2482850"/>
          <p14:tracePt t="10514" x="5081588" y="2366963"/>
          <p14:tracePt t="10532" x="5259388" y="2205038"/>
          <p14:tracePt t="10549" x="5456238" y="2009775"/>
          <p14:tracePt t="10564" x="5518150" y="1893888"/>
          <p14:tracePt t="10581" x="5527675" y="1857375"/>
          <p14:tracePt t="10599" x="5527675" y="1830388"/>
          <p14:tracePt t="10615" x="5518150" y="1830388"/>
          <p14:tracePt t="10630" x="5483225" y="1812925"/>
          <p14:tracePt t="10647" x="5473700" y="1803400"/>
          <p14:tracePt t="10664" x="5465763" y="1803400"/>
          <p14:tracePt t="10680" x="5419725" y="1704975"/>
          <p14:tracePt t="10697" x="5348288" y="1571625"/>
          <p14:tracePt t="10715" x="5303838" y="1465263"/>
          <p14:tracePt t="10730" x="5286375" y="1428750"/>
          <p14:tracePt t="10747" x="5251450" y="1393825"/>
          <p14:tracePt t="10763" x="5197475" y="1347788"/>
          <p14:tracePt t="10779" x="5133975" y="1312863"/>
          <p14:tracePt t="10796" x="5116513" y="1295400"/>
          <p14:tracePt t="10815" x="5010150" y="1196975"/>
          <p14:tracePt t="10829" x="5000625" y="1179513"/>
          <p14:tracePt t="10847" x="4973638" y="1125538"/>
          <p14:tracePt t="10862" x="4965700" y="1089025"/>
          <p14:tracePt t="10880" x="4956175" y="1071563"/>
          <p14:tracePt t="10896" x="4956175" y="1062038"/>
          <p14:tracePt t="10913" x="4938713" y="1054100"/>
          <p14:tracePt t="10945" x="4938713" y="1044575"/>
          <p14:tracePt t="11008" x="4929188" y="1044575"/>
          <p14:tracePt t="11040" x="4919663" y="1036638"/>
          <p14:tracePt t="11064" x="4911725" y="1027113"/>
          <p14:tracePt t="11136" x="4902200" y="1017588"/>
          <p14:tracePt t="11152" x="4902200" y="1000125"/>
          <p14:tracePt t="11160" x="4894263" y="1000125"/>
          <p14:tracePt t="11176" x="4884738" y="990600"/>
          <p14:tracePt t="13960" x="4884738" y="1000125"/>
          <p14:tracePt t="13968" x="4884738" y="1009650"/>
          <p14:tracePt t="13979" x="4884738" y="1017588"/>
          <p14:tracePt t="13996" x="4894263" y="1044575"/>
          <p14:tracePt t="14013" x="4919663" y="1098550"/>
          <p14:tracePt t="14029" x="4938713" y="1125538"/>
          <p14:tracePt t="14046" x="4956175" y="1143000"/>
          <p14:tracePt t="14062" x="4973638" y="1152525"/>
          <p14:tracePt t="14864" x="4991100" y="1169988"/>
          <p14:tracePt t="14976" x="5286375" y="2428875"/>
          <p14:tracePt t="14990" x="5348288" y="2544763"/>
          <p14:tracePt t="15007" x="5375275" y="2581275"/>
          <p14:tracePt t="15023" x="5384800" y="2589213"/>
          <p14:tracePt t="15920" x="5384800" y="2598738"/>
          <p14:tracePt t="15944" x="5394325" y="2598738"/>
          <p14:tracePt t="15960" x="5411788" y="2598738"/>
          <p14:tracePt t="15992" x="5419725" y="2598738"/>
          <p14:tracePt t="17232" x="5429250" y="2581275"/>
          <p14:tracePt t="17240" x="5429250" y="2554288"/>
          <p14:tracePt t="17248" x="5411788" y="2527300"/>
          <p14:tracePt t="17261" x="5402263" y="2490788"/>
          <p14:tracePt t="17278" x="5367338" y="2411413"/>
          <p14:tracePt t="17296" x="5330825" y="2303463"/>
          <p14:tracePt t="17312" x="5286375" y="2232025"/>
          <p14:tracePt t="17328" x="5276850" y="2197100"/>
          <p14:tracePt t="17345" x="5224463" y="2062163"/>
          <p14:tracePt t="17362" x="5187950" y="1973263"/>
          <p14:tracePt t="17378" x="5170488" y="1893888"/>
          <p14:tracePt t="17394" x="5153025" y="1857375"/>
          <p14:tracePt t="17411" x="5153025" y="1839913"/>
          <p14:tracePt t="17427" x="5133975" y="1822450"/>
          <p14:tracePt t="17584" x="5126038" y="1822450"/>
          <p14:tracePt t="17616" x="5108575" y="1822450"/>
          <p14:tracePt t="17624" x="5081588" y="1803400"/>
          <p14:tracePt t="17633" x="5062538" y="1785938"/>
          <p14:tracePt t="17644" x="5045075" y="1758950"/>
          <p14:tracePt t="17659" x="5018088" y="1724025"/>
          <p14:tracePt t="17676" x="4991100" y="1670050"/>
          <p14:tracePt t="17694" x="4956175" y="1616075"/>
          <p14:tracePt t="17710" x="4929188" y="1571625"/>
          <p14:tracePt t="17726" x="4919663" y="1554163"/>
          <p14:tracePt t="17743" x="4894263" y="1527175"/>
          <p14:tracePt t="17759" x="4884738" y="1527175"/>
          <p14:tracePt t="17776" x="4875213" y="1517650"/>
          <p14:tracePt t="17793" x="4867275" y="1500188"/>
          <p14:tracePt t="17809" x="4830763" y="1473200"/>
          <p14:tracePt t="17826" x="4768850" y="1438275"/>
          <p14:tracePt t="17842" x="4705350" y="1401763"/>
          <p14:tracePt t="17858" x="4679950" y="1374775"/>
          <p14:tracePt t="17876" x="4652963" y="1366838"/>
          <p14:tracePt t="17894" x="4625975" y="1347788"/>
          <p14:tracePt t="17909" x="4616450" y="1339850"/>
          <p14:tracePt t="17926" x="4608513" y="1330325"/>
          <p14:tracePt t="17943" x="4608513" y="1285875"/>
          <p14:tracePt t="17960" x="4608513" y="1258888"/>
          <p14:tracePt t="17975" x="4608513" y="1241425"/>
          <p14:tracePt t="17994" x="4608513" y="1223963"/>
          <p14:tracePt t="18008" x="4625975" y="1204913"/>
          <p14:tracePt t="18024" x="4643438" y="1179513"/>
          <p14:tracePt t="18041" x="4660900" y="1152525"/>
          <p14:tracePt t="18058" x="4670425" y="1152525"/>
          <p14:tracePt t="18074" x="4679950" y="1143000"/>
          <p14:tracePt t="18092" x="4679950" y="1116013"/>
          <p14:tracePt t="18108" x="4697413" y="1098550"/>
          <p14:tracePt t="18124" x="4697413" y="1089025"/>
          <p14:tracePt t="18141" x="4697413" y="1071563"/>
          <p14:tracePt t="18158" x="4697413" y="1062038"/>
          <p14:tracePt t="18216" x="4697413" y="1044575"/>
          <p14:tracePt t="18248" x="4697413" y="1036638"/>
          <p14:tracePt t="18288" x="4697413" y="1027113"/>
          <p14:tracePt t="18320" x="4705350" y="1027113"/>
          <p14:tracePt t="18384" x="4705350" y="1017588"/>
          <p14:tracePt t="18448" x="4714875" y="1009650"/>
          <p14:tracePt t="18872" x="4724400" y="1009650"/>
          <p14:tracePt t="18971" x="4724400" y="1670050"/>
          <p14:tracePt t="18987" x="4724400" y="1803400"/>
          <p14:tracePt t="19003" x="4724400" y="1893888"/>
          <p14:tracePt t="19021" x="4732338" y="2000250"/>
          <p14:tracePt t="19036" x="4751388" y="2098675"/>
          <p14:tracePt t="19054" x="4776788" y="2205038"/>
          <p14:tracePt t="19069" x="4795838" y="2276475"/>
          <p14:tracePt t="19086" x="4795838" y="2286000"/>
          <p14:tracePt t="19102" x="4795838" y="2295525"/>
          <p14:tracePt t="19137" x="4795838" y="2303463"/>
          <p14:tracePt t="19152" x="4795838" y="2322513"/>
          <p14:tracePt t="19170" x="4795838" y="2339975"/>
          <p14:tracePt t="19186" x="4795838" y="2384425"/>
          <p14:tracePt t="19202" x="4786313" y="2473325"/>
          <p14:tracePt t="19220" x="4759325" y="2625725"/>
          <p14:tracePt t="19235" x="4741863" y="2840038"/>
          <p14:tracePt t="19253" x="4705350" y="2973388"/>
          <p14:tracePt t="19270" x="4670425" y="3125788"/>
          <p14:tracePt t="19286" x="4616450" y="3268663"/>
          <p14:tracePt t="19301" x="4554538" y="3394075"/>
          <p14:tracePt t="19319" x="4394200" y="3581400"/>
          <p14:tracePt t="19336" x="4295775" y="3670300"/>
          <p14:tracePt t="19351" x="4268788" y="3687763"/>
          <p14:tracePt t="19367" x="4152900" y="3759200"/>
          <p14:tracePt t="19384" x="4133850" y="3768725"/>
          <p14:tracePt t="19560" x="4125913" y="3768725"/>
          <p14:tracePt t="19577" x="4116388" y="3768725"/>
          <p14:tracePt t="19585" x="4108450" y="3768725"/>
          <p14:tracePt t="19624" x="4108450" y="3759200"/>
          <p14:tracePt t="19632" x="4108450" y="3751263"/>
          <p14:tracePt t="19640" x="4108450" y="3741738"/>
          <p14:tracePt t="19649" x="4108450" y="3732213"/>
          <p14:tracePt t="19667" x="4108450" y="3714750"/>
          <p14:tracePt t="19684" x="4108450" y="3687763"/>
          <p14:tracePt t="19699" x="4108450" y="3679825"/>
          <p14:tracePt t="19717" x="4108450" y="3652838"/>
          <p14:tracePt t="19733" x="4108450" y="3633788"/>
          <p14:tracePt t="19751" x="4108450" y="3598863"/>
          <p14:tracePt t="19765" x="4108450" y="3589338"/>
          <p14:tracePt t="19783" x="4098925" y="3562350"/>
          <p14:tracePt t="19798" x="4089400" y="3527425"/>
          <p14:tracePt t="19815" x="4081463" y="3517900"/>
          <p14:tracePt t="19833" x="4071938" y="3500438"/>
          <p14:tracePt t="19847" x="4062413" y="3482975"/>
          <p14:tracePt t="19864" x="4054475" y="3473450"/>
          <p14:tracePt t="19882" x="4044950" y="3465513"/>
          <p14:tracePt t="19899" x="4037013" y="3455988"/>
          <p14:tracePt t="19915" x="4027488" y="3438525"/>
          <p14:tracePt t="19948" x="4017963" y="3429000"/>
          <p14:tracePt t="19965" x="4010025" y="3429000"/>
          <p14:tracePt t="19981" x="4000500" y="3419475"/>
          <p14:tracePt t="19997" x="4000500" y="3411538"/>
          <p14:tracePt t="20106" x="3990975" y="3402013"/>
          <p14:tracePt t="20152" x="3990975" y="3394075"/>
          <p14:tracePt t="20303" x="3990975" y="3384550"/>
          <p14:tracePt t="20720" x="3990975" y="3375025"/>
          <p14:tracePt t="20784" x="3983038" y="3367088"/>
          <p14:tracePt t="20793" x="3973513" y="3367088"/>
          <p14:tracePt t="20809" x="3965575" y="3367088"/>
          <p14:tracePt t="20817" x="3946525" y="3367088"/>
          <p14:tracePt t="20832" x="3929063" y="3348038"/>
          <p14:tracePt t="20848" x="3911600" y="3348038"/>
          <p14:tracePt t="20859" x="3911600" y="3340100"/>
          <p14:tracePt t="20875" x="3902075" y="3340100"/>
          <p14:tracePt t="20892" x="3884613" y="3340100"/>
          <p14:tracePt t="20925" x="3875088" y="3340100"/>
          <p14:tracePt t="20944" x="3867150" y="3340100"/>
          <p14:tracePt t="20976" x="3857625" y="3340100"/>
          <p14:tracePt t="21000" x="3848100" y="3340100"/>
          <p14:tracePt t="21024" x="3840163" y="3340100"/>
          <p14:tracePt t="21192" x="3830638" y="3340100"/>
          <p14:tracePt t="21240" x="3822700" y="3340100"/>
          <p14:tracePt t="21248" x="3813175" y="3340100"/>
          <p14:tracePt t="21280" x="3803650" y="3340100"/>
          <p14:tracePt t="21288" x="3803650" y="3330575"/>
          <p14:tracePt t="21304" x="3795713" y="3330575"/>
          <p14:tracePt t="21312" x="3786188" y="3330575"/>
          <p14:tracePt t="22056" x="3786188" y="3322638"/>
          <p14:tracePt t="22160" x="3786188" y="3313113"/>
          <p14:tracePt t="22216" x="3795713" y="3313113"/>
          <p14:tracePt t="22224" x="3795713" y="3303588"/>
          <p14:tracePt t="22235" x="3803650" y="3303588"/>
          <p14:tracePt t="22264" x="3813175" y="3303588"/>
          <p14:tracePt t="22280" x="3840163" y="3303588"/>
          <p14:tracePt t="22288" x="3875088" y="3303588"/>
          <p14:tracePt t="22302" x="3911600" y="3303588"/>
          <p14:tracePt t="22320" x="4062413" y="3303588"/>
          <p14:tracePt t="22336" x="4187825" y="3303588"/>
          <p14:tracePt t="22352" x="4348163" y="3303588"/>
          <p14:tracePt t="22369" x="4465638" y="3303588"/>
          <p14:tracePt t="22385" x="4527550" y="3322638"/>
          <p14:tracePt t="22402" x="4705350" y="3340100"/>
          <p14:tracePt t="22419" x="4768850" y="3340100"/>
          <p14:tracePt t="22436" x="4822825" y="3340100"/>
          <p14:tracePt t="22451" x="4848225" y="3340100"/>
          <p14:tracePt t="22467" x="4857750" y="3340100"/>
          <p14:tracePt t="22485" x="4867275" y="3340100"/>
          <p14:tracePt t="22503" x="4894263" y="3340100"/>
          <p14:tracePt t="22519" x="4938713" y="3348038"/>
          <p14:tracePt t="22536" x="4991100" y="3348038"/>
          <p14:tracePt t="22551" x="5027613" y="3367088"/>
          <p14:tracePt t="22567" x="5099050" y="3367088"/>
          <p14:tracePt t="22584" x="5153025" y="3375025"/>
          <p14:tracePt t="22600" x="5205413" y="3384550"/>
          <p14:tracePt t="22617" x="5241925" y="3384550"/>
          <p14:tracePt t="22635" x="5268913" y="3384550"/>
          <p14:tracePt t="22712" x="5276850" y="3384550"/>
          <p14:tracePt t="22745" x="5276850" y="3375025"/>
          <p14:tracePt t="22768" x="5276850" y="3367088"/>
          <p14:tracePt t="22784" x="5276850" y="3357563"/>
          <p14:tracePt t="22888" x="5276850" y="3348038"/>
          <p14:tracePt t="22912" x="5268913" y="3348038"/>
          <p14:tracePt t="22920" x="5251450" y="3348038"/>
          <p14:tracePt t="22936" x="5241925" y="3348038"/>
          <p14:tracePt t="22949" x="5224463" y="3348038"/>
          <p14:tracePt t="22967" x="5197475" y="3340100"/>
          <p14:tracePt t="22982" x="5187950" y="3340100"/>
          <p14:tracePt t="22998" x="5180013" y="3340100"/>
          <p14:tracePt t="23016" x="5160963" y="3340100"/>
          <p14:tracePt t="23033" x="5143500" y="3340100"/>
          <p14:tracePt t="23047" x="5133975" y="3340100"/>
          <p14:tracePt t="23240" x="5116513" y="3340100"/>
          <p14:tracePt t="23249" x="5089525" y="3340100"/>
          <p14:tracePt t="23263" x="5000625" y="3330575"/>
          <p14:tracePt t="23280" x="4884738" y="3303588"/>
          <p14:tracePt t="23296" x="4714875" y="3286125"/>
          <p14:tracePt t="23315" x="4589463" y="3259138"/>
          <p14:tracePt t="23329" x="4510088" y="3251200"/>
          <p14:tracePt t="23346" x="4465638" y="3251200"/>
          <p14:tracePt t="23363" x="4456113" y="3251200"/>
          <p14:tracePt t="23416" x="4446588" y="3251200"/>
          <p14:tracePt t="23432" x="4438650" y="3251200"/>
          <p14:tracePt t="23609" x="4429125" y="3251200"/>
          <p14:tracePt t="23616" x="4402138" y="3251200"/>
          <p14:tracePt t="23628" x="4384675" y="3251200"/>
          <p14:tracePt t="23645" x="4357688" y="3224213"/>
          <p14:tracePt t="23663" x="4232275" y="3108325"/>
          <p14:tracePt t="23677" x="4160838" y="2990850"/>
          <p14:tracePt t="23696" x="4062413" y="2803525"/>
          <p14:tracePt t="23712" x="4037013" y="2652713"/>
          <p14:tracePt t="23728" x="4037013" y="2455863"/>
          <p14:tracePt t="23744" x="4027488" y="2295525"/>
          <p14:tracePt t="23761" x="3990975" y="2205038"/>
          <p14:tracePt t="23777" x="3938588" y="2116138"/>
          <p14:tracePt t="23794" x="3911600" y="2062163"/>
          <p14:tracePt t="23811" x="3894138" y="2027238"/>
          <p14:tracePt t="23826" x="3867150" y="1990725"/>
          <p14:tracePt t="23843" x="3848100" y="1973263"/>
          <p14:tracePt t="23860" x="3830638" y="1946275"/>
          <p14:tracePt t="23877" x="3813175" y="1928813"/>
          <p14:tracePt t="23893" x="3776663" y="1901825"/>
          <p14:tracePt t="23909" x="3741738" y="1874838"/>
          <p14:tracePt t="23927" x="3705225" y="1847850"/>
          <p14:tracePt t="23944" x="3697288" y="1839913"/>
          <p14:tracePt t="24007" x="3705225" y="1839913"/>
          <p14:tracePt t="24016" x="3724275" y="1822450"/>
          <p14:tracePt t="24026" x="3751263" y="1822450"/>
          <p14:tracePt t="24043" x="3813175" y="1822450"/>
          <p14:tracePt t="24060" x="3929063" y="1822450"/>
          <p14:tracePt t="24075" x="3990975" y="1822450"/>
          <p14:tracePt t="24093" x="4251325" y="1822450"/>
          <p14:tracePt t="24110" x="4340225" y="1830388"/>
          <p14:tracePt t="24114" x="4375150" y="1830388"/>
          <p14:tracePt t="24125" x="4402138" y="1830388"/>
          <p14:tracePt t="24142" x="4491038" y="1830388"/>
          <p14:tracePt t="24159" x="4527550" y="1830388"/>
          <p14:tracePt t="24175" x="4545013" y="1830388"/>
          <p14:tracePt t="24191" x="4554538" y="1830388"/>
          <p14:tracePt t="24209" x="4562475" y="1830388"/>
          <p14:tracePt t="24248" x="4572000" y="1830388"/>
          <p14:tracePt t="24272" x="4581525" y="1830388"/>
          <p14:tracePt t="24288" x="4589463" y="1839913"/>
          <p14:tracePt t="24304" x="4598988" y="1847850"/>
          <p14:tracePt t="24312" x="4598988" y="1857375"/>
          <p14:tracePt t="24324" x="4616450" y="1874838"/>
          <p14:tracePt t="24341" x="4652963" y="1911350"/>
          <p14:tracePt t="24359" x="4714875" y="1990725"/>
          <p14:tracePt t="24374" x="4776788" y="2089150"/>
          <p14:tracePt t="24391" x="4786313" y="2133600"/>
          <p14:tracePt t="24408" x="4840288" y="2268538"/>
          <p14:tracePt t="24424" x="4875213" y="2384425"/>
          <p14:tracePt t="24440" x="4911725" y="2490788"/>
          <p14:tracePt t="24457" x="4919663" y="2589213"/>
          <p14:tracePt t="24474" x="4919663" y="2670175"/>
          <p14:tracePt t="24490" x="4919663" y="2724150"/>
          <p14:tracePt t="24506" x="4919663" y="2768600"/>
          <p14:tracePt t="24523" x="4919663" y="2795588"/>
          <p14:tracePt t="24540" x="4919663" y="2847975"/>
          <p14:tracePt t="24556" x="4919663" y="2884488"/>
          <p14:tracePt t="24572" x="4919663" y="2946400"/>
          <p14:tracePt t="24589" x="4919663" y="3000375"/>
          <p14:tracePt t="24607" x="4911725" y="3062288"/>
          <p14:tracePt t="24623" x="4902200" y="3116263"/>
          <p14:tracePt t="24640" x="4902200" y="3179763"/>
          <p14:tracePt t="24656" x="4902200" y="3268663"/>
          <p14:tracePt t="24673" x="4902200" y="3330575"/>
          <p14:tracePt t="24691" x="4902200" y="3411538"/>
          <p14:tracePt t="24706" x="4902200" y="3482975"/>
          <p14:tracePt t="24722" x="4902200" y="3571875"/>
          <p14:tracePt t="24740" x="4902200" y="3633788"/>
          <p14:tracePt t="24755" x="4902200" y="3697288"/>
          <p14:tracePt t="24773" x="4902200" y="3732213"/>
          <p14:tracePt t="24790" x="4902200" y="3857625"/>
          <p14:tracePt t="24805" x="4902200" y="3902075"/>
          <p14:tracePt t="24821" x="4902200" y="4010025"/>
          <p14:tracePt t="24839" x="4902200" y="4160838"/>
          <p14:tracePt t="24855" x="4902200" y="4232275"/>
          <p14:tracePt t="24872" x="4902200" y="4303713"/>
          <p14:tracePt t="24889" x="4911725" y="4367213"/>
          <p14:tracePt t="24905" x="4919663" y="4411663"/>
          <p14:tracePt t="24921" x="4929188" y="4518025"/>
          <p14:tracePt t="24938" x="4946650" y="4589463"/>
          <p14:tracePt t="24954" x="4956175" y="4652963"/>
          <p14:tracePt t="24971" x="4956175" y="4714875"/>
          <p14:tracePt t="24987" x="4965700" y="4776788"/>
          <p14:tracePt t="25005" x="4973638" y="4822825"/>
          <p14:tracePt t="25022" x="4983163" y="4875213"/>
          <p14:tracePt t="25037" x="4983163" y="4894263"/>
          <p14:tracePt t="25055" x="4991100" y="5000625"/>
          <p14:tracePt t="25072" x="4991100" y="5027613"/>
          <p14:tracePt t="25087" x="4991100" y="5054600"/>
          <p14:tracePt t="25105" x="4983163" y="5081588"/>
          <p14:tracePt t="25121" x="4911725" y="5126038"/>
          <p14:tracePt t="25137" x="4776788" y="5170488"/>
          <p14:tracePt t="25153" x="4616450" y="5214938"/>
          <p14:tracePt t="25170" x="4438650" y="5276850"/>
          <p14:tracePt t="25186" x="4303713" y="5295900"/>
          <p14:tracePt t="25202" x="4224338" y="5313363"/>
          <p14:tracePt t="25220" x="4197350" y="5313363"/>
          <p14:tracePt t="25236" x="4133850" y="5313363"/>
          <p14:tracePt t="25254" x="4081463" y="5313363"/>
          <p14:tracePt t="25270" x="4054475" y="5313363"/>
          <p14:tracePt t="25287" x="4010025" y="5303838"/>
          <p14:tracePt t="25302" x="3990975" y="5295900"/>
          <p14:tracePt t="25319" x="3973513" y="5276850"/>
          <p14:tracePt t="25354" x="3973513" y="5268913"/>
          <p14:tracePt t="25369" x="3973513" y="5251450"/>
          <p14:tracePt t="25385" x="3973513" y="5232400"/>
          <p14:tracePt t="25402" x="3973513" y="5197475"/>
          <p14:tracePt t="25418" x="3946525" y="5143500"/>
          <p14:tracePt t="25435" x="3938588" y="5099050"/>
          <p14:tracePt t="25452" x="3919538" y="5000625"/>
          <p14:tracePt t="25468" x="3902075" y="4956175"/>
          <p14:tracePt t="25485" x="3902075" y="4894263"/>
          <p14:tracePt t="25501" x="3902075" y="4786313"/>
          <p14:tracePt t="25518" x="3902075" y="4616450"/>
          <p14:tracePt t="25534" x="3902075" y="4348163"/>
          <p14:tracePt t="25551" x="3902075" y="3973513"/>
          <p14:tracePt t="25568" x="3902075" y="3884613"/>
          <p14:tracePt t="25584" x="3857625" y="3589338"/>
          <p14:tracePt t="25602" x="3840163" y="3411538"/>
          <p14:tracePt t="25620" x="3813175" y="3224213"/>
          <p14:tracePt t="25625" x="3803650" y="3125788"/>
          <p14:tracePt t="25634" x="3795713" y="3054350"/>
          <p14:tracePt t="25653" x="3768725" y="2946400"/>
          <p14:tracePt t="25668" x="3759200" y="2884488"/>
          <p14:tracePt t="25686" x="3751263" y="2795588"/>
          <p14:tracePt t="25701" x="3751263" y="2759075"/>
          <p14:tracePt t="25717" x="3751263" y="2643188"/>
          <p14:tracePt t="25735" x="3751263" y="2473325"/>
          <p14:tracePt t="25752" x="3751263" y="2374900"/>
          <p14:tracePt t="25767" x="3759200" y="2303463"/>
          <p14:tracePt t="25785" x="3768725" y="2232025"/>
          <p14:tracePt t="25800" x="3803650" y="2160588"/>
          <p14:tracePt t="25817" x="3857625" y="2081213"/>
          <p14:tracePt t="25835" x="3946525" y="1973263"/>
          <p14:tracePt t="25850" x="4000500" y="1911350"/>
          <p14:tracePt t="25866" x="4027488" y="1884363"/>
          <p14:tracePt t="25882" x="4071938" y="1822450"/>
          <p14:tracePt t="25899" x="4089400" y="1795463"/>
          <p14:tracePt t="25916" x="4116388" y="1758950"/>
          <p14:tracePt t="25935" x="4152900" y="1724025"/>
          <p14:tracePt t="25966" x="4160838" y="1714500"/>
          <p14:tracePt t="25985" x="4197350" y="1687513"/>
          <p14:tracePt t="25999" x="4205288" y="1687513"/>
          <p14:tracePt t="26017" x="4214813" y="1687513"/>
          <p14:tracePt t="26048" x="4224338" y="1687513"/>
          <p14:tracePt t="26065" x="4241800" y="1687513"/>
          <p14:tracePt t="26082" x="4251325" y="1687513"/>
          <p14:tracePt t="26099" x="4268788" y="1687513"/>
          <p14:tracePt t="26114" x="4276725" y="1697038"/>
          <p14:tracePt t="26119" x="4286250" y="1724025"/>
          <p14:tracePt t="26132" x="4295775" y="1731963"/>
          <p14:tracePt t="26149" x="4303713" y="1758950"/>
          <p14:tracePt t="26165" x="4330700" y="1776413"/>
          <p14:tracePt t="26183" x="4348163" y="1803400"/>
          <p14:tracePt t="26199" x="4367213" y="1830388"/>
          <p14:tracePt t="26215" x="4384675" y="1857375"/>
          <p14:tracePt t="26231" x="4402138" y="1884363"/>
          <p14:tracePt t="26247" x="4402138" y="1901825"/>
          <p14:tracePt t="26264" x="4419600" y="1955800"/>
          <p14:tracePt t="26280" x="4419600" y="1982788"/>
          <p14:tracePt t="26297" x="4419600" y="2009775"/>
          <p14:tracePt t="26314" x="4429125" y="2036763"/>
          <p14:tracePt t="26330" x="4446588" y="2071688"/>
          <p14:tracePt t="26347" x="4465638" y="2125663"/>
          <p14:tracePt t="26363" x="4483100" y="2143125"/>
          <p14:tracePt t="26381" x="4491038" y="2170113"/>
          <p14:tracePt t="26397" x="4572000" y="2268538"/>
          <p14:tracePt t="26415" x="4652963" y="2384425"/>
          <p14:tracePt t="26430" x="4670425" y="2428875"/>
          <p14:tracePt t="26446" x="4732338" y="2490788"/>
          <p14:tracePt t="26463" x="4813300" y="2562225"/>
          <p14:tracePt t="26479" x="4857750" y="2625725"/>
          <p14:tracePt t="26496" x="4884738" y="2687638"/>
          <p14:tracePt t="26514" x="4884738" y="2759075"/>
          <p14:tracePt t="26529" x="4894263" y="2847975"/>
          <p14:tracePt t="26546" x="4894263" y="2955925"/>
          <p14:tracePt t="26563" x="4894263" y="3081338"/>
          <p14:tracePt t="26580" x="4894263" y="3205163"/>
          <p14:tracePt t="26595" x="4894263" y="3276600"/>
          <p14:tracePt t="26612" x="4894263" y="3367088"/>
          <p14:tracePt t="26615" x="4884738" y="3419475"/>
          <p14:tracePt t="26628" x="4875213" y="3473450"/>
          <p14:tracePt t="26645" x="4840288" y="3598863"/>
          <p14:tracePt t="26661" x="4822825" y="3724275"/>
          <p14:tracePt t="26679" x="4786313" y="3894138"/>
          <p14:tracePt t="26695" x="4768850" y="4027488"/>
          <p14:tracePt t="26713" x="4751388" y="4133850"/>
          <p14:tracePt t="26729" x="4741863" y="4197350"/>
          <p14:tracePt t="26745" x="4741863" y="4251325"/>
          <p14:tracePt t="26761" x="4741863" y="4268788"/>
          <p14:tracePt t="26778" x="4741863" y="4367213"/>
          <p14:tracePt t="26794" x="4732338" y="4419600"/>
          <p14:tracePt t="26811" x="4714875" y="4500563"/>
          <p14:tracePt t="26827" x="4714875" y="4572000"/>
          <p14:tracePt t="26844" x="4705350" y="4643438"/>
          <p14:tracePt t="26861" x="4705350" y="4670425"/>
          <p14:tracePt t="26878" x="4687888" y="4705350"/>
          <p14:tracePt t="26911" x="4643438" y="4751388"/>
          <p14:tracePt t="26927" x="4572000" y="4786313"/>
          <p14:tracePt t="26944" x="4537075" y="4803775"/>
          <p14:tracePt t="26960" x="4483100" y="4803775"/>
          <p14:tracePt t="26977" x="4438650" y="4813300"/>
          <p14:tracePt t="26994" x="4375150" y="4840288"/>
          <p14:tracePt t="27011" x="4340225" y="4840288"/>
          <p14:tracePt t="27026" x="4295775" y="4840288"/>
          <p14:tracePt t="27044" x="4268788" y="4848225"/>
          <p14:tracePt t="27061" x="4251325" y="4848225"/>
          <p14:tracePt t="27076" x="4241800" y="4848225"/>
          <p14:tracePt t="27094" x="4214813" y="4848225"/>
          <p14:tracePt t="27111" x="4197350" y="4848225"/>
          <p14:tracePt t="27136" x="4187825" y="4848225"/>
          <p14:tracePt t="27144" x="4187825" y="4840288"/>
          <p14:tracePt t="27159" x="4187825" y="4813300"/>
          <p14:tracePt t="27175" x="4187825" y="4679950"/>
          <p14:tracePt t="27193" x="4187825" y="4616450"/>
          <p14:tracePt t="27209" x="4187825" y="4545013"/>
          <p14:tracePt t="27227" x="4214813" y="4465638"/>
          <p14:tracePt t="27243" x="4241800" y="4375150"/>
          <p14:tracePt t="27259" x="4286250" y="4251325"/>
          <p14:tracePt t="27276" x="4286250" y="4152900"/>
          <p14:tracePt t="27293" x="4286250" y="4081463"/>
          <p14:tracePt t="27309" x="4286250" y="3867150"/>
          <p14:tracePt t="27325" x="4286250" y="3732213"/>
          <p14:tracePt t="27341" x="4286250" y="3589338"/>
          <p14:tracePt t="27358" x="4286250" y="3429000"/>
          <p14:tracePt t="27376" x="4286250" y="3179763"/>
          <p14:tracePt t="27392" x="4276725" y="3071813"/>
          <p14:tracePt t="27408" x="4268788" y="2990850"/>
          <p14:tracePt t="27424" x="4268788" y="2901950"/>
          <p14:tracePt t="27442" x="4268788" y="2830513"/>
          <p14:tracePt t="27458" x="4268788" y="2759075"/>
          <p14:tracePt t="27475" x="4268788" y="2670175"/>
          <p14:tracePt t="27491" x="4259263" y="2571750"/>
          <p14:tracePt t="27507" x="4232275" y="2473325"/>
          <p14:tracePt t="27524" x="4214813" y="2411413"/>
          <p14:tracePt t="27541" x="4197350" y="2339975"/>
          <p14:tracePt t="27559" x="4187825" y="2214563"/>
          <p14:tracePt t="27575" x="4179888" y="2133600"/>
          <p14:tracePt t="27592" x="4170363" y="2081213"/>
          <p14:tracePt t="27607" x="4160838" y="2062163"/>
          <p14:tracePt t="27624" x="4160838" y="2054225"/>
          <p14:tracePt t="27640" x="4160838" y="2027238"/>
          <p14:tracePt t="27659" x="4160838" y="1990725"/>
          <p14:tracePt t="27673" x="4160838" y="1982788"/>
          <p14:tracePt t="27689" x="4152900" y="1955800"/>
          <p14:tracePt t="27708" x="4152900" y="1938338"/>
          <p14:tracePt t="27745" x="4152900" y="1928813"/>
          <p14:tracePt t="27756" x="4179888" y="1928813"/>
          <p14:tracePt t="27772" x="4224338" y="1928813"/>
          <p14:tracePt t="27789" x="4295775" y="1928813"/>
          <p14:tracePt t="27807" x="4438650" y="1928813"/>
          <p14:tracePt t="27822" x="4473575" y="1928813"/>
          <p14:tracePt t="27840" x="4589463" y="1928813"/>
          <p14:tracePt t="27856" x="4633913" y="1928813"/>
          <p14:tracePt t="27873" x="4652963" y="1928813"/>
          <p14:tracePt t="27890" x="4670425" y="1928813"/>
          <p14:tracePt t="27906" x="4679950" y="1928813"/>
          <p14:tracePt t="27944" x="4687888" y="1928813"/>
          <p14:tracePt t="27960" x="4697413" y="1928813"/>
          <p14:tracePt t="27984" x="4705350" y="1928813"/>
          <p14:tracePt t="27993" x="4714875" y="1928813"/>
          <p14:tracePt t="28016" x="4724400" y="1928813"/>
          <p14:tracePt t="28048" x="4732338" y="1928813"/>
          <p14:tracePt t="28055" x="4741863" y="1938338"/>
          <p14:tracePt t="28072" x="4751388" y="1965325"/>
          <p14:tracePt t="28087" x="4759325" y="2036763"/>
          <p14:tracePt t="28104" x="4776788" y="2197100"/>
          <p14:tracePt t="28121" x="4803775" y="2401888"/>
          <p14:tracePt t="28137" x="4822825" y="2625725"/>
          <p14:tracePt t="28154" x="4822825" y="2874963"/>
          <p14:tracePt t="28170" x="4822825" y="3000375"/>
          <p14:tracePt t="28188" x="4822825" y="3446463"/>
          <p14:tracePt t="28204" x="4822825" y="3679825"/>
          <p14:tracePt t="28220" x="4822825" y="3884613"/>
          <p14:tracePt t="28238" x="4822825" y="4027488"/>
          <p14:tracePt t="28253" x="4786313" y="4160838"/>
          <p14:tracePt t="28271" x="4759325" y="4330700"/>
          <p14:tracePt t="28287" x="4751388" y="4419600"/>
          <p14:tracePt t="28303" x="4741863" y="4554538"/>
          <p14:tracePt t="28320" x="4741863" y="4687888"/>
          <p14:tracePt t="28337" x="4741863" y="4803775"/>
          <p14:tracePt t="28353" x="4741863" y="4875213"/>
          <p14:tracePt t="28371" x="4732338" y="4929188"/>
          <p14:tracePt t="28387" x="4724400" y="4965700"/>
          <p14:tracePt t="28403" x="4714875" y="4991100"/>
          <p14:tracePt t="28420" x="4714875" y="5018088"/>
          <p14:tracePt t="28436" x="4705350" y="5037138"/>
          <p14:tracePt t="28453" x="4687888" y="5045075"/>
          <p14:tracePt t="28470" x="4679950" y="5045075"/>
          <p14:tracePt t="28487" x="4633913" y="5054600"/>
          <p14:tracePt t="28502" x="4562475" y="5054600"/>
          <p14:tracePt t="28519" x="4527550" y="5054600"/>
          <p14:tracePt t="28537" x="4446588" y="5027613"/>
          <p14:tracePt t="28552" x="4340225" y="4956175"/>
          <p14:tracePt t="28569" x="4205288" y="4867275"/>
          <p14:tracePt t="28586" x="4143375" y="4795838"/>
          <p14:tracePt t="28603" x="4116388" y="4768850"/>
          <p14:tracePt t="28618" x="4108450" y="4705350"/>
          <p14:tracePt t="28635" x="4108450" y="4581525"/>
          <p14:tracePt t="28652" x="4108450" y="4483100"/>
          <p14:tracePt t="28668" x="4125913" y="4384675"/>
          <p14:tracePt t="28684" x="4143375" y="4286250"/>
          <p14:tracePt t="28703" x="4205288" y="4054475"/>
          <p14:tracePt t="28717" x="4251325" y="3938588"/>
          <p14:tracePt t="28736" x="4322763" y="3625850"/>
          <p14:tracePt t="28752" x="4340225" y="3482975"/>
          <p14:tracePt t="28769" x="4367213" y="3367088"/>
          <p14:tracePt t="28785" x="4375150" y="3295650"/>
          <p14:tracePt t="28800" x="4394200" y="3197225"/>
          <p14:tracePt t="28817" x="4411663" y="3152775"/>
          <p14:tracePt t="28834" x="4473575" y="2990850"/>
          <p14:tracePt t="28850" x="4473575" y="2938463"/>
          <p14:tracePt t="28869" x="4483100" y="2901950"/>
          <p14:tracePt t="28883" x="4483100" y="2884488"/>
          <p14:tracePt t="28900" x="4483100" y="2847975"/>
          <p14:tracePt t="28917" x="4483100" y="2840038"/>
          <p14:tracePt t="28934" x="4483100" y="2830513"/>
          <p14:tracePt t="28950" x="4483100" y="2822575"/>
          <p14:tracePt t="29064" x="4483100" y="2813050"/>
          <p14:tracePt t="29072" x="4491038" y="2795588"/>
          <p14:tracePt t="29088" x="4500563" y="2786063"/>
          <p14:tracePt t="29107" x="4510088" y="2776538"/>
          <p14:tracePt t="29117" x="4510088" y="2768600"/>
          <p14:tracePt t="29132" x="4537075" y="2732088"/>
          <p14:tracePt t="29149" x="4562475" y="2697163"/>
          <p14:tracePt t="29165" x="4581525" y="2660650"/>
          <p14:tracePt t="29182" x="4598988" y="2625725"/>
          <p14:tracePt t="29201" x="4625975" y="2581275"/>
          <p14:tracePt t="29215" x="4625975" y="2571750"/>
          <p14:tracePt t="29888" x="4633913" y="2554288"/>
          <p14:tracePt t="29896" x="4633913" y="2536825"/>
          <p14:tracePt t="29911" x="4633913" y="2482850"/>
          <p14:tracePt t="29929" x="4643438" y="2419350"/>
          <p14:tracePt t="29945" x="4643438" y="2357438"/>
          <p14:tracePt t="29961" x="4643438" y="2303463"/>
          <p14:tracePt t="29977" x="4660900" y="2214563"/>
          <p14:tracePt t="29994" x="4660900" y="2187575"/>
          <p14:tracePt t="30010" x="4660900" y="2098675"/>
          <p14:tracePt t="30027" x="4660900" y="2036763"/>
          <p14:tracePt t="30045" x="4660900" y="2009775"/>
          <p14:tracePt t="30061" x="4652963" y="1973263"/>
          <p14:tracePt t="30077" x="4643438" y="1938338"/>
          <p14:tracePt t="30094" x="4633913" y="1901825"/>
          <p14:tracePt t="30110" x="4625975" y="1847850"/>
          <p14:tracePt t="30129" x="4598988" y="1803400"/>
          <p14:tracePt t="30144" x="4581525" y="1785938"/>
          <p14:tracePt t="30160" x="4562475" y="1758950"/>
          <p14:tracePt t="30177" x="4554538" y="1724025"/>
          <p14:tracePt t="30194" x="4527550" y="1670050"/>
          <p14:tracePt t="30210" x="4510088" y="1633538"/>
          <p14:tracePt t="30226" x="4500563" y="1616075"/>
          <p14:tracePt t="30244" x="4483100" y="1571625"/>
          <p14:tracePt t="30260" x="4438650" y="1536700"/>
          <p14:tracePt t="30277" x="4411663" y="1500188"/>
          <p14:tracePt t="30292" x="4384675" y="1465263"/>
          <p14:tracePt t="30310" x="4348163" y="1428750"/>
          <p14:tracePt t="30326" x="4330700" y="1411288"/>
          <p14:tracePt t="30343" x="4295775" y="1374775"/>
          <p14:tracePt t="30359" x="4268788" y="1357313"/>
          <p14:tracePt t="30375" x="4259263" y="1347788"/>
          <p14:tracePt t="30393" x="4232275" y="1330325"/>
          <p14:tracePt t="30472" x="4232275" y="1322388"/>
          <p14:tracePt t="30504" x="4251325" y="1312863"/>
          <p14:tracePt t="30513" x="4276725" y="1312863"/>
          <p14:tracePt t="30525" x="4295775" y="1312863"/>
          <p14:tracePt t="30541" x="4348163" y="1312863"/>
          <p14:tracePt t="30558" x="4394200" y="1312863"/>
          <p14:tracePt t="30575" x="4491038" y="1312863"/>
          <p14:tracePt t="30592" x="4537075" y="1312863"/>
          <p14:tracePt t="30608" x="4572000" y="1312863"/>
          <p14:tracePt t="30624" x="4598988" y="1303338"/>
          <p14:tracePt t="30642" x="4625975" y="1295400"/>
          <p14:tracePt t="30657" x="4643438" y="1285875"/>
          <p14:tracePt t="30675" x="4660900" y="1285875"/>
          <p14:tracePt t="30692" x="4687888" y="1285875"/>
          <p14:tracePt t="30707" x="4751388" y="1285875"/>
          <p14:tracePt t="30724" x="4795838" y="1285875"/>
          <p14:tracePt t="30740" x="4830763" y="1285875"/>
          <p14:tracePt t="30756" x="4875213" y="1285875"/>
          <p14:tracePt t="30773" x="4919663" y="1285875"/>
          <p14:tracePt t="30790" x="4956175" y="1285875"/>
          <p14:tracePt t="30807" x="5010150" y="1285875"/>
          <p14:tracePt t="30825" x="5054600" y="1285875"/>
          <p14:tracePt t="30840" x="5062538" y="1285875"/>
          <p14:tracePt t="30857" x="5089525" y="1285875"/>
          <p14:tracePt t="30872" x="5099050" y="1285875"/>
          <p14:tracePt t="30890" x="5108575" y="1285875"/>
          <p14:tracePt t="31368" x="5099050" y="1295400"/>
          <p14:tracePt t="31376" x="5072063" y="1295400"/>
          <p14:tracePt t="31386" x="5027613" y="1303338"/>
          <p14:tracePt t="31404" x="4965700" y="1330325"/>
          <p14:tracePt t="31421" x="4894263" y="1357313"/>
          <p14:tracePt t="31437" x="4840288" y="1401763"/>
          <p14:tracePt t="31455" x="4786313" y="1465263"/>
          <p14:tracePt t="31470" x="4741863" y="1536700"/>
          <p14:tracePt t="31487" x="4705350" y="1589088"/>
          <p14:tracePt t="31503" x="4687888" y="1625600"/>
          <p14:tracePt t="31521" x="4679950" y="1660525"/>
          <p14:tracePt t="31536" x="4652963" y="1697038"/>
          <p14:tracePt t="31553" x="4643438" y="1731963"/>
          <p14:tracePt t="31569" x="4625975" y="1795463"/>
          <p14:tracePt t="31585" x="4616450" y="1830388"/>
          <p14:tracePt t="31602" x="4581525" y="1955800"/>
          <p14:tracePt t="31621" x="4572000" y="2009775"/>
          <p14:tracePt t="31624" x="4572000" y="2044700"/>
          <p14:tracePt t="31636" x="4562475" y="2081213"/>
          <p14:tracePt t="31654" x="4562475" y="2143125"/>
          <p14:tracePt t="31669" x="4562475" y="2214563"/>
          <p14:tracePt t="31686" x="4562475" y="2286000"/>
          <p14:tracePt t="31702" x="4562475" y="2374900"/>
          <p14:tracePt t="31720" x="4562475" y="2517775"/>
          <p14:tracePt t="31735" x="4562475" y="2581275"/>
          <p14:tracePt t="31752" x="4562475" y="2633663"/>
          <p14:tracePt t="31768" x="4562475" y="2679700"/>
          <p14:tracePt t="31785" x="4562475" y="2732088"/>
          <p14:tracePt t="31802" x="4562475" y="2776538"/>
          <p14:tracePt t="31818" x="4554538" y="2813050"/>
          <p14:tracePt t="31834" x="4545013" y="2840038"/>
          <p14:tracePt t="31852" x="4545013" y="2874963"/>
          <p14:tracePt t="31868" x="4518025" y="2938463"/>
          <p14:tracePt t="31885" x="4500563" y="2973388"/>
          <p14:tracePt t="31902" x="4483100" y="3017838"/>
          <p14:tracePt t="31919" x="4473575" y="3044825"/>
          <p14:tracePt t="31935" x="4465638" y="3054350"/>
          <p14:tracePt t="31953" x="4456113" y="3071813"/>
          <p14:tracePt t="31968" x="4446588" y="3081338"/>
          <p14:tracePt t="31984" x="4446588" y="3098800"/>
          <p14:tracePt t="32000" x="4446588" y="3116263"/>
          <p14:tracePt t="32017" x="4429125" y="3143250"/>
          <p14:tracePt t="32033" x="4411663" y="3160713"/>
          <p14:tracePt t="32050" x="4411663" y="3179763"/>
          <p14:tracePt t="32068" x="4402138" y="3187700"/>
          <p14:tracePt t="32084" x="4402138" y="3197225"/>
          <p14:tracePt t="32101" x="4402138" y="3205163"/>
          <p14:tracePt t="32117" x="4394200" y="3214688"/>
          <p14:tracePt t="32144" x="4394200" y="3232150"/>
          <p14:tracePt t="32239" x="4394200" y="3241675"/>
          <p14:tracePt t="33096" x="4402138" y="3241675"/>
          <p14:tracePt t="34456" x="4411663" y="3241675"/>
          <p14:tracePt t="35000" x="4419600" y="3241675"/>
          <p14:tracePt t="35024" x="4429125" y="3232150"/>
          <p14:tracePt t="35032" x="4446588" y="3232150"/>
          <p14:tracePt t="35041" x="4456113" y="3232150"/>
          <p14:tracePt t="35051" x="4483100" y="3232150"/>
          <p14:tracePt t="35068" x="4537075" y="3232150"/>
          <p14:tracePt t="35084" x="4554538" y="3232150"/>
          <p14:tracePt t="35103" x="4670425" y="3232150"/>
          <p14:tracePt t="35117" x="4687888" y="3232150"/>
          <p14:tracePt t="35136" x="4705350" y="3232150"/>
          <p14:tracePt t="35151" x="4714875" y="3232150"/>
          <p14:tracePt t="35192" x="4724400" y="3232150"/>
          <p14:tracePt t="35201" x="4732338" y="3232150"/>
          <p14:tracePt t="35217" x="4741863" y="3232150"/>
          <p14:tracePt t="35235" x="4768850" y="3232150"/>
          <p14:tracePt t="35252" x="4795838" y="3232150"/>
          <p14:tracePt t="35266" x="4830763" y="3232150"/>
          <p14:tracePt t="35285" x="4857750" y="3232150"/>
          <p14:tracePt t="35301" x="4902200" y="3232150"/>
          <p14:tracePt t="35316" x="4929188" y="3232150"/>
          <p14:tracePt t="35333" x="4956175" y="3232150"/>
          <p14:tracePt t="35351" x="5018088" y="3232150"/>
          <p14:tracePt t="35365" x="5027613" y="3232150"/>
          <p14:tracePt t="35384" x="5089525" y="3232150"/>
          <p14:tracePt t="35399" x="5133975" y="3232150"/>
          <p14:tracePt t="35415" x="5153025" y="3232150"/>
          <p14:tracePt t="35432" x="5180013" y="3232150"/>
          <p14:tracePt t="35451" x="5214938" y="3232150"/>
          <p14:tracePt t="35466" x="5268913" y="3232150"/>
          <p14:tracePt t="35483" x="5313363" y="3232150"/>
          <p14:tracePt t="35500" x="5340350" y="3232150"/>
          <p14:tracePt t="35516" x="5419725" y="3232150"/>
          <p14:tracePt t="35531" x="5446713" y="3232150"/>
          <p14:tracePt t="35549" x="5473700" y="3232150"/>
          <p14:tracePt t="35565" x="5491163" y="3241675"/>
          <p14:tracePt t="35583" x="5510213" y="3241675"/>
          <p14:tracePt t="35598" x="5518150" y="3241675"/>
          <p14:tracePt t="35615" x="5527675" y="3241675"/>
          <p14:tracePt t="35631" x="5537200" y="3241675"/>
          <p14:tracePt t="35666" x="5545138" y="3241675"/>
          <p14:tracePt t="36216" x="5562600" y="3232150"/>
          <p14:tracePt t="36232" x="5562600" y="3224213"/>
          <p14:tracePt t="36240" x="5572125" y="3214688"/>
          <p14:tracePt t="36248" x="5572125" y="3187700"/>
          <p14:tracePt t="36263" x="5572125" y="3179763"/>
          <p14:tracePt t="36279" x="5581650" y="3125788"/>
          <p14:tracePt t="36295" x="5581650" y="3089275"/>
          <p14:tracePt t="36312" x="5581650" y="3054350"/>
          <p14:tracePt t="36327" x="5581650" y="3000375"/>
          <p14:tracePt t="36344" x="5581650" y="2982913"/>
          <p14:tracePt t="36361" x="5545138" y="2874963"/>
          <p14:tracePt t="36377" x="5510213" y="2803525"/>
          <p14:tracePt t="36394" x="5465763" y="2724150"/>
          <p14:tracePt t="36411" x="5429250" y="2660650"/>
          <p14:tracePt t="36426" x="5394325" y="2616200"/>
          <p14:tracePt t="36443" x="5375275" y="2598738"/>
          <p14:tracePt t="36460" x="5348288" y="2571750"/>
          <p14:tracePt t="36476" x="5340350" y="2562225"/>
          <p14:tracePt t="36492" x="5303838" y="2536825"/>
          <p14:tracePt t="36509" x="5268913" y="2509838"/>
          <p14:tracePt t="36526" x="5232400" y="2482850"/>
          <p14:tracePt t="36543" x="5116513" y="2384425"/>
          <p14:tracePt t="36560" x="5062538" y="2347913"/>
          <p14:tracePt t="36576" x="5000625" y="2322513"/>
          <p14:tracePt t="36593" x="4965700" y="2303463"/>
          <p14:tracePt t="36611" x="4938713" y="2268538"/>
          <p14:tracePt t="36616" x="4919663" y="2268538"/>
          <p14:tracePt t="36625" x="4902200" y="2251075"/>
          <p14:tracePt t="36642" x="4857750" y="2232025"/>
          <p14:tracePt t="36659" x="4803775" y="2214563"/>
          <p14:tracePt t="36676" x="4741863" y="2205038"/>
          <p14:tracePt t="36692" x="4670425" y="2205038"/>
          <p14:tracePt t="36708" x="4616450" y="2197100"/>
          <p14:tracePt t="36725" x="4554538" y="2179638"/>
          <p14:tracePt t="36741" x="4483100" y="2170113"/>
          <p14:tracePt t="36758" x="4394200" y="2152650"/>
          <p14:tracePt t="36775" x="4340225" y="2152650"/>
          <p14:tracePt t="36793" x="4286250" y="2143125"/>
          <p14:tracePt t="36808" x="4224338" y="2143125"/>
          <p14:tracePt t="36826" x="4170363" y="2143125"/>
          <p14:tracePt t="36842" x="4125913" y="2143125"/>
          <p14:tracePt t="36857" x="4089400" y="2152650"/>
          <p14:tracePt t="36875" x="3938588" y="2224088"/>
          <p14:tracePt t="36891" x="3813175" y="2276475"/>
          <p14:tracePt t="36908" x="3679825" y="2322513"/>
          <p14:tracePt t="36924" x="3608388" y="2347913"/>
          <p14:tracePt t="36941" x="3581400" y="2374900"/>
          <p14:tracePt t="36958" x="3554413" y="2393950"/>
          <p14:tracePt t="36973" x="3527425" y="2446338"/>
          <p14:tracePt t="36991" x="3446463" y="2562225"/>
          <p14:tracePt t="37008" x="3384550" y="2670175"/>
          <p14:tracePt t="37023" x="3330575" y="2741613"/>
          <p14:tracePt t="37039" x="3295650" y="2803525"/>
          <p14:tracePt t="37058" x="3251200" y="2847975"/>
          <p14:tracePt t="37073" x="3251200" y="2874963"/>
          <p14:tracePt t="37090" x="3232150" y="2919413"/>
          <p14:tracePt t="37107" x="3214688" y="2965450"/>
          <p14:tracePt t="37123" x="3197225" y="3017838"/>
          <p14:tracePt t="37139" x="3197225" y="3054350"/>
          <p14:tracePt t="37157" x="3197225" y="3071813"/>
          <p14:tracePt t="37172" x="3197225" y="3098800"/>
          <p14:tracePt t="37190" x="3197225" y="3170238"/>
          <p14:tracePt t="37206" x="3197225" y="3205163"/>
          <p14:tracePt t="37223" x="3251200" y="3340100"/>
          <p14:tracePt t="37239" x="3268663" y="3367088"/>
          <p14:tracePt t="37256" x="3322638" y="3517900"/>
          <p14:tracePt t="37273" x="3367088" y="3633788"/>
          <p14:tracePt t="37289" x="3429000" y="3732213"/>
          <p14:tracePt t="37305" x="3482975" y="3822700"/>
          <p14:tracePt t="37322" x="3536950" y="3902075"/>
          <p14:tracePt t="37339" x="3581400" y="3973513"/>
          <p14:tracePt t="37356" x="3633788" y="4054475"/>
          <p14:tracePt t="37371" x="3652838" y="4081463"/>
          <p14:tracePt t="37389" x="3714750" y="4143375"/>
          <p14:tracePt t="37405" x="3741738" y="4187825"/>
          <p14:tracePt t="37423" x="3822700" y="4241800"/>
          <p14:tracePt t="37438" x="3884613" y="4295775"/>
          <p14:tracePt t="37456" x="3946525" y="4322763"/>
          <p14:tracePt t="37471" x="3990975" y="4348163"/>
          <p14:tracePt t="37488" x="4044950" y="4367213"/>
          <p14:tracePt t="37505" x="4133850" y="4411663"/>
          <p14:tracePt t="37522" x="4232275" y="4419600"/>
          <p14:tracePt t="37538" x="4322763" y="4446588"/>
          <p14:tracePt t="37554" x="4394200" y="4456113"/>
          <p14:tracePt t="37570" x="4491038" y="4456113"/>
          <p14:tracePt t="37587" x="4581525" y="4456113"/>
          <p14:tracePt t="37606" x="4660900" y="4456113"/>
          <p14:tracePt t="37609" x="4714875" y="4456113"/>
          <p14:tracePt t="37620" x="4768850" y="4456113"/>
          <p14:tracePt t="37637" x="4875213" y="4456113"/>
          <p14:tracePt t="37653" x="4991100" y="4438650"/>
          <p14:tracePt t="37671" x="5081588" y="4384675"/>
          <p14:tracePt t="37688" x="5108575" y="4357688"/>
          <p14:tracePt t="37704" x="5170488" y="4313238"/>
          <p14:tracePt t="37720" x="5205413" y="4286250"/>
          <p14:tracePt t="37738" x="5251450" y="4259263"/>
          <p14:tracePt t="37754" x="5268913" y="4251325"/>
          <p14:tracePt t="37770" x="5384800" y="4152900"/>
          <p14:tracePt t="37787" x="5429250" y="4081463"/>
          <p14:tracePt t="37802" x="5465763" y="4044950"/>
          <p14:tracePt t="37820" x="5500688" y="4010025"/>
          <p14:tracePt t="37836" x="5537200" y="3983038"/>
          <p14:tracePt t="37852" x="5572125" y="3919538"/>
          <p14:tracePt t="37870" x="5589588" y="3867150"/>
          <p14:tracePt t="37887" x="5599113" y="3813175"/>
          <p14:tracePt t="37903" x="5608638" y="3776663"/>
          <p14:tracePt t="37919" x="5616575" y="3741738"/>
          <p14:tracePt t="37936" x="5616575" y="3732213"/>
          <p14:tracePt t="38072" x="5616575" y="3724275"/>
          <p14:tracePt t="38088" x="5616575" y="3714750"/>
          <p14:tracePt t="38106" x="5616575" y="3705225"/>
          <p14:tracePt t="38121" x="5616575" y="3697288"/>
          <p14:tracePt t="38128" x="5616575" y="3687763"/>
          <p14:tracePt t="38144" x="5616575" y="3679825"/>
          <p14:tracePt t="38160" x="5608638" y="3670300"/>
          <p14:tracePt t="38185" x="5599113" y="3660775"/>
          <p14:tracePt t="38193" x="5599113" y="3643313"/>
          <p14:tracePt t="38201" x="5599113" y="3633788"/>
          <p14:tracePt t="38218" x="5581650" y="3608388"/>
          <p14:tracePt t="38234" x="5581650" y="3536950"/>
          <p14:tracePt t="38250" x="5581650" y="3446463"/>
          <p14:tracePt t="38266" x="5581650" y="3375025"/>
          <p14:tracePt t="38283" x="5581650" y="3322638"/>
          <p14:tracePt t="38301" x="5572125" y="3276600"/>
          <p14:tracePt t="38316" x="5562600" y="3197225"/>
          <p14:tracePt t="38333" x="5562600" y="3133725"/>
          <p14:tracePt t="38349" x="5537200" y="3062288"/>
          <p14:tracePt t="38367" x="5510213" y="2965450"/>
          <p14:tracePt t="38383" x="5491163" y="2901950"/>
          <p14:tracePt t="38401" x="5491163" y="2847975"/>
          <p14:tracePt t="38417" x="5465763" y="2813050"/>
          <p14:tracePt t="38433" x="5456238" y="2803525"/>
          <p14:tracePt t="38449" x="5419725" y="2759075"/>
          <p14:tracePt t="38468" x="5375275" y="2732088"/>
          <p14:tracePt t="38483" x="5330825" y="2714625"/>
          <p14:tracePt t="38500" x="5259388" y="2687638"/>
          <p14:tracePt t="38518" x="5180013" y="2652713"/>
          <p14:tracePt t="38532" x="5089525" y="2625725"/>
          <p14:tracePt t="38549" x="5000625" y="2598738"/>
          <p14:tracePt t="38566" x="4965700" y="2581275"/>
          <p14:tracePt t="38583" x="4813300" y="2554288"/>
          <p14:tracePt t="38599" x="4759325" y="2544763"/>
          <p14:tracePt t="38615" x="4705350" y="2536825"/>
          <p14:tracePt t="38632" x="4633913" y="2527300"/>
          <p14:tracePt t="38650" x="4554538" y="2517775"/>
          <p14:tracePt t="38665" x="4483100" y="2509838"/>
          <p14:tracePt t="38683" x="4438650" y="2500313"/>
          <p14:tracePt t="38700" x="4367213" y="2500313"/>
          <p14:tracePt t="38715" x="4303713" y="2500313"/>
          <p14:tracePt t="38731" x="4259263" y="2500313"/>
          <p14:tracePt t="38749" x="4205288" y="2500313"/>
          <p14:tracePt t="38765" x="4160838" y="2500313"/>
          <p14:tracePt t="38781" x="4116388" y="2500313"/>
          <p14:tracePt t="38800" x="4062413" y="2500313"/>
          <p14:tracePt t="38815" x="4037013" y="2509838"/>
          <p14:tracePt t="38831" x="4010025" y="2517775"/>
          <p14:tracePt t="38849" x="3990975" y="2527300"/>
          <p14:tracePt t="38865" x="3973513" y="2536825"/>
          <p14:tracePt t="38880" x="3946525" y="2544763"/>
          <p14:tracePt t="38897" x="3919538" y="2554288"/>
          <p14:tracePt t="38915" x="3902075" y="2571750"/>
          <p14:tracePt t="38930" x="3894138" y="2571750"/>
          <p14:tracePt t="38948" x="3875088" y="2581275"/>
          <p14:tracePt t="38963" x="3840163" y="2616200"/>
          <p14:tracePt t="38979" x="3813175" y="2652713"/>
          <p14:tracePt t="38997" x="3776663" y="2697163"/>
          <p14:tracePt t="39016" x="3705225" y="2803525"/>
          <p14:tracePt t="39030" x="3687763" y="2840038"/>
          <p14:tracePt t="39047" x="3660775" y="2911475"/>
          <p14:tracePt t="39064" x="3660775" y="2919413"/>
          <p14:tracePt t="39080" x="3660775" y="2938463"/>
          <p14:tracePt t="39096" x="3660775" y="2946400"/>
          <p14:tracePt t="39113" x="3660775" y="2965450"/>
          <p14:tracePt t="39129" x="3660775" y="2990850"/>
          <p14:tracePt t="39147" x="3660775" y="3017838"/>
          <p14:tracePt t="39162" x="3670300" y="3071813"/>
          <p14:tracePt t="39179" x="3670300" y="3125788"/>
          <p14:tracePt t="39196" x="3687763" y="3179763"/>
          <p14:tracePt t="39212" x="3714750" y="3268663"/>
          <p14:tracePt t="39229" x="3759200" y="3348038"/>
          <p14:tracePt t="39247" x="3786188" y="3394075"/>
          <p14:tracePt t="39262" x="3840163" y="3482975"/>
          <p14:tracePt t="39280" x="3902075" y="3509963"/>
          <p14:tracePt t="39296" x="3965575" y="3527425"/>
          <p14:tracePt t="39313" x="4081463" y="3536950"/>
          <p14:tracePt t="39328" x="4152900" y="3544888"/>
          <p14:tracePt t="39345" x="4411663" y="3571875"/>
          <p14:tracePt t="39361" x="4518025" y="3571875"/>
          <p14:tracePt t="39378" x="4625975" y="3571875"/>
          <p14:tracePt t="39395" x="4687888" y="3571875"/>
          <p14:tracePt t="39411" x="4751388" y="3544888"/>
          <p14:tracePt t="39428" x="4840288" y="3482975"/>
          <p14:tracePt t="39445" x="4875213" y="3446463"/>
          <p14:tracePt t="39460" x="4902200" y="3419475"/>
          <p14:tracePt t="39477" x="4983163" y="3348038"/>
          <p14:tracePt t="39495" x="5045075" y="3276600"/>
          <p14:tracePt t="39512" x="5062538" y="3224213"/>
          <p14:tracePt t="39527" x="5089525" y="3143250"/>
          <p14:tracePt t="39544" x="5089525" y="3098800"/>
          <p14:tracePt t="39562" x="5089525" y="3062288"/>
          <p14:tracePt t="39577" x="5089525" y="3009900"/>
          <p14:tracePt t="39593" x="5072063" y="2938463"/>
          <p14:tracePt t="39611" x="5010150" y="2874963"/>
          <p14:tracePt t="39614" x="4956175" y="2840038"/>
          <p14:tracePt t="39626" x="4902200" y="2803525"/>
          <p14:tracePt t="39644" x="4768850" y="2724150"/>
          <p14:tracePt t="39660" x="4687888" y="2670175"/>
          <p14:tracePt t="39677" x="4572000" y="2625725"/>
          <p14:tracePt t="39692" x="4456113" y="2581275"/>
          <p14:tracePt t="39709" x="4357688" y="2562225"/>
          <p14:tracePt t="39725" x="4241800" y="2544763"/>
          <p14:tracePt t="39743" x="4152900" y="2527300"/>
          <p14:tracePt t="39760" x="4108450" y="2527300"/>
          <p14:tracePt t="39776" x="4062413" y="2527300"/>
          <p14:tracePt t="39792" x="4037013" y="2527300"/>
          <p14:tracePt t="39809" x="4000500" y="2527300"/>
          <p14:tracePt t="39827" x="3938588" y="2527300"/>
          <p14:tracePt t="39842" x="3911600" y="2544763"/>
          <p14:tracePt t="39858" x="3813175" y="2598738"/>
          <p14:tracePt t="39875" x="3768725" y="2625725"/>
          <p14:tracePt t="39894" x="3714750" y="2670175"/>
          <p14:tracePt t="39909" x="3670300" y="2724150"/>
          <p14:tracePt t="39925" x="3633788" y="2768600"/>
          <p14:tracePt t="39943" x="3616325" y="2874963"/>
          <p14:tracePt t="39958" x="3589338" y="2928938"/>
          <p14:tracePt t="39975" x="3571875" y="3027363"/>
          <p14:tracePt t="39991" x="3571875" y="3081338"/>
          <p14:tracePt t="40008" x="3571875" y="3133725"/>
          <p14:tracePt t="40024" x="3571875" y="3179763"/>
          <p14:tracePt t="40041" x="3608388" y="3251200"/>
          <p14:tracePt t="40058" x="3660775" y="3286125"/>
          <p14:tracePt t="40074" x="3751263" y="3322638"/>
          <p14:tracePt t="40091" x="3848100" y="3348038"/>
          <p14:tracePt t="40109" x="3956050" y="3367088"/>
          <p14:tracePt t="40114" x="3983038" y="3375025"/>
          <p14:tracePt t="40124" x="4037013" y="3375025"/>
          <p14:tracePt t="40141" x="4108450" y="3384550"/>
          <p14:tracePt t="40157" x="4179888" y="3384550"/>
          <p14:tracePt t="40174" x="4295775" y="3384550"/>
          <p14:tracePt t="40192" x="4429125" y="3384550"/>
          <p14:tracePt t="40207" x="4562475" y="3357563"/>
          <p14:tracePt t="40223" x="4633913" y="3330575"/>
          <p14:tracePt t="40239" x="4803775" y="3276600"/>
          <p14:tracePt t="40256" x="4857750" y="3241675"/>
          <p14:tracePt t="40273" x="4884738" y="3187700"/>
          <p14:tracePt t="40289" x="4902200" y="3089275"/>
          <p14:tracePt t="40307" x="4929188" y="3000375"/>
          <p14:tracePt t="40323" x="4938713" y="2919413"/>
          <p14:tracePt t="40341" x="4938713" y="2847975"/>
          <p14:tracePt t="40356" x="4938713" y="2813050"/>
          <p14:tracePt t="40373" x="4919663" y="2687638"/>
          <p14:tracePt t="40389" x="4884738" y="2625725"/>
          <p14:tracePt t="40405" x="4840288" y="2562225"/>
          <p14:tracePt t="40423" x="4732338" y="2473325"/>
          <p14:tracePt t="40439" x="4633913" y="2438400"/>
          <p14:tracePt t="40455" x="4537075" y="2419350"/>
          <p14:tracePt t="40474" x="4456113" y="2401888"/>
          <p14:tracePt t="40489" x="4367213" y="2393950"/>
          <p14:tracePt t="40505" x="4313238" y="2393950"/>
          <p14:tracePt t="40522" x="4241800" y="2393950"/>
          <p14:tracePt t="40538" x="4170363" y="2401888"/>
          <p14:tracePt t="40555" x="4116388" y="2428875"/>
          <p14:tracePt t="40571" x="4044950" y="2482850"/>
          <p14:tracePt t="40589" x="3965575" y="2562225"/>
          <p14:tracePt t="40605" x="3911600" y="2687638"/>
          <p14:tracePt t="40624" x="3875088" y="2847975"/>
          <p14:tracePt t="40639" x="3875088" y="2955925"/>
          <p14:tracePt t="40655" x="3894138" y="3044825"/>
          <p14:tracePt t="40672" x="3965575" y="3116263"/>
          <p14:tracePt t="40687" x="4037013" y="3170238"/>
          <p14:tracePt t="40704" x="4197350" y="3224213"/>
          <p14:tracePt t="40721" x="4330700" y="3251200"/>
          <p14:tracePt t="40738" x="4402138" y="3259138"/>
          <p14:tracePt t="40753" x="4633913" y="3313113"/>
          <p14:tracePt t="40771" x="4697413" y="3313113"/>
          <p14:tracePt t="40787" x="4705350" y="3313113"/>
          <p14:tracePt t="40803" x="4714875" y="3313113"/>
          <p14:tracePt t="41304" x="4714875" y="3330575"/>
          <p14:tracePt t="41312" x="4714875" y="3367088"/>
          <p14:tracePt t="41321" x="4697413" y="3429000"/>
          <p14:tracePt t="41334" x="4697413" y="3527425"/>
          <p14:tracePt t="41350" x="4687888" y="3822700"/>
          <p14:tracePt t="41368" x="4687888" y="3990975"/>
          <p14:tracePt t="41385" x="4751388" y="4170363"/>
          <p14:tracePt t="41401" x="4830763" y="4295775"/>
          <p14:tracePt t="41418" x="4911725" y="4394200"/>
          <p14:tracePt t="41435" x="4991100" y="4483100"/>
          <p14:tracePt t="41450" x="5045075" y="4527550"/>
          <p14:tracePt t="41467" x="5089525" y="4562475"/>
          <p14:tracePt t="41483" x="5116513" y="4572000"/>
          <p14:tracePt t="41500" x="5126038" y="4589463"/>
          <p14:tracePt t="41576" x="5133975" y="4589463"/>
          <p14:tracePt t="41592" x="5143500" y="4589463"/>
          <p14:tracePt t="41609" x="5153025" y="4589463"/>
          <p14:tracePt t="41624" x="5160963" y="4589463"/>
          <p14:tracePt t="41633" x="5170488" y="4581525"/>
          <p14:tracePt t="41649" x="5180013" y="4581525"/>
          <p14:tracePt t="41666" x="5187950" y="4562475"/>
          <p14:tracePt t="41682" x="5205413" y="4554538"/>
          <p14:tracePt t="41700" x="5205413" y="4545013"/>
          <p14:tracePt t="41716" x="5205413" y="4537075"/>
          <p14:tracePt t="41732" x="5205413" y="4527550"/>
          <p14:tracePt t="41751" x="5205413" y="4518025"/>
          <p14:tracePt t="41767" x="5205413" y="4510088"/>
          <p14:tracePt t="42120" x="5205413" y="4500563"/>
          <p14:tracePt t="42136" x="5214938" y="4500563"/>
          <p14:tracePt t="42176" x="5214938" y="4510088"/>
          <p14:tracePt t="42416" x="5224463" y="4510088"/>
          <p14:tracePt t="42645" x="5232400" y="4510088"/>
          <p14:tracePt t="42663" x="5259388" y="4510088"/>
          <p14:tracePt t="42680" x="5303838" y="4527550"/>
          <p14:tracePt t="42694" x="5322888" y="4537075"/>
          <p14:tracePt t="42711" x="5394325" y="4554538"/>
          <p14:tracePt t="42729" x="5419725" y="4562475"/>
          <p14:tracePt t="42746" x="5456238" y="4581525"/>
          <p14:tracePt t="42761" x="5465763" y="4581525"/>
          <p14:tracePt t="42777" x="5483225" y="4598988"/>
          <p14:tracePt t="42797" x="5500688" y="4608513"/>
          <p14:tracePt t="42811" x="5527675" y="4616450"/>
          <p14:tracePt t="42827" x="5581650" y="4633913"/>
          <p14:tracePt t="42845" x="5608638" y="4643438"/>
          <p14:tracePt t="42863" x="5724525" y="4679950"/>
          <p14:tracePt t="42876" x="5822950" y="4697413"/>
          <p14:tracePt t="42894" x="5919788" y="4724400"/>
          <p14:tracePt t="42911" x="6062663" y="4776788"/>
          <p14:tracePt t="42926" x="6134100" y="4803775"/>
          <p14:tracePt t="42943" x="6276975" y="4857750"/>
          <p14:tracePt t="42960" x="6402388" y="4894263"/>
          <p14:tracePt t="42975" x="6599238" y="4938713"/>
          <p14:tracePt t="42993" x="6732588" y="4965700"/>
          <p14:tracePt t="43009" x="6831013" y="4991100"/>
          <p14:tracePt t="43026" x="6894513" y="5000625"/>
          <p14:tracePt t="43041" x="6956425" y="5027613"/>
          <p14:tracePt t="43060" x="7018338" y="5037138"/>
          <p14:tracePt t="43075" x="7045325" y="5045075"/>
          <p14:tracePt t="43092" x="7054850" y="5054600"/>
          <p14:tracePt t="43124" x="7062788" y="5054600"/>
          <p14:tracePt t="43141" x="7081838" y="5054600"/>
          <p14:tracePt t="43159" x="7126288" y="5054600"/>
          <p14:tracePt t="43174" x="7143750" y="5054600"/>
          <p14:tracePt t="43191" x="7161213" y="5054600"/>
          <p14:tracePt t="43226" x="7170738" y="5054600"/>
          <p14:tracePt t="43360" x="7170738" y="5045075"/>
          <p14:tracePt t="43600" x="7180263" y="5037138"/>
          <p14:tracePt t="43616" x="7188200" y="5027613"/>
          <p14:tracePt t="43632" x="7197725" y="5027613"/>
          <p14:tracePt t="43641" x="7215188" y="5027613"/>
          <p14:tracePt t="43656" x="7259638" y="5027613"/>
          <p14:tracePt t="43671" x="7348538" y="5027613"/>
          <p14:tracePt t="43688" x="7500938" y="5027613"/>
          <p14:tracePt t="43704" x="7680325" y="5027613"/>
          <p14:tracePt t="43722" x="7902575" y="5045075"/>
          <p14:tracePt t="43737" x="8108950" y="5089525"/>
          <p14:tracePt t="43755" x="8205788" y="5099050"/>
          <p14:tracePt t="43771" x="8528050" y="5170488"/>
          <p14:tracePt t="43788" x="8643938" y="5214938"/>
          <p14:tracePt t="43804" x="8715375" y="5241925"/>
          <p14:tracePt t="43821" x="8777288" y="5251450"/>
          <p14:tracePt t="43837" x="8804275" y="5251450"/>
          <p14:tracePt t="43855" x="8813800" y="5251450"/>
          <p14:tracePt t="43960" x="8823325" y="5251450"/>
          <p14:tracePt t="43969" x="8831263" y="5251450"/>
          <p14:tracePt t="43985" x="8840788" y="5251450"/>
          <p14:tracePt t="44000" x="8848725" y="5232400"/>
          <p14:tracePt t="44009" x="8858250" y="5214938"/>
          <p14:tracePt t="44024" x="8867775" y="5205413"/>
          <p14:tracePt t="44040" x="8867775" y="5197475"/>
          <p14:tracePt t="44057" x="8867775" y="5187950"/>
          <p14:tracePt t="44200" x="8875713" y="5180013"/>
          <p14:tracePt t="44224" x="8875713" y="5170488"/>
          <p14:tracePt t="45392" x="8875713" y="5160963"/>
          <p14:tracePt t="45400" x="8858250" y="5160963"/>
          <p14:tracePt t="45413" x="8796338" y="5160963"/>
          <p14:tracePt t="45429" x="8626475" y="5133975"/>
          <p14:tracePt t="45445" x="8537575" y="5108575"/>
          <p14:tracePt t="45461" x="8242300" y="5072063"/>
          <p14:tracePt t="45479" x="8072438" y="5054600"/>
          <p14:tracePt t="45498" x="7885113" y="5018088"/>
          <p14:tracePt t="45513" x="7759700" y="5000625"/>
          <p14:tracePt t="45528" x="7634288" y="4983163"/>
          <p14:tracePt t="45545" x="7527925" y="4965700"/>
          <p14:tracePt t="45561" x="7419975" y="4956175"/>
          <p14:tracePt t="45578" x="7296150" y="4929188"/>
          <p14:tracePt t="45594" x="7188200" y="4929188"/>
          <p14:tracePt t="45612" x="7108825" y="4929188"/>
          <p14:tracePt t="45615" x="7054850" y="4929188"/>
          <p14:tracePt t="45628" x="7018338" y="4929188"/>
          <p14:tracePt t="45646" x="6911975" y="4929188"/>
          <p14:tracePt t="45661" x="6813550" y="4929188"/>
          <p14:tracePt t="45680" x="6653213" y="4911725"/>
          <p14:tracePt t="45695" x="6599238" y="4911725"/>
          <p14:tracePt t="45711" x="6411913" y="4867275"/>
          <p14:tracePt t="45729" x="6296025" y="4857750"/>
          <p14:tracePt t="45745" x="6205538" y="4822825"/>
          <p14:tracePt t="45760" x="6108700" y="4795838"/>
          <p14:tracePt t="45778" x="6027738" y="4768850"/>
          <p14:tracePt t="45793" x="5965825" y="4732338"/>
          <p14:tracePt t="45811" x="5867400" y="4697413"/>
          <p14:tracePt t="45827" x="5830888" y="4670425"/>
          <p14:tracePt t="45843" x="5643563" y="4598988"/>
          <p14:tracePt t="45860" x="5545138" y="4545013"/>
          <p14:tracePt t="45877" x="5491163" y="4500563"/>
          <p14:tracePt t="45893" x="5438775" y="4465638"/>
          <p14:tracePt t="45911" x="5330825" y="4384675"/>
          <p14:tracePt t="45926" x="5313363" y="4367213"/>
          <p14:tracePt t="45943" x="5232400" y="4313238"/>
          <p14:tracePt t="45959" x="5180013" y="4268788"/>
          <p14:tracePt t="45977" x="5116513" y="4224338"/>
          <p14:tracePt t="45993" x="5062538" y="4187825"/>
          <p14:tracePt t="46011" x="5045075" y="4160838"/>
          <p14:tracePt t="46026" x="5010150" y="4143375"/>
          <p14:tracePt t="46042" x="4965700" y="4125913"/>
          <p14:tracePt t="46059" x="4919663" y="4108450"/>
          <p14:tracePt t="46076" x="4857750" y="4071938"/>
          <p14:tracePt t="46092" x="4795838" y="4044950"/>
          <p14:tracePt t="46109" x="4776788" y="4027488"/>
          <p14:tracePt t="46115" x="4768850" y="4027488"/>
          <p14:tracePt t="46136" x="4768850" y="4017963"/>
          <p14:tracePt t="46184" x="4768850" y="4010025"/>
          <p14:tracePt t="46200" x="4768850" y="3990975"/>
          <p14:tracePt t="46216" x="4768850" y="3983038"/>
          <p14:tracePt t="46233" x="4776788" y="3983038"/>
          <p14:tracePt t="46240" x="4776788" y="3973513"/>
          <p14:tracePt t="46248" x="4786313" y="3965575"/>
          <p14:tracePt t="46258" x="4795838" y="3965575"/>
          <p14:tracePt t="46274" x="4813300" y="3965575"/>
          <p14:tracePt t="46292" x="4848225" y="3965575"/>
          <p14:tracePt t="46308" x="4884738" y="3965575"/>
          <p14:tracePt t="46325" x="4911725" y="3965575"/>
          <p14:tracePt t="46341" x="4929188" y="3965575"/>
          <p14:tracePt t="46358" x="4938713" y="3965575"/>
          <p14:tracePt t="46424" x="4946650" y="3965575"/>
          <p14:tracePt t="46441" x="4956175" y="3973513"/>
          <p14:tracePt t="46449" x="4956175" y="3983038"/>
          <p14:tracePt t="46457" x="4956175" y="3990975"/>
          <p14:tracePt t="46474" x="4965700" y="4000500"/>
          <p14:tracePt t="46496" x="4965700" y="4010025"/>
          <p14:tracePt t="46506" x="4973638" y="4010025"/>
          <p14:tracePt t="46523" x="4973638" y="4017963"/>
          <p14:tracePt t="46540" x="4991100" y="4027488"/>
          <p14:tracePt t="46557" x="5000625" y="4027488"/>
          <p14:tracePt t="46573" x="5010150" y="4027488"/>
          <p14:tracePt t="46589" x="5018088" y="4037013"/>
          <p14:tracePt t="46712" x="5018088" y="4044950"/>
          <p14:tracePt t="46728" x="5018088" y="4054475"/>
          <p14:tracePt t="46736" x="5018088" y="4062413"/>
          <p14:tracePt t="46745" x="5010150" y="4062413"/>
          <p14:tracePt t="46755" x="5010150" y="4089400"/>
          <p14:tracePt t="46771" x="4991100" y="4116388"/>
          <p14:tracePt t="46789" x="4983163" y="4152900"/>
          <p14:tracePt t="46805" x="4965700" y="4179888"/>
          <p14:tracePt t="46821" x="4965700" y="4197350"/>
          <p14:tracePt t="46840" x="4946650" y="4241800"/>
          <p14:tracePt t="46856" x="4929188" y="4268788"/>
          <p14:tracePt t="46871" x="4929188" y="4276725"/>
          <p14:tracePt t="46888" x="4919663" y="4286250"/>
          <p14:tracePt t="46904" x="4902200" y="4295775"/>
          <p14:tracePt t="46921" x="4894263" y="4303713"/>
          <p14:tracePt t="46937" x="4884738" y="4313238"/>
          <p14:tracePt t="46955" x="4875213" y="4322763"/>
          <p14:tracePt t="46970" x="4848225" y="4330700"/>
          <p14:tracePt t="46988" x="4830763" y="4340225"/>
          <p14:tracePt t="47005" x="4795838" y="4340225"/>
          <p14:tracePt t="47020" x="4768850" y="4340225"/>
          <p14:tracePt t="47037" x="4732338" y="4348163"/>
          <p14:tracePt t="47055" x="4670425" y="4348163"/>
          <p14:tracePt t="47071" x="4633913" y="4348163"/>
          <p14:tracePt t="47087" x="4589463" y="4348163"/>
          <p14:tracePt t="47103" x="4518025" y="4348163"/>
          <p14:tracePt t="47122" x="4456113" y="4348163"/>
          <p14:tracePt t="47137" x="4402138" y="4348163"/>
          <p14:tracePt t="47153" x="4348163" y="4348163"/>
          <p14:tracePt t="47170" x="4322763" y="4348163"/>
          <p14:tracePt t="47187" x="4241800" y="4348163"/>
          <p14:tracePt t="47203" x="4160838" y="4330700"/>
          <p14:tracePt t="47219" x="4108450" y="4313238"/>
          <p14:tracePt t="47236" x="4062413" y="4295775"/>
          <p14:tracePt t="47254" x="4027488" y="4286250"/>
          <p14:tracePt t="47269" x="4000500" y="4276725"/>
          <p14:tracePt t="47287" x="3965575" y="4259263"/>
          <p14:tracePt t="47302" x="3946525" y="4259263"/>
          <p14:tracePt t="47319" x="3919538" y="4241800"/>
          <p14:tracePt t="47337" x="3911600" y="4241800"/>
          <p14:tracePt t="47352" x="3902075" y="4232275"/>
          <p14:tracePt t="47368" x="3867150" y="4232275"/>
          <p14:tracePt t="47386" x="3830638" y="4224338"/>
          <p14:tracePt t="47402" x="3786188" y="4197350"/>
          <p14:tracePt t="47418" x="3751263" y="4197350"/>
          <p14:tracePt t="47436" x="3732213" y="4187825"/>
          <p14:tracePt t="47453" x="3724275" y="4179888"/>
          <p14:tracePt t="47468" x="3714750" y="4179888"/>
          <p14:tracePt t="47528" x="3705225" y="4170363"/>
          <p14:tracePt t="47560" x="3697288" y="4160838"/>
          <p14:tracePt t="47576" x="3697288" y="4152900"/>
          <p14:tracePt t="47586" x="3687763" y="4152900"/>
          <p14:tracePt t="47603" x="3687763" y="4143375"/>
          <p14:tracePt t="47617" x="3670300" y="4133850"/>
          <p14:tracePt t="47650" x="3660775" y="4116388"/>
          <p14:tracePt t="47667" x="3660775" y="4108450"/>
          <p14:tracePt t="47684" x="3670300" y="4071938"/>
          <p14:tracePt t="47700" x="3670300" y="4062413"/>
          <p14:tracePt t="47717" x="3679825" y="4044950"/>
          <p14:tracePt t="47735" x="3687763" y="4037013"/>
          <p14:tracePt t="47750" x="3687763" y="4027488"/>
          <p14:tracePt t="47767" x="3687763" y="4010025"/>
          <p14:tracePt t="47785" x="3687763" y="3983038"/>
          <p14:tracePt t="47800" x="3687763" y="3973513"/>
          <p14:tracePt t="47818" x="3687763" y="3946525"/>
          <p14:tracePt t="47834" x="3687763" y="3929063"/>
          <p14:tracePt t="47850" x="3687763" y="3894138"/>
          <p14:tracePt t="47867" x="3687763" y="3857625"/>
          <p14:tracePt t="47884" x="3687763" y="3830638"/>
          <p14:tracePt t="47900" x="3687763" y="3803650"/>
          <p14:tracePt t="47918" x="3697288" y="3768725"/>
          <p14:tracePt t="47933" x="3697288" y="3751263"/>
          <p14:tracePt t="47949" x="3697288" y="3724275"/>
          <p14:tracePt t="47965" x="3697288" y="3679825"/>
          <p14:tracePt t="47983" x="3697288" y="3625850"/>
          <p14:tracePt t="47999" x="3697288" y="3598863"/>
          <p14:tracePt t="48015" x="3697288" y="3571875"/>
          <p14:tracePt t="48032" x="3679825" y="3544888"/>
          <p14:tracePt t="48049" x="3670300" y="3527425"/>
          <p14:tracePt t="48065" x="3660775" y="3500438"/>
          <p14:tracePt t="48083" x="3660775" y="3482975"/>
          <p14:tracePt t="48099" x="3660775" y="3465513"/>
          <p14:tracePt t="48116" x="3660775" y="3446463"/>
          <p14:tracePt t="48122" x="3660775" y="3438525"/>
          <p14:tracePt t="48131" x="3660775" y="3411538"/>
          <p14:tracePt t="48148" x="3643313" y="3357563"/>
          <p14:tracePt t="48164" x="3633788" y="3330575"/>
          <p14:tracePt t="48181" x="3625850" y="3295650"/>
          <p14:tracePt t="48198" x="3608388" y="3259138"/>
          <p14:tracePt t="48214" x="3571875" y="3170238"/>
          <p14:tracePt t="48231" x="3562350" y="3116263"/>
          <p14:tracePt t="48248" x="3562350" y="3062288"/>
          <p14:tracePt t="48268" x="3562350" y="3027363"/>
          <p14:tracePt t="48280" x="3562350" y="2990850"/>
          <p14:tracePt t="48298" x="3562350" y="2955925"/>
          <p14:tracePt t="48314" x="3562350" y="2894013"/>
          <p14:tracePt t="48330" x="3562350" y="2867025"/>
          <p14:tracePt t="48347" x="3562350" y="2795588"/>
          <p14:tracePt t="48363" x="3562350" y="2751138"/>
          <p14:tracePt t="48381" x="3562350" y="2705100"/>
          <p14:tracePt t="48396" x="3562350" y="2670175"/>
          <p14:tracePt t="48414" x="3562350" y="2660650"/>
          <p14:tracePt t="48431" x="3562350" y="2625725"/>
          <p14:tracePt t="48446" x="3562350" y="2608263"/>
          <p14:tracePt t="48465" x="3571875" y="2581275"/>
          <p14:tracePt t="48482" x="3581400" y="2554288"/>
          <p14:tracePt t="48496" x="3581400" y="2527300"/>
          <p14:tracePt t="48513" x="3581400" y="2509838"/>
          <p14:tracePt t="48530" x="3598863" y="2473325"/>
          <p14:tracePt t="48547" x="3598863" y="2455863"/>
          <p14:tracePt t="48563" x="3608388" y="2428875"/>
          <p14:tracePt t="48580" x="3616325" y="2401888"/>
          <p14:tracePt t="48612" x="3616325" y="2393950"/>
          <p14:tracePt t="48628" x="3625850" y="2384425"/>
          <p14:tracePt t="48646" x="3625850" y="2374900"/>
          <p14:tracePt t="48662" x="3633788" y="2357438"/>
          <p14:tracePt t="48680" x="3633788" y="2347913"/>
          <p14:tracePt t="48696" x="3643313" y="2339975"/>
          <p14:tracePt t="48720" x="3643313" y="2330450"/>
          <p14:tracePt t="48731" x="3660775" y="2330450"/>
          <p14:tracePt t="48745" x="3687763" y="2312988"/>
          <p14:tracePt t="48763" x="3741738" y="2303463"/>
          <p14:tracePt t="48779" x="3768725" y="2303463"/>
          <p14:tracePt t="48794" x="3875088" y="2295525"/>
          <p14:tracePt t="48812" x="3946525" y="2295525"/>
          <p14:tracePt t="48827" x="4000500" y="2276475"/>
          <p14:tracePt t="48844" x="4054475" y="2268538"/>
          <p14:tracePt t="48861" x="4089400" y="2268538"/>
          <p14:tracePt t="48878" x="4133850" y="2251075"/>
          <p14:tracePt t="48895" x="4152900" y="2241550"/>
          <p14:tracePt t="48911" x="4170363" y="2232025"/>
          <p14:tracePt t="48927" x="4179888" y="2232025"/>
          <p14:tracePt t="48944" x="4197350" y="2232025"/>
          <p14:tracePt t="48960" x="4232275" y="2232025"/>
          <p14:tracePt t="48977" x="4268788" y="2232025"/>
          <p14:tracePt t="48993" x="4322763" y="2232025"/>
          <p14:tracePt t="49011" x="4357688" y="2232025"/>
          <p14:tracePt t="49027" x="4394200" y="2232025"/>
          <p14:tracePt t="49044" x="4402138" y="2232025"/>
          <p14:tracePt t="49060" x="4438650" y="2232025"/>
          <p14:tracePt t="49077" x="4456113" y="2232025"/>
          <p14:tracePt t="49094" x="4491038" y="2232025"/>
          <p14:tracePt t="49111" x="4545013" y="2232025"/>
          <p14:tracePt t="49126" x="4581525" y="2232025"/>
          <p14:tracePt t="49144" x="4608513" y="2232025"/>
          <p14:tracePt t="49159" x="4633913" y="2241550"/>
          <p14:tracePt t="49176" x="4652963" y="2251075"/>
          <p14:tracePt t="49193" x="4697413" y="2251075"/>
          <p14:tracePt t="49209" x="4732338" y="2259013"/>
          <p14:tracePt t="49225" x="4776788" y="2276475"/>
          <p14:tracePt t="49243" x="4830763" y="2286000"/>
          <p14:tracePt t="49260" x="4902200" y="2312988"/>
          <p14:tracePt t="49275" x="4946650" y="2322513"/>
          <p14:tracePt t="49293" x="4991100" y="2339975"/>
          <p14:tracePt t="49308" x="5010150" y="2347913"/>
          <p14:tracePt t="49325" x="5027613" y="2357438"/>
          <p14:tracePt t="49341" x="5037138" y="2357438"/>
          <p14:tracePt t="49359" x="5062538" y="2374900"/>
          <p14:tracePt t="49375" x="5072063" y="2374900"/>
          <p14:tracePt t="49392" x="5081588" y="2374900"/>
          <p14:tracePt t="49408" x="5081588" y="2384425"/>
          <p14:tracePt t="49448" x="5089525" y="2384425"/>
          <p14:tracePt t="49512" x="5089525" y="2393950"/>
          <p14:tracePt t="49520" x="5089525" y="2401888"/>
          <p14:tracePt t="49536" x="5089525" y="2411413"/>
          <p14:tracePt t="49552" x="5089525" y="2428875"/>
          <p14:tracePt t="49568" x="5089525" y="2446338"/>
          <p14:tracePt t="49576" x="5081588" y="2465388"/>
          <p14:tracePt t="49592" x="5081588" y="2482850"/>
          <p14:tracePt t="49608" x="5072063" y="2509838"/>
          <p14:tracePt t="49624" x="5054600" y="2527300"/>
          <p14:tracePt t="49640" x="5054600" y="2571750"/>
          <p14:tracePt t="49656" x="5045075" y="2589213"/>
          <p14:tracePt t="49673" x="5045075" y="2608263"/>
          <p14:tracePt t="49689" x="5027613" y="2670175"/>
          <p14:tracePt t="49706" x="5018088" y="2705100"/>
          <p14:tracePt t="49724" x="5018088" y="2732088"/>
          <p14:tracePt t="49739" x="5010150" y="2768600"/>
          <p14:tracePt t="49755" x="5010150" y="2803525"/>
          <p14:tracePt t="49772" x="5010150" y="2840038"/>
          <p14:tracePt t="49789" x="5010150" y="2874963"/>
          <p14:tracePt t="49806" x="5010150" y="2955925"/>
          <p14:tracePt t="49824" x="5018088" y="2982913"/>
          <p14:tracePt t="49839" x="5037138" y="3017838"/>
          <p14:tracePt t="49855" x="5054600" y="3044825"/>
          <p14:tracePt t="49874" x="5062538" y="3081338"/>
          <p14:tracePt t="49889" x="5072063" y="3116263"/>
          <p14:tracePt t="49905" x="5072063" y="3143250"/>
          <p14:tracePt t="49921" x="5089525" y="3187700"/>
          <p14:tracePt t="49938" x="5099050" y="3232150"/>
          <p14:tracePt t="49955" x="5099050" y="3286125"/>
          <p14:tracePt t="49971" x="5099050" y="3330575"/>
          <p14:tracePt t="49988" x="5108575" y="3367088"/>
          <p14:tracePt t="50005" x="5126038" y="3411538"/>
          <p14:tracePt t="50021" x="5126038" y="3446463"/>
          <p14:tracePt t="50038" x="5143500" y="3490913"/>
          <p14:tracePt t="50056" x="5143500" y="3527425"/>
          <p14:tracePt t="50071" x="5160963" y="3581400"/>
          <p14:tracePt t="50089" x="5160963" y="3625850"/>
          <p14:tracePt t="50105" x="5160963" y="3670300"/>
          <p14:tracePt t="50121" x="5160963" y="3705225"/>
          <p14:tracePt t="50138" x="5160963" y="3759200"/>
          <p14:tracePt t="50155" x="5160963" y="3795713"/>
          <p14:tracePt t="50171" x="5160963" y="3830638"/>
          <p14:tracePt t="50189" x="5160963" y="3857625"/>
          <p14:tracePt t="50204" x="5160963" y="3911600"/>
          <p14:tracePt t="50221" x="5160963" y="3938588"/>
          <p14:tracePt t="50237" x="5160963" y="3956050"/>
          <p14:tracePt t="50253" x="5160963" y="3983038"/>
          <p14:tracePt t="50270" x="5160963" y="3990975"/>
          <p14:tracePt t="50287" x="5160963" y="4010025"/>
          <p14:tracePt t="50303" x="5160963" y="4017963"/>
          <p14:tracePt t="50320" x="5153025" y="4044950"/>
          <p14:tracePt t="50336" x="5126038" y="4071938"/>
          <p14:tracePt t="50354" x="5108575" y="4098925"/>
          <p14:tracePt t="50369" x="5081588" y="4125913"/>
          <p14:tracePt t="50387" x="5054600" y="4143375"/>
          <p14:tracePt t="50402" x="5010150" y="4160838"/>
          <p14:tracePt t="50419" x="4965700" y="4187825"/>
          <p14:tracePt t="50436" x="4938713" y="4197350"/>
          <p14:tracePt t="50454" x="4902200" y="4214813"/>
          <p14:tracePt t="50469" x="4867275" y="4214813"/>
          <p14:tracePt t="50487" x="4776788" y="4224338"/>
          <p14:tracePt t="50502" x="4697413" y="4224338"/>
          <p14:tracePt t="50520" x="4643438" y="4224338"/>
          <p14:tracePt t="50536" x="4581525" y="4224338"/>
          <p14:tracePt t="50553" x="4554538" y="4224338"/>
          <p14:tracePt t="50570" x="4518025" y="4224338"/>
          <p14:tracePt t="50585" x="4500563" y="4224338"/>
          <p14:tracePt t="50603" x="4446588" y="4224338"/>
          <p14:tracePt t="50607" x="4429125" y="4224338"/>
          <p14:tracePt t="50618" x="4419600" y="4224338"/>
          <p14:tracePt t="50634" x="4411663" y="4224338"/>
          <p14:tracePt t="50680" x="4402138" y="4224338"/>
          <p14:tracePt t="50704" x="4394200" y="4224338"/>
          <p14:tracePt t="50720" x="4384675" y="4224338"/>
          <p14:tracePt t="50728" x="4367213" y="4214813"/>
          <p14:tracePt t="50744" x="4357688" y="4205288"/>
          <p14:tracePt t="50752" x="4340225" y="4179888"/>
          <p14:tracePt t="50769" x="4330700" y="4160838"/>
          <p14:tracePt t="50783" x="4303713" y="4133850"/>
          <p14:tracePt t="50801" x="4268788" y="4098925"/>
          <p14:tracePt t="50818" x="4224338" y="4027488"/>
          <p14:tracePt t="50834" x="4179888" y="3938588"/>
          <p14:tracePt t="50850" x="4116388" y="3830638"/>
          <p14:tracePt t="50867" x="4071938" y="3759200"/>
          <p14:tracePt t="50883" x="4017963" y="3670300"/>
          <p14:tracePt t="50900" x="3973513" y="3608388"/>
          <p14:tracePt t="50916" x="3946525" y="3544888"/>
          <p14:tracePt t="50934" x="3911600" y="3500438"/>
          <p14:tracePt t="50951" x="3884613" y="3465513"/>
          <p14:tracePt t="50966" x="3884613" y="3446463"/>
          <p14:tracePt t="50984" x="3884613" y="3438525"/>
          <p14:tracePt t="50999" x="3884613" y="3419475"/>
          <p14:tracePt t="51016" x="3902075" y="3411538"/>
          <p14:tracePt t="51032" x="3929063" y="3411538"/>
          <p14:tracePt t="51049" x="4027488" y="3384550"/>
          <p14:tracePt t="51066" x="4108450" y="3375025"/>
          <p14:tracePt t="51084" x="4205288" y="3367088"/>
          <p14:tracePt t="51099" x="4303713" y="3367088"/>
          <p14:tracePt t="51115" x="4394200" y="3340100"/>
          <p14:tracePt t="51120" x="4419600" y="3340100"/>
          <p14:tracePt t="51132" x="4465638" y="3330575"/>
          <p14:tracePt t="51151" x="4537075" y="3303588"/>
          <p14:tracePt t="51167" x="4581525" y="3286125"/>
          <p14:tracePt t="51184" x="4625975" y="3251200"/>
          <p14:tracePt t="51200" x="4660900" y="3214688"/>
          <p14:tracePt t="51217" x="4687888" y="3170238"/>
          <p14:tracePt t="51234" x="4714875" y="3116263"/>
          <p14:tracePt t="51250" x="4741863" y="3071813"/>
          <p14:tracePt t="51267" x="4751388" y="3027363"/>
          <p14:tracePt t="51282" x="4786313" y="2973388"/>
          <p14:tracePt t="51299" x="4813300" y="2894013"/>
          <p14:tracePt t="51315" x="4840288" y="2830513"/>
          <p14:tracePt t="51333" x="4857750" y="2795588"/>
          <p14:tracePt t="51349" x="4867275" y="2732088"/>
          <p14:tracePt t="51367" x="4875213" y="2616200"/>
          <p14:tracePt t="51382" x="4875213" y="2589213"/>
          <p14:tracePt t="51399" x="4848225" y="2500313"/>
          <p14:tracePt t="51415" x="4813300" y="2465388"/>
          <p14:tracePt t="51431" x="4724400" y="2384425"/>
          <p14:tracePt t="51449" x="4652963" y="2347913"/>
          <p14:tracePt t="51465" x="4608513" y="2330450"/>
          <p14:tracePt t="51482" x="4537075" y="2312988"/>
          <p14:tracePt t="51498" x="4446588" y="2295525"/>
          <p14:tracePt t="51516" x="4348163" y="2268538"/>
          <p14:tracePt t="51531" x="4295775" y="2259013"/>
          <p14:tracePt t="51548" x="4268788" y="2251075"/>
          <p14:tracePt t="51564" x="4205288" y="2241550"/>
          <p14:tracePt t="51581" x="4170363" y="2241550"/>
          <p14:tracePt t="51597" x="4133850" y="2241550"/>
          <p14:tracePt t="51616" x="4089400" y="2241550"/>
          <p14:tracePt t="51631" x="4062413" y="2251075"/>
          <p14:tracePt t="51648" x="4017963" y="2268538"/>
          <p14:tracePt t="51664" x="4000500" y="2295525"/>
          <p14:tracePt t="51680" x="3973513" y="2312988"/>
          <p14:tracePt t="51698" x="3973513" y="2339975"/>
          <p14:tracePt t="51713" x="3965575" y="2366963"/>
          <p14:tracePt t="51730" x="3965575" y="2393950"/>
          <p14:tracePt t="51747" x="3956050" y="2438400"/>
          <p14:tracePt t="51764" x="3956050" y="2482850"/>
          <p14:tracePt t="51779" x="3956050" y="2509838"/>
          <p14:tracePt t="51797" x="3973513" y="2562225"/>
          <p14:tracePt t="51813" x="4017963" y="2616200"/>
          <p14:tracePt t="51829" x="4081463" y="2679700"/>
          <p14:tracePt t="51846" x="4133850" y="2732088"/>
          <p14:tracePt t="51863" x="4295775" y="2840038"/>
          <p14:tracePt t="51880" x="4402138" y="2911475"/>
          <p14:tracePt t="51896" x="4491038" y="2965450"/>
          <p14:tracePt t="51914" x="4527550" y="3000375"/>
          <p14:tracePt t="51928" x="4545013" y="3044825"/>
          <p14:tracePt t="51945" x="4616450" y="3197225"/>
          <p14:tracePt t="51962" x="4625975" y="3259138"/>
          <p14:tracePt t="51978" x="4625975" y="3322638"/>
          <p14:tracePt t="51995" x="4625975" y="3367088"/>
          <p14:tracePt t="52011" x="4625975" y="3419475"/>
          <p14:tracePt t="52028" x="4589463" y="3482975"/>
          <p14:tracePt t="52045" x="4562475" y="3517900"/>
          <p14:tracePt t="52062" x="4527550" y="3536950"/>
          <p14:tracePt t="52078" x="4456113" y="3581400"/>
          <p14:tracePt t="52095" x="4367213" y="3608388"/>
          <p14:tracePt t="52112" x="4340225" y="3625850"/>
          <p14:tracePt t="52129" x="4313238" y="3633788"/>
          <p14:tracePt t="52144" x="4295775" y="3652838"/>
          <p14:tracePt t="52160" x="4286250" y="3679825"/>
          <p14:tracePt t="52178" x="4259263" y="3697288"/>
          <p14:tracePt t="52194" x="4251325" y="3732213"/>
          <p14:tracePt t="52211" x="4224338" y="3759200"/>
          <p14:tracePt t="52226" x="4214813" y="3776663"/>
          <p14:tracePt t="52244" x="4214813" y="3795713"/>
          <p14:tracePt t="52260" x="4214813" y="3822700"/>
          <p14:tracePt t="52278" x="4214813" y="3848100"/>
          <p14:tracePt t="52294" x="4214813" y="3875088"/>
          <p14:tracePt t="52312" x="4214813" y="3894138"/>
          <p14:tracePt t="52327" x="4214813" y="3902075"/>
          <p14:tracePt t="52343" x="4214813" y="3919538"/>
          <p14:tracePt t="52361" x="4259263" y="3929063"/>
          <p14:tracePt t="52377" x="4348163" y="3929063"/>
          <p14:tracePt t="52394" x="4473575" y="3946525"/>
          <p14:tracePt t="52409" x="4598988" y="3956050"/>
          <p14:tracePt t="52427" x="4724400" y="3956050"/>
          <p14:tracePt t="52442" x="4822825" y="3973513"/>
          <p14:tracePt t="52459" x="4857750" y="3973513"/>
          <p14:tracePt t="52476" x="4919663" y="3990975"/>
          <p14:tracePt t="52664" x="4902200" y="3973513"/>
          <p14:tracePt t="52672" x="4875213" y="3919538"/>
          <p14:tracePt t="52681" x="4857750" y="3867150"/>
          <p14:tracePt t="52692" x="4848225" y="3786188"/>
          <p14:tracePt t="52708" x="4830763" y="3589338"/>
          <p14:tracePt t="52725" x="4786313" y="3402013"/>
          <p14:tracePt t="52741" x="4776788" y="3313113"/>
          <p14:tracePt t="52759" x="4776788" y="3303588"/>
          <p14:tracePt t="52774" x="4776788" y="3286125"/>
          <p14:tracePt t="52872" x="4776788" y="3295650"/>
          <p14:tracePt t="52896" x="4776788" y="3303588"/>
          <p14:tracePt t="53064" x="4786313" y="3322638"/>
          <p14:tracePt t="53072" x="4795838" y="3348038"/>
          <p14:tracePt t="53090" x="4813300" y="3429000"/>
          <p14:tracePt t="53106" x="4848225" y="3544888"/>
          <p14:tracePt t="53111" x="4875213" y="3608388"/>
          <p14:tracePt t="53124" x="4884738" y="3625850"/>
          <p14:tracePt t="53139" x="4902200" y="3687763"/>
          <p14:tracePt t="53156" x="4911725" y="3697288"/>
          <p14:tracePt t="53172" x="4911725" y="3732213"/>
          <p14:tracePt t="53189" x="4911725" y="3751263"/>
          <p14:tracePt t="53206" x="4911725" y="3759200"/>
          <p14:tracePt t="53448" x="4919663" y="3741738"/>
          <p14:tracePt t="53529" x="4929188" y="3732213"/>
          <p14:tracePt t="53576" x="4938713" y="3732213"/>
          <p14:tracePt t="53720" x="4938713" y="3724275"/>
          <p14:tracePt t="53728" x="4956175" y="3724275"/>
          <p14:tracePt t="53738" x="4965700" y="3724275"/>
          <p14:tracePt t="53753" x="4973638" y="3714750"/>
          <p14:tracePt t="53769" x="4991100" y="3705225"/>
          <p14:tracePt t="53786" x="5010150" y="3705225"/>
        </p14:tracePtLst>
      </p14:laserTrace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|1.5|11.2|6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|5.5|1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1|26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2.6|0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1|0.8|4.1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8077</TotalTime>
  <Words>158</Words>
  <Application>Microsoft Office PowerPoint</Application>
  <PresentationFormat>Широкоэкранный</PresentationFormat>
  <Paragraphs>50</Paragraphs>
  <Slides>12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Cambria Math</vt:lpstr>
      <vt:lpstr>Tahoma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Екі айнымалысы бар сызықтық емес теңсіздіктер жүйелері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Huawei</cp:lastModifiedBy>
  <cp:revision>86</cp:revision>
  <dcterms:created xsi:type="dcterms:W3CDTF">2024-02-06T18:34:46Z</dcterms:created>
  <dcterms:modified xsi:type="dcterms:W3CDTF">2024-08-14T05:49:24Z</dcterms:modified>
</cp:coreProperties>
</file>