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74" r:id="rId2"/>
    <p:sldId id="271" r:id="rId3"/>
    <p:sldId id="268" r:id="rId4"/>
    <p:sldId id="260" r:id="rId5"/>
    <p:sldId id="266" r:id="rId6"/>
    <p:sldId id="259" r:id="rId7"/>
    <p:sldId id="258" r:id="rId8"/>
    <p:sldId id="261" r:id="rId9"/>
    <p:sldId id="262" r:id="rId10"/>
    <p:sldId id="270" r:id="rId11"/>
    <p:sldId id="272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2" autoAdjust="0"/>
    <p:restoredTop sz="94660"/>
  </p:normalViewPr>
  <p:slideViewPr>
    <p:cSldViewPr snapToGrid="0" showGuides="1">
      <p:cViewPr varScale="1">
        <p:scale>
          <a:sx n="46" d="100"/>
          <a:sy n="46" d="100"/>
        </p:scale>
        <p:origin x="72" y="8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A946-13AE-4C33-AFBE-A47AC11622B1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22AF4-39AE-4E10-B73B-F6F2338649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038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A946-13AE-4C33-AFBE-A47AC11622B1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22AF4-39AE-4E10-B73B-F6F2338649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896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A946-13AE-4C33-AFBE-A47AC11622B1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22AF4-39AE-4E10-B73B-F6F233864929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77097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A946-13AE-4C33-AFBE-A47AC11622B1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22AF4-39AE-4E10-B73B-F6F2338649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7835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A946-13AE-4C33-AFBE-A47AC11622B1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22AF4-39AE-4E10-B73B-F6F23386492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6649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A946-13AE-4C33-AFBE-A47AC11622B1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22AF4-39AE-4E10-B73B-F6F2338649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8346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A946-13AE-4C33-AFBE-A47AC11622B1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22AF4-39AE-4E10-B73B-F6F2338649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8019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A946-13AE-4C33-AFBE-A47AC11622B1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22AF4-39AE-4E10-B73B-F6F2338649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2935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A946-13AE-4C33-AFBE-A47AC11622B1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22AF4-39AE-4E10-B73B-F6F2338649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9101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A946-13AE-4C33-AFBE-A47AC11622B1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22AF4-39AE-4E10-B73B-F6F2338649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647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A946-13AE-4C33-AFBE-A47AC11622B1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22AF4-39AE-4E10-B73B-F6F2338649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844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A946-13AE-4C33-AFBE-A47AC11622B1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22AF4-39AE-4E10-B73B-F6F2338649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1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A946-13AE-4C33-AFBE-A47AC11622B1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22AF4-39AE-4E10-B73B-F6F2338649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6407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A946-13AE-4C33-AFBE-A47AC11622B1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22AF4-39AE-4E10-B73B-F6F2338649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3120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A946-13AE-4C33-AFBE-A47AC11622B1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22AF4-39AE-4E10-B73B-F6F2338649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685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A946-13AE-4C33-AFBE-A47AC11622B1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22AF4-39AE-4E10-B73B-F6F2338649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728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EA946-13AE-4C33-AFBE-A47AC11622B1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F622AF4-39AE-4E10-B73B-F6F2338649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698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7" Type="http://schemas.openxmlformats.org/officeDocument/2006/relationships/image" Target="../media/image39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6" Type="http://schemas.openxmlformats.org/officeDocument/2006/relationships/image" Target="../media/image38.png"/><Relationship Id="rId5" Type="http://schemas.openxmlformats.org/officeDocument/2006/relationships/image" Target="../media/image41.png"/><Relationship Id="rId10" Type="http://schemas.openxmlformats.org/officeDocument/2006/relationships/image" Target="../media/image45.png"/><Relationship Id="rId9" Type="http://schemas.openxmlformats.org/officeDocument/2006/relationships/image" Target="../media/image4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10.png"/><Relationship Id="rId4" Type="http://schemas.openxmlformats.org/officeDocument/2006/relationships/image" Target="../media/image210.png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6.png"/><Relationship Id="rId5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image" Target="../media/image8.png"/><Relationship Id="rId10" Type="http://schemas.openxmlformats.org/officeDocument/2006/relationships/image" Target="../media/image70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11.png"/><Relationship Id="rId5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5.png"/><Relationship Id="rId7" Type="http://schemas.openxmlformats.org/officeDocument/2006/relationships/image" Target="../media/image16.png"/><Relationship Id="rId12" Type="http://schemas.openxmlformats.org/officeDocument/2006/relationships/image" Target="../media/image2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15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10" Type="http://schemas.openxmlformats.org/officeDocument/2006/relationships/image" Target="../media/image20.png"/><Relationship Id="rId9" Type="http://schemas.openxmlformats.org/officeDocument/2006/relationships/image" Target="../media/image19.png"/><Relationship Id="rId14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7" Type="http://schemas.openxmlformats.org/officeDocument/2006/relationships/image" Target="../media/image22.png"/><Relationship Id="rId12" Type="http://schemas.openxmlformats.org/officeDocument/2006/relationships/image" Target="../media/image3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6" Type="http://schemas.openxmlformats.org/officeDocument/2006/relationships/image" Target="../media/image21.png"/><Relationship Id="rId11" Type="http://schemas.openxmlformats.org/officeDocument/2006/relationships/image" Target="../media/image32.png"/><Relationship Id="rId5" Type="http://schemas.openxmlformats.org/officeDocument/2006/relationships/image" Target="../media/image28.png"/><Relationship Id="rId10" Type="http://schemas.openxmlformats.org/officeDocument/2006/relationships/image" Target="../media/image280.png"/><Relationship Id="rId9" Type="http://schemas.openxmlformats.org/officeDocument/2006/relationships/image" Target="../media/image270.png"/><Relationship Id="rId14" Type="http://schemas.openxmlformats.org/officeDocument/2006/relationships/image" Target="../media/image3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7" Type="http://schemas.openxmlformats.org/officeDocument/2006/relationships/image" Target="../media/image31.png"/><Relationship Id="rId12" Type="http://schemas.openxmlformats.org/officeDocument/2006/relationships/image" Target="../media/image4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6" Type="http://schemas.openxmlformats.org/officeDocument/2006/relationships/image" Target="../media/image30.png"/><Relationship Id="rId11" Type="http://schemas.openxmlformats.org/officeDocument/2006/relationships/image" Target="../media/image390.png"/><Relationship Id="rId5" Type="http://schemas.openxmlformats.org/officeDocument/2006/relationships/image" Target="../media/image36.png"/><Relationship Id="rId10" Type="http://schemas.openxmlformats.org/officeDocument/2006/relationships/image" Target="../media/image350.png"/><Relationship Id="rId9" Type="http://schemas.openxmlformats.org/officeDocument/2006/relationships/image" Target="../media/image3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29677" y="223593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11172" y="3062214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11172" y="385422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1660" y="4646238"/>
            <a:ext cx="67781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29805" y="221502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29805" y="303093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897001" y="3771874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151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21"/>
    </mc:Choice>
    <mc:Fallback xmlns="">
      <p:transition spd="slow" advTm="532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91099" y="167499"/>
            <a:ext cx="73855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i="1" dirty="0">
                <a:ln w="0"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 айнымалысы бар сызықтық емес теңсіздіктер </a:t>
            </a:r>
            <a:r>
              <a:rPr lang="kk-KZ" i="1" dirty="0" smtClean="0">
                <a:ln w="0"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 </a:t>
            </a:r>
            <a:r>
              <a:rPr lang="kk-KZ" i="1" dirty="0">
                <a:ln w="0"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шешімі </a:t>
            </a:r>
            <a:r>
              <a:rPr lang="kk-KZ" i="1" dirty="0" smtClean="0">
                <a:ln w="0"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болмауы мүмкін бе? Жауабыңызды негіздеңіз.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661472" y="822083"/>
                <a:ext cx="9044792" cy="9871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kk-K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−4</m:t>
                            </m:r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≥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kk-K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+2</m:t>
                            </m:r>
                          </m:e>
                        </m:eqArr>
                      </m:e>
                    </m:d>
                  </m:oMath>
                </a14:m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теңсіздіктер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жүйесінің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шешімі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болатын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нүктелер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жиынын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координаталық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жазықтықта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кескіндеңіз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472" y="822083"/>
                <a:ext cx="9044792" cy="987193"/>
              </a:xfrm>
              <a:prstGeom prst="rect">
                <a:avLst/>
              </a:prstGeom>
              <a:blipFill rotWithShape="0">
                <a:blip r:embed="rId5"/>
                <a:stretch>
                  <a:fillRect b="-92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52980" y="1802440"/>
            <a:ext cx="3665426" cy="3250159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41361" y="1757402"/>
            <a:ext cx="3580964" cy="323495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8850" y="1862687"/>
            <a:ext cx="3175537" cy="312966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2290593" y="3969482"/>
                <a:ext cx="122315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kk-KZ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−4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0593" y="3969482"/>
                <a:ext cx="1223155" cy="369332"/>
              </a:xfrm>
              <a:prstGeom prst="rect">
                <a:avLst/>
              </a:prstGeom>
              <a:blipFill rotWithShape="0">
                <a:blip r:embed="rId9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4175935" y="2432467"/>
                <a:ext cx="122315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kk-KZ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5935" y="2432467"/>
                <a:ext cx="1223155" cy="369332"/>
              </a:xfrm>
              <a:prstGeom prst="rect">
                <a:avLst/>
              </a:prstGeom>
              <a:blipFill rotWithShape="0">
                <a:blip r:embed="rId10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угольник 13"/>
          <p:cNvSpPr/>
          <p:nvPr/>
        </p:nvSpPr>
        <p:spPr>
          <a:xfrm>
            <a:off x="7994438" y="5195369"/>
            <a:ext cx="22567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Жауабы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шешімі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61860" y="176608"/>
            <a:ext cx="9645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i="1" u="sng" dirty="0" smtClean="0">
                <a:ln w="0"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Бекіту:</a:t>
            </a:r>
            <a:endParaRPr lang="ru-RU" b="1" u="sng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0" y="830515"/>
            <a:ext cx="12192000" cy="98483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1815188"/>
            <a:ext cx="12192000" cy="504281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224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9271"/>
    </mc:Choice>
    <mc:Fallback xmlns="">
      <p:transition spd="slow" advTm="6927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  <p:extLst mod="1">
    <p:ext uri="{3A86A75C-4F4B-4683-9AE1-C65F6400EC91}">
      <p14:laserTraceLst xmlns:p14="http://schemas.microsoft.com/office/powerpoint/2010/main">
        <p14:tracePtLst>
          <p14:tracePt t="3565" x="1517650" y="5010150"/>
          <p14:tracePt t="3806" x="1536700" y="4983163"/>
          <p14:tracePt t="3813" x="1581150" y="4919663"/>
          <p14:tracePt t="3823" x="1643063" y="4803775"/>
          <p14:tracePt t="3841" x="1822450" y="4394200"/>
          <p14:tracePt t="3857" x="1982788" y="3857625"/>
          <p14:tracePt t="3874" x="2081213" y="3429000"/>
          <p14:tracePt t="3890" x="2125663" y="3160713"/>
          <p14:tracePt t="3908" x="2170113" y="2938463"/>
          <p14:tracePt t="3924" x="2214563" y="2608263"/>
          <p14:tracePt t="3942" x="2268538" y="2330450"/>
          <p14:tracePt t="3957" x="2330450" y="2098675"/>
          <p14:tracePt t="3974" x="2374900" y="1938338"/>
          <p14:tracePt t="3991" x="2393950" y="1795463"/>
          <p14:tracePt t="4005" x="2411413" y="1714500"/>
          <p14:tracePt t="4023" x="2411413" y="1625600"/>
          <p14:tracePt t="4039" x="2411413" y="1517650"/>
          <p14:tracePt t="4056" x="2411413" y="1357313"/>
          <p14:tracePt t="4072" x="2411413" y="1258888"/>
          <p14:tracePt t="4089" x="2401888" y="1179513"/>
          <p14:tracePt t="4105" x="2401888" y="1143000"/>
          <p14:tracePt t="4122" x="2374900" y="1081088"/>
          <p14:tracePt t="4139" x="2347913" y="990600"/>
          <p14:tracePt t="4155" x="2312988" y="893763"/>
          <p14:tracePt t="4173" x="2241550" y="750888"/>
          <p14:tracePt t="4189" x="2205038" y="669925"/>
          <p14:tracePt t="4207" x="2179638" y="588963"/>
          <p14:tracePt t="4222" x="2160588" y="554038"/>
          <p14:tracePt t="4241" x="2160588" y="544513"/>
          <p14:tracePt t="4319" x="2160588" y="536575"/>
          <p14:tracePt t="4333" x="2160588" y="527050"/>
          <p14:tracePt t="4389" x="2170113" y="527050"/>
          <p14:tracePt t="4397" x="2197100" y="527050"/>
          <p14:tracePt t="4407" x="2224088" y="527050"/>
          <p14:tracePt t="4421" x="2312988" y="527050"/>
          <p14:tracePt t="4437" x="2446338" y="527050"/>
          <p14:tracePt t="4454" x="2581275" y="527050"/>
          <p14:tracePt t="4470" x="2687638" y="527050"/>
          <p14:tracePt t="4487" x="2751138" y="527050"/>
          <p14:tracePt t="4504" x="2786063" y="527050"/>
          <p14:tracePt t="4521" x="2813050" y="527050"/>
          <p14:tracePt t="4539" x="2847975" y="527050"/>
          <p14:tracePt t="4553" x="2911475" y="527050"/>
          <p14:tracePt t="4570" x="2965450" y="527050"/>
          <p14:tracePt t="4586" x="3027363" y="527050"/>
          <p14:tracePt t="4604" x="3062288" y="527050"/>
          <p14:tracePt t="4620" x="3089275" y="527050"/>
          <p14:tracePt t="4637" x="3160713" y="517525"/>
          <p14:tracePt t="4654" x="3187700" y="517525"/>
          <p14:tracePt t="4670" x="3251200" y="517525"/>
          <p14:tracePt t="4686" x="3286125" y="517525"/>
          <p14:tracePt t="4702" x="3313113" y="517525"/>
          <p14:tracePt t="4720" x="3330575" y="517525"/>
          <p14:tracePt t="4724" x="3340100" y="517525"/>
          <p14:tracePt t="4737" x="3348038" y="517525"/>
          <p14:tracePt t="4753" x="3367088" y="517525"/>
          <p14:tracePt t="4769" x="3375025" y="517525"/>
          <p14:tracePt t="4786" x="3384550" y="517525"/>
          <p14:tracePt t="4802" x="3394075" y="517525"/>
          <p14:tracePt t="5133" x="3429000" y="517525"/>
          <p14:tracePt t="5141" x="3500438" y="517525"/>
          <p14:tracePt t="5151" x="3581400" y="500063"/>
          <p14:tracePt t="5167" x="3803650" y="500063"/>
          <p14:tracePt t="5183" x="4000500" y="500063"/>
          <p14:tracePt t="5200" x="4143375" y="500063"/>
          <p14:tracePt t="5216" x="4224338" y="500063"/>
          <p14:tracePt t="5232" x="4251325" y="500063"/>
          <p14:tracePt t="5237" x="4259263" y="500063"/>
          <p14:tracePt t="5256" x="4268788" y="500063"/>
          <p14:tracePt t="5271" x="4276725" y="500063"/>
          <p14:tracePt t="5282" x="4295775" y="500063"/>
          <p14:tracePt t="5301" x="4340225" y="500063"/>
          <p14:tracePt t="5317" x="4411663" y="509588"/>
          <p14:tracePt t="5334" x="4446588" y="509588"/>
          <p14:tracePt t="5350" x="4491038" y="509588"/>
          <p14:tracePt t="5366" x="4527550" y="509588"/>
          <p14:tracePt t="5382" x="4545013" y="509588"/>
          <p14:tracePt t="5400" x="4562475" y="509588"/>
          <p14:tracePt t="5416" x="4598988" y="509588"/>
          <p14:tracePt t="5432" x="4660900" y="509588"/>
          <p14:tracePt t="5449" x="4732338" y="509588"/>
          <p14:tracePt t="5465" x="4822825" y="509588"/>
          <p14:tracePt t="5481" x="4884738" y="509588"/>
          <p14:tracePt t="5498" x="4938713" y="509588"/>
          <p14:tracePt t="5515" x="4983163" y="509588"/>
          <p14:tracePt t="5532" x="5089525" y="509588"/>
          <p14:tracePt t="5549" x="5232400" y="509588"/>
          <p14:tracePt t="5565" x="5411788" y="509588"/>
          <p14:tracePt t="5582" x="5581650" y="509588"/>
          <p14:tracePt t="5599" x="5759450" y="509588"/>
          <p14:tracePt t="5615" x="5929313" y="536575"/>
          <p14:tracePt t="5632" x="6108700" y="554038"/>
          <p14:tracePt t="5648" x="6259513" y="581025"/>
          <p14:tracePt t="5664" x="6340475" y="588963"/>
          <p14:tracePt t="5681" x="6394450" y="588963"/>
          <p14:tracePt t="5697" x="6438900" y="588963"/>
          <p14:tracePt t="5713" x="6456363" y="588963"/>
          <p14:tracePt t="5731" x="6465888" y="588963"/>
          <p14:tracePt t="5767" x="6473825" y="588963"/>
          <p14:tracePt t="5885" x="6483350" y="588963"/>
          <p14:tracePt t="5911" x="6491288" y="581025"/>
          <p14:tracePt t="5917" x="6510338" y="581025"/>
          <p14:tracePt t="5929" x="6537325" y="581025"/>
          <p14:tracePt t="5946" x="6608763" y="581025"/>
          <p14:tracePt t="5962" x="6705600" y="581025"/>
          <p14:tracePt t="5980" x="6777038" y="581025"/>
          <p14:tracePt t="5997" x="6875463" y="581025"/>
          <p14:tracePt t="6013" x="6946900" y="581025"/>
          <p14:tracePt t="6029" x="7018338" y="581025"/>
          <p14:tracePt t="6046" x="7089775" y="581025"/>
          <p14:tracePt t="6063" x="7143750" y="581025"/>
          <p14:tracePt t="6079" x="7205663" y="581025"/>
          <p14:tracePt t="6096" x="7232650" y="571500"/>
          <p14:tracePt t="6112" x="7242175" y="571500"/>
          <p14:tracePt t="6173" x="7259638" y="561975"/>
          <p14:tracePt t="6198" x="7269163" y="561975"/>
          <p14:tracePt t="6205" x="7286625" y="554038"/>
          <p14:tracePt t="6222" x="7304088" y="554038"/>
          <p14:tracePt t="6232" x="7323138" y="554038"/>
          <p14:tracePt t="6244" x="7358063" y="544513"/>
          <p14:tracePt t="6262" x="7385050" y="544513"/>
          <p14:tracePt t="6278" x="7419975" y="544513"/>
          <p14:tracePt t="6295" x="7483475" y="544513"/>
          <p14:tracePt t="6310" x="7572375" y="544513"/>
          <p14:tracePt t="6328" x="7643813" y="544513"/>
          <p14:tracePt t="6344" x="7697788" y="544513"/>
          <p14:tracePt t="6361" x="7715250" y="544513"/>
          <p14:tracePt t="6393" x="7680325" y="561975"/>
          <p14:tracePt t="6410" x="7473950" y="588963"/>
          <p14:tracePt t="6428" x="6884988" y="687388"/>
          <p14:tracePt t="6444" x="6581775" y="731838"/>
          <p14:tracePt t="6461" x="5456238" y="768350"/>
          <p14:tracePt t="6477" x="4759325" y="768350"/>
          <p14:tracePt t="6494" x="4268788" y="768350"/>
          <p14:tracePt t="6511" x="4027488" y="768350"/>
          <p14:tracePt t="6527" x="3938588" y="768350"/>
          <p14:tracePt t="6544" x="3919538" y="768350"/>
          <p14:tracePt t="6575" x="3911600" y="768350"/>
          <p14:tracePt t="6593" x="3902075" y="768350"/>
          <p14:tracePt t="6609" x="3884613" y="768350"/>
          <p14:tracePt t="6625" x="3857625" y="776288"/>
          <p14:tracePt t="6643" x="3830638" y="776288"/>
          <p14:tracePt t="6661" x="3751263" y="785813"/>
          <p14:tracePt t="6677" x="3643313" y="785813"/>
          <p14:tracePt t="6693" x="3544888" y="785813"/>
          <p14:tracePt t="6709" x="3473450" y="785813"/>
          <p14:tracePt t="6725" x="3429000" y="795338"/>
          <p14:tracePt t="6742" x="3411538" y="795338"/>
          <p14:tracePt t="6759" x="3384550" y="812800"/>
          <p14:tracePt t="6775" x="3367088" y="822325"/>
          <p14:tracePt t="6791" x="3340100" y="830263"/>
          <p14:tracePt t="6809" x="3322638" y="839788"/>
          <p14:tracePt t="6824" x="3276600" y="839788"/>
          <p14:tracePt t="6841" x="3251200" y="839788"/>
          <p14:tracePt t="6858" x="3224213" y="839788"/>
          <p14:tracePt t="6874" x="3179763" y="839788"/>
          <p14:tracePt t="6892" x="3089275" y="839788"/>
          <p14:tracePt t="6909" x="3000375" y="839788"/>
          <p14:tracePt t="6924" x="2955925" y="839788"/>
          <p14:tracePt t="6942" x="2928938" y="839788"/>
          <p14:tracePt t="6957" x="2911475" y="839788"/>
          <p14:tracePt t="6974" x="2901950" y="847725"/>
          <p14:tracePt t="6990" x="2874963" y="847725"/>
          <p14:tracePt t="7007" x="2857500" y="847725"/>
          <p14:tracePt t="7040" x="2847975" y="847725"/>
          <p14:tracePt t="7069" x="2840038" y="857250"/>
          <p14:tracePt t="7125" x="2830513" y="857250"/>
          <p14:tracePt t="7133" x="2822575" y="866775"/>
          <p14:tracePt t="7165" x="2813050" y="874713"/>
          <p14:tracePt t="7533" x="2830513" y="874713"/>
          <p14:tracePt t="7549" x="2840038" y="874713"/>
          <p14:tracePt t="7558" x="2847975" y="874713"/>
          <p14:tracePt t="7571" x="2874963" y="874713"/>
          <p14:tracePt t="7588" x="2938463" y="874713"/>
          <p14:tracePt t="7604" x="3009900" y="874713"/>
          <p14:tracePt t="7621" x="3081338" y="874713"/>
          <p14:tracePt t="7638" x="3160713" y="874713"/>
          <p14:tracePt t="7654" x="3205163" y="874713"/>
          <p14:tracePt t="7670" x="3241675" y="874713"/>
          <p14:tracePt t="7688" x="3268663" y="866775"/>
          <p14:tracePt t="7703" x="3303588" y="866775"/>
          <p14:tracePt t="7720" x="3322638" y="866775"/>
          <p14:tracePt t="7737" x="3330575" y="866775"/>
          <p14:tracePt t="7753" x="3357563" y="866775"/>
          <p14:tracePt t="7770" x="3384550" y="866775"/>
          <p14:tracePt t="7786" x="3411538" y="866775"/>
          <p14:tracePt t="7803" x="3419475" y="866775"/>
          <p14:tracePt t="8134" x="3429000" y="866775"/>
          <p14:tracePt t="8341" x="3438525" y="866775"/>
          <p14:tracePt t="8350" x="3446463" y="866775"/>
          <p14:tracePt t="8367" x="3455988" y="866775"/>
          <p14:tracePt t="8396" x="3465513" y="866775"/>
          <p14:tracePt t="8420" x="3490913" y="866775"/>
          <p14:tracePt t="8429" x="3517900" y="866775"/>
          <p14:tracePt t="8438" x="3562350" y="866775"/>
          <p14:tracePt t="8450" x="3633788" y="884238"/>
          <p14:tracePt t="8467" x="3894138" y="946150"/>
          <p14:tracePt t="8484" x="4330700" y="1089025"/>
          <p14:tracePt t="8500" x="4919663" y="1204913"/>
          <p14:tracePt t="8516" x="5126038" y="1231900"/>
          <p14:tracePt t="8533" x="5251450" y="1258888"/>
          <p14:tracePt t="8550" x="5276850" y="1258888"/>
          <p14:tracePt t="8565" x="5286375" y="1258888"/>
          <p14:tracePt t="8582" x="5303838" y="1258888"/>
          <p14:tracePt t="8599" x="5340350" y="1258888"/>
          <p14:tracePt t="8615" x="5419725" y="1241425"/>
          <p14:tracePt t="8633" x="5510213" y="1231900"/>
          <p14:tracePt t="8648" x="5572125" y="1223963"/>
          <p14:tracePt t="8665" x="5608638" y="1204913"/>
          <p14:tracePt t="8682" x="5626100" y="1187450"/>
          <p14:tracePt t="8699" x="5643563" y="1169988"/>
          <p14:tracePt t="8714" x="5661025" y="1133475"/>
          <p14:tracePt t="8732" x="5670550" y="1089025"/>
          <p14:tracePt t="8749" x="5680075" y="1071563"/>
          <p14:tracePt t="8764" x="5688013" y="1054100"/>
          <p14:tracePt t="8782" x="5697538" y="1054100"/>
          <p14:tracePt t="8798" x="5705475" y="1036638"/>
          <p14:tracePt t="8814" x="5715000" y="1027113"/>
          <p14:tracePt t="8831" x="5732463" y="1017588"/>
          <p14:tracePt t="8847" x="5759450" y="1000125"/>
          <p14:tracePt t="8864" x="5786438" y="973138"/>
          <p14:tracePt t="8948" x="5795963" y="973138"/>
          <p14:tracePt t="8973" x="5795963" y="965200"/>
          <p14:tracePt t="9389" x="5803900" y="965200"/>
          <p14:tracePt t="9404" x="5822950" y="965200"/>
          <p14:tracePt t="9415" x="5830888" y="965200"/>
          <p14:tracePt t="9428" x="5867400" y="1000125"/>
          <p14:tracePt t="9444" x="5884863" y="1027113"/>
          <p14:tracePt t="9461" x="5973763" y="1223963"/>
          <p14:tracePt t="9478" x="6037263" y="1393825"/>
          <p14:tracePt t="9493" x="6108700" y="1581150"/>
          <p14:tracePt t="9511" x="6215063" y="1776413"/>
          <p14:tracePt t="9526" x="6357938" y="1965325"/>
          <p14:tracePt t="9543" x="6465888" y="2125663"/>
          <p14:tracePt t="9560" x="6537325" y="2232025"/>
          <p14:tracePt t="9576" x="6572250" y="2276475"/>
          <p14:tracePt t="9741" x="6572250" y="2268538"/>
          <p14:tracePt t="9748" x="6572250" y="2259013"/>
          <p14:tracePt t="9759" x="6572250" y="2251075"/>
          <p14:tracePt t="9776" x="6581775" y="2232025"/>
          <p14:tracePt t="9793" x="6581775" y="2214563"/>
          <p14:tracePt t="9809" x="6581775" y="2205038"/>
          <p14:tracePt t="9825" x="6581775" y="2187575"/>
          <p14:tracePt t="9843" x="6581775" y="2179638"/>
          <p14:tracePt t="9857" x="6581775" y="2170113"/>
          <p14:tracePt t="9875" x="6581775" y="2152650"/>
          <p14:tracePt t="9894" x="6581775" y="2125663"/>
          <p14:tracePt t="9910" x="6581775" y="2108200"/>
          <p14:tracePt t="9925" x="6581775" y="2089150"/>
          <p14:tracePt t="9941" x="6581775" y="2071688"/>
          <p14:tracePt t="9958" x="6581775" y="2062163"/>
          <p14:tracePt t="9974" x="6581775" y="2054225"/>
          <p14:tracePt t="9992" x="6581775" y="2036763"/>
          <p14:tracePt t="10008" x="6581775" y="2009775"/>
          <p14:tracePt t="10024" x="6581775" y="1982788"/>
          <p14:tracePt t="10041" x="6581775" y="1973263"/>
          <p14:tracePt t="10057" x="6581775" y="1946275"/>
          <p14:tracePt t="10074" x="6572250" y="1946275"/>
          <p14:tracePt t="10197" x="6572250" y="1928813"/>
          <p14:tracePt t="10620" x="6572250" y="1919288"/>
          <p14:tracePt t="10637" x="6572250" y="1901825"/>
          <p14:tracePt t="10645" x="6572250" y="1893888"/>
          <p14:tracePt t="10655" x="6572250" y="1866900"/>
          <p14:tracePt t="10670" x="6572250" y="1847850"/>
          <p14:tracePt t="10688" x="6572250" y="1839913"/>
          <p14:tracePt t="10704" x="6572250" y="1830388"/>
          <p14:tracePt t="10780" x="6562725" y="1822450"/>
          <p14:tracePt t="10796" x="6554788" y="1812925"/>
          <p14:tracePt t="10844" x="6545263" y="1803400"/>
          <p14:tracePt t="11404" x="6545263" y="1795463"/>
          <p14:tracePt t="11420" x="6537325" y="1785938"/>
          <p14:tracePt t="11436" x="6527800" y="1776413"/>
          <p14:tracePt t="11444" x="6527800" y="1768475"/>
          <p14:tracePt t="11860" x="6518275" y="1768475"/>
          <p14:tracePt t="11956" x="6518275" y="1758950"/>
          <p14:tracePt t="11996" x="6510338" y="1741488"/>
          <p14:tracePt t="12195" x="6510338" y="1731963"/>
          <p14:tracePt t="12612" x="6510338" y="1724025"/>
          <p14:tracePt t="13028" x="6500813" y="1714500"/>
          <p14:tracePt t="13180" x="6500813" y="1704975"/>
          <p14:tracePt t="13212" x="6491288" y="1697038"/>
          <p14:tracePt t="13412" x="6491288" y="1679575"/>
          <p14:tracePt t="13428" x="6483350" y="1670050"/>
          <p14:tracePt t="13453" x="6473825" y="1660525"/>
          <p14:tracePt t="13468" x="6473825" y="1652588"/>
          <p14:tracePt t="13478" x="6473825" y="1643063"/>
          <p14:tracePt t="13489" x="6465888" y="1643063"/>
          <p14:tracePt t="13506" x="6465888" y="1633538"/>
          <p14:tracePt t="13541" x="6456363" y="1633538"/>
          <p14:tracePt t="13588" x="6456363" y="1625600"/>
          <p14:tracePt t="13604" x="6438900" y="1616075"/>
          <p14:tracePt t="13620" x="6438900" y="1608138"/>
          <p14:tracePt t="13635" x="6429375" y="1608138"/>
          <p14:tracePt t="13652" x="6429375" y="1598613"/>
          <p14:tracePt t="14020" x="6419850" y="1598613"/>
          <p14:tracePt t="16020" x="6411913" y="1598613"/>
          <p14:tracePt t="16028" x="6375400" y="1598613"/>
          <p14:tracePt t="16042" x="6296025" y="1616075"/>
          <p14:tracePt t="16060" x="6037263" y="1697038"/>
          <p14:tracePt t="16077" x="5786438" y="1758950"/>
          <p14:tracePt t="16092" x="5394325" y="1874838"/>
          <p14:tracePt t="16109" x="4875213" y="1982788"/>
          <p14:tracePt t="16125" x="4303713" y="2027238"/>
          <p14:tracePt t="16143" x="3643313" y="2027238"/>
          <p14:tracePt t="16160" x="3133725" y="2027238"/>
          <p14:tracePt t="16175" x="2803525" y="2009775"/>
          <p14:tracePt t="16191" x="2616200" y="1990725"/>
          <p14:tracePt t="16208" x="2527300" y="1973263"/>
          <p14:tracePt t="16224" x="2473325" y="1965325"/>
          <p14:tracePt t="16230" x="2438400" y="1965325"/>
          <p14:tracePt t="16241" x="2393950" y="1965325"/>
          <p14:tracePt t="16259" x="2187575" y="1946275"/>
          <p14:tracePt t="16275" x="2098675" y="1928813"/>
          <p14:tracePt t="16291" x="1822450" y="1884363"/>
          <p14:tracePt t="16308" x="1679575" y="1857375"/>
          <p14:tracePt t="16324" x="1554163" y="1830388"/>
          <p14:tracePt t="16341" x="1465263" y="1830388"/>
          <p14:tracePt t="16357" x="1347788" y="1830388"/>
          <p14:tracePt t="16374" x="1250950" y="1822450"/>
          <p14:tracePt t="16390" x="1187450" y="1795463"/>
          <p14:tracePt t="16408" x="1160463" y="1795463"/>
          <p14:tracePt t="16424" x="1143000" y="1795463"/>
          <p14:tracePt t="16440" x="1133475" y="1795463"/>
          <p14:tracePt t="16457" x="1098550" y="1785938"/>
          <p14:tracePt t="16473" x="1062038" y="1776413"/>
          <p14:tracePt t="16492" x="1017588" y="1751013"/>
          <p14:tracePt t="16507" x="990600" y="1731963"/>
          <p14:tracePt t="16563" x="990600" y="1724025"/>
          <p14:tracePt t="16573" x="990600" y="1714500"/>
          <p14:tracePt t="16580" x="990600" y="1704975"/>
          <p14:tracePt t="16603" x="990600" y="1687513"/>
          <p14:tracePt t="16613" x="1000125" y="1679575"/>
          <p14:tracePt t="16635" x="1000125" y="1670050"/>
          <p14:tracePt t="16645" x="1000125" y="1652588"/>
          <p14:tracePt t="16661" x="1000125" y="1643063"/>
          <p14:tracePt t="16677" x="1000125" y="1625600"/>
          <p14:tracePt t="16689" x="1000125" y="1616075"/>
          <p14:tracePt t="16727" x="1000125" y="1598613"/>
          <p14:tracePt t="17291" x="1009650" y="1589088"/>
          <p14:tracePt t="17299" x="1017588" y="1581150"/>
          <p14:tracePt t="17309" x="1036638" y="1571625"/>
          <p14:tracePt t="17325" x="1054100" y="1562100"/>
          <p14:tracePt t="17334" x="1062038" y="1562100"/>
          <p14:tracePt t="17352" x="1108075" y="1562100"/>
          <p14:tracePt t="17369" x="1160463" y="1554163"/>
          <p14:tracePt t="17387" x="1241425" y="1527175"/>
          <p14:tracePt t="17403" x="1295400" y="1509713"/>
          <p14:tracePt t="17419" x="1322388" y="1482725"/>
          <p14:tracePt t="17435" x="1322388" y="1473200"/>
          <p14:tracePt t="17452" x="1330325" y="1465263"/>
          <p14:tracePt t="17468" x="1347788" y="1455738"/>
          <p14:tracePt t="17484" x="1357313" y="1438275"/>
          <p14:tracePt t="17502" x="1366838" y="1438275"/>
          <p14:tracePt t="17518" x="1374775" y="1419225"/>
          <p14:tracePt t="17551" x="1384300" y="1411288"/>
          <p14:tracePt t="17675" x="1393825" y="1411288"/>
          <p14:tracePt t="17723" x="1401763" y="1401763"/>
          <p14:tracePt t="17747" x="1401763" y="1393825"/>
          <p14:tracePt t="17763" x="1401763" y="1384300"/>
          <p14:tracePt t="17796" x="1411288" y="1374775"/>
          <p14:tracePt t="17820" x="1419225" y="1366838"/>
          <p14:tracePt t="17851" x="1428750" y="1357313"/>
          <p14:tracePt t="17868" x="1428750" y="1347788"/>
          <p14:tracePt t="17885" x="1438275" y="1339850"/>
          <p14:tracePt t="17902" x="1446213" y="1330325"/>
          <p14:tracePt t="17908" x="1455738" y="1330325"/>
          <p14:tracePt t="17916" x="1465263" y="1312863"/>
          <p14:tracePt t="17933" x="1465263" y="1303338"/>
          <p14:tracePt t="17949" x="1465263" y="1285875"/>
          <p14:tracePt t="17965" x="1465263" y="1276350"/>
          <p14:tracePt t="17981" x="1465263" y="1268413"/>
          <p14:tracePt t="18171" x="1473200" y="1258888"/>
          <p14:tracePt t="18179" x="1482725" y="1258888"/>
          <p14:tracePt t="18259" x="1500188" y="1258888"/>
          <p14:tracePt t="18284" x="1509713" y="1250950"/>
          <p14:tracePt t="18291" x="1527175" y="1241425"/>
          <p14:tracePt t="18307" x="1536700" y="1241425"/>
          <p14:tracePt t="18323" x="1544638" y="1241425"/>
          <p14:tracePt t="18334" x="1554163" y="1241425"/>
          <p14:tracePt t="18347" x="1571625" y="1241425"/>
          <p14:tracePt t="18364" x="1589088" y="1241425"/>
          <p14:tracePt t="18381" x="1616075" y="1241425"/>
          <p14:tracePt t="18396" x="1625600" y="1241425"/>
          <p14:tracePt t="18413" x="1643063" y="1241425"/>
          <p14:tracePt t="18430" x="1652588" y="1231900"/>
          <p14:tracePt t="18462" x="1660525" y="1231900"/>
          <p14:tracePt t="18972" x="1670050" y="1231900"/>
          <p14:tracePt t="18988" x="1660525" y="1250950"/>
          <p14:tracePt t="18997" x="1643063" y="1268413"/>
          <p14:tracePt t="19011" x="1598613" y="1339850"/>
          <p14:tracePt t="19027" x="1544638" y="1419225"/>
          <p14:tracePt t="19045" x="1473200" y="1517650"/>
          <p14:tracePt t="19060" x="1411288" y="1598613"/>
          <p14:tracePt t="19076" x="1384300" y="1660525"/>
          <p14:tracePt t="19093" x="1366838" y="1687513"/>
          <p14:tracePt t="19110" x="1357313" y="1697038"/>
          <p14:tracePt t="19143" x="1357313" y="1704975"/>
          <p14:tracePt t="19160" x="1357313" y="1714500"/>
          <p14:tracePt t="19176" x="1347788" y="1714500"/>
          <p14:tracePt t="19219" x="1347788" y="1724025"/>
          <p14:tracePt t="19235" x="1330325" y="1724025"/>
          <p14:tracePt t="19267" x="1312863" y="1724025"/>
          <p14:tracePt t="19283" x="1303338" y="1714500"/>
          <p14:tracePt t="19299" x="1285875" y="1714500"/>
          <p14:tracePt t="19308" x="1276350" y="1714500"/>
          <p14:tracePt t="19325" x="1250950" y="1697038"/>
          <p14:tracePt t="19342" x="1231900" y="1679575"/>
          <p14:tracePt t="19358" x="1214438" y="1660525"/>
          <p14:tracePt t="19374" x="1214438" y="1652588"/>
          <p14:tracePt t="19391" x="1204913" y="1643063"/>
          <p14:tracePt t="19408" x="1204913" y="1633538"/>
          <p14:tracePt t="19424" x="1196975" y="1608138"/>
          <p14:tracePt t="19441" x="1187450" y="1581150"/>
          <p14:tracePt t="19475" x="1187450" y="1562100"/>
          <p14:tracePt t="19510" x="1187450" y="1554163"/>
          <p14:tracePt t="19524" x="1187450" y="1544638"/>
          <p14:tracePt t="19572" x="1187450" y="1536700"/>
          <p14:tracePt t="19900" x="1187450" y="1527175"/>
          <p14:tracePt t="19907" x="1179513" y="1517650"/>
          <p14:tracePt t="21203" x="1187450" y="1517650"/>
          <p14:tracePt t="21211" x="1196975" y="1517650"/>
          <p14:tracePt t="21222" x="1223963" y="1517650"/>
          <p14:tracePt t="21231" x="1231900" y="1517650"/>
          <p14:tracePt t="21248" x="1250950" y="1517650"/>
          <p14:tracePt t="21266" x="1268413" y="1517650"/>
          <p14:tracePt t="21281" x="1276350" y="1517650"/>
          <p14:tracePt t="21298" x="1295400" y="1517650"/>
          <p14:tracePt t="21315" x="1303338" y="1517650"/>
          <p14:tracePt t="21332" x="1322388" y="1517650"/>
          <p14:tracePt t="21348" x="1330325" y="1517650"/>
          <p14:tracePt t="21364" x="1347788" y="1517650"/>
          <p14:tracePt t="21381" x="1393825" y="1517650"/>
          <p14:tracePt t="21398" x="1428750" y="1517650"/>
          <p14:tracePt t="21414" x="1455738" y="1500188"/>
          <p14:tracePt t="21562" x="1465263" y="1500188"/>
          <p14:tracePt t="21876" x="1482725" y="1500188"/>
          <p14:tracePt t="21883" x="1490663" y="1500188"/>
          <p14:tracePt t="21895" x="1509713" y="1500188"/>
          <p14:tracePt t="21911" x="1544638" y="1500188"/>
          <p14:tracePt t="21928" x="1562100" y="1500188"/>
          <p14:tracePt t="21945" x="1581150" y="1500188"/>
          <p14:tracePt t="21965" x="1589088" y="1500188"/>
          <p14:tracePt t="21996" x="1598613" y="1500188"/>
          <p14:tracePt t="22013" x="1608138" y="1500188"/>
          <p14:tracePt t="22523" x="1616075" y="1500188"/>
          <p14:tracePt t="22530" x="1643063" y="1500188"/>
          <p14:tracePt t="22541" x="1670050" y="1500188"/>
          <p14:tracePt t="22558" x="1803400" y="1500188"/>
          <p14:tracePt t="22574" x="1982788" y="1500188"/>
          <p14:tracePt t="22592" x="2214563" y="1517650"/>
          <p14:tracePt t="22607" x="2384425" y="1544638"/>
          <p14:tracePt t="22624" x="2517775" y="1554163"/>
          <p14:tracePt t="22643" x="2616200" y="1554163"/>
          <p14:tracePt t="22658" x="2625725" y="1544638"/>
          <p14:tracePt t="22675" x="2643188" y="1527175"/>
          <p14:tracePt t="22726" x="2652713" y="1509713"/>
          <p14:tracePt t="22827" x="2652713" y="1500188"/>
          <p14:tracePt t="22835" x="2652713" y="1490663"/>
          <p14:tracePt t="22844" x="2652713" y="1482725"/>
          <p14:tracePt t="22855" x="2643188" y="1482725"/>
          <p14:tracePt t="22955" x="2633663" y="1473200"/>
          <p14:tracePt t="23355" x="2643188" y="1465263"/>
          <p14:tracePt t="23403" x="2652713" y="1465263"/>
          <p14:tracePt t="23410" x="2679700" y="1465263"/>
          <p14:tracePt t="23420" x="2697163" y="1465263"/>
          <p14:tracePt t="23437" x="2751138" y="1465263"/>
          <p14:tracePt t="23453" x="2847975" y="1465263"/>
          <p14:tracePt t="23470" x="2965450" y="1473200"/>
          <p14:tracePt t="23487" x="3081338" y="1482725"/>
          <p14:tracePt t="23503" x="3187700" y="1500188"/>
          <p14:tracePt t="23519" x="3268663" y="1517650"/>
          <p14:tracePt t="23536" x="3313113" y="1517650"/>
          <p14:tracePt t="23554" x="3367088" y="1517650"/>
          <p14:tracePt t="23569" x="3384550" y="1517650"/>
          <p14:tracePt t="23586" x="3402013" y="1517650"/>
          <p14:tracePt t="23603" x="3419475" y="1517650"/>
          <p14:tracePt t="23619" x="3429000" y="1517650"/>
          <p14:tracePt t="23636" x="3455988" y="1517650"/>
          <p14:tracePt t="23653" x="3482975" y="1517650"/>
          <p14:tracePt t="23668" x="3509963" y="1509713"/>
          <p14:tracePt t="23685" x="3544888" y="1490663"/>
          <p14:tracePt t="23701" x="3581400" y="1482725"/>
          <p14:tracePt t="23718" x="3608388" y="1473200"/>
          <p14:tracePt t="23735" x="3633788" y="1465263"/>
          <p14:tracePt t="23740" x="3643313" y="1465263"/>
          <p14:tracePt t="23752" x="3670300" y="1465263"/>
          <p14:tracePt t="23768" x="3697288" y="1455738"/>
          <p14:tracePt t="23784" x="3768725" y="1455738"/>
          <p14:tracePt t="23802" x="3857625" y="1455738"/>
          <p14:tracePt t="23818" x="4000500" y="1455738"/>
          <p14:tracePt t="23835" x="4089400" y="1455738"/>
          <p14:tracePt t="23851" x="4179888" y="1465263"/>
          <p14:tracePt t="23868" x="4251325" y="1482725"/>
          <p14:tracePt t="23883" x="4340225" y="1509713"/>
          <p14:tracePt t="23901" x="4438650" y="1527175"/>
          <p14:tracePt t="23918" x="4527550" y="1544638"/>
          <p14:tracePt t="23933" x="4581525" y="1562100"/>
          <p14:tracePt t="23950" x="4633913" y="1581150"/>
          <p14:tracePt t="23967" x="4679950" y="1589088"/>
          <p14:tracePt t="23983" x="4724400" y="1589088"/>
          <p14:tracePt t="24000" x="4759325" y="1598613"/>
          <p14:tracePt t="24018" x="4776788" y="1598613"/>
          <p14:tracePt t="24034" x="4786313" y="1608138"/>
          <p14:tracePt t="24051" x="4803775" y="1608138"/>
          <p14:tracePt t="24085" x="4813300" y="1608138"/>
          <p14:tracePt t="24100" x="4822825" y="1608138"/>
          <p14:tracePt t="24118" x="4830763" y="1598613"/>
          <p14:tracePt t="24133" x="4848225" y="1589088"/>
          <p14:tracePt t="24149" x="4911725" y="1571625"/>
          <p14:tracePt t="24166" x="4983163" y="1554163"/>
          <p14:tracePt t="24182" x="5018088" y="1527175"/>
          <p14:tracePt t="24199" x="5054600" y="1527175"/>
          <p14:tracePt t="24215" x="5089525" y="1517650"/>
          <p14:tracePt t="24232" x="5116513" y="1517650"/>
          <p14:tracePt t="24238" x="5160963" y="1509713"/>
          <p14:tracePt t="24250" x="5241925" y="1500188"/>
          <p14:tracePt t="24266" x="5394325" y="1455738"/>
          <p14:tracePt t="24283" x="5510213" y="1419225"/>
          <p14:tracePt t="24299" x="5581650" y="1401763"/>
          <p14:tracePt t="24316" x="5643563" y="1384300"/>
          <p14:tracePt t="24332" x="5680075" y="1366838"/>
          <p14:tracePt t="24348" x="5715000" y="1357313"/>
          <p14:tracePt t="24365" x="5741988" y="1347788"/>
          <p14:tracePt t="24382" x="5776913" y="1339850"/>
          <p14:tracePt t="24399" x="5795963" y="1339850"/>
          <p14:tracePt t="24414" x="5813425" y="1322388"/>
          <p14:tracePt t="24431" x="5848350" y="1312863"/>
          <p14:tracePt t="24449" x="5867400" y="1312863"/>
          <p14:tracePt t="24464" x="5884863" y="1312863"/>
          <p14:tracePt t="24480" x="5894388" y="1312863"/>
          <p14:tracePt t="24497" x="5902325" y="1312863"/>
          <p14:tracePt t="24514" x="5911850" y="1312863"/>
          <p14:tracePt t="24795" x="5929313" y="1303338"/>
          <p14:tracePt t="24810" x="5946775" y="1303338"/>
          <p14:tracePt t="24826" x="5956300" y="1303338"/>
          <p14:tracePt t="24850" x="5973763" y="1303338"/>
          <p14:tracePt t="24914" x="5983288" y="1303338"/>
          <p14:tracePt t="24933" x="6000750" y="1303338"/>
          <p14:tracePt t="24955" x="6010275" y="1303338"/>
          <p14:tracePt t="24963" x="6027738" y="1303338"/>
          <p14:tracePt t="25027" x="6037263" y="1303338"/>
          <p14:tracePt t="25034" x="6054725" y="1303338"/>
          <p14:tracePt t="25044" x="6072188" y="1303338"/>
          <p14:tracePt t="25061" x="6170613" y="1330325"/>
          <p14:tracePt t="25077" x="6330950" y="1374775"/>
          <p14:tracePt t="25094" x="6465888" y="1419225"/>
          <p14:tracePt t="25111" x="6608763" y="1455738"/>
          <p14:tracePt t="25127" x="6680200" y="1473200"/>
          <p14:tracePt t="25145" x="6715125" y="1473200"/>
          <p14:tracePt t="25161" x="6732588" y="1473200"/>
          <p14:tracePt t="25283" x="6742113" y="1473200"/>
          <p14:tracePt t="25363" x="6742113" y="1465263"/>
          <p14:tracePt t="25394" x="6751638" y="1465263"/>
          <p14:tracePt t="25413" x="6751638" y="1455738"/>
          <p14:tracePt t="25418" x="6759575" y="1455738"/>
          <p14:tracePt t="25450" x="6769100" y="1455738"/>
          <p14:tracePt t="25461" x="6777038" y="1446213"/>
          <p14:tracePt t="25476" x="6786563" y="1446213"/>
          <p14:tracePt t="25483" x="6786563" y="1438275"/>
          <p14:tracePt t="25494" x="6796088" y="1438275"/>
          <p14:tracePt t="25509" x="6804025" y="1438275"/>
          <p14:tracePt t="25526" x="6823075" y="1438275"/>
          <p14:tracePt t="25542" x="6840538" y="1428750"/>
          <p14:tracePt t="25610" x="6848475" y="1428750"/>
          <p14:tracePt t="25629" x="6858000" y="1428750"/>
          <p14:tracePt t="25636" x="6867525" y="1428750"/>
          <p14:tracePt t="25650" x="6875463" y="1428750"/>
          <p14:tracePt t="25662" x="6894513" y="1428750"/>
          <p14:tracePt t="25679" x="6919913" y="1428750"/>
          <p14:tracePt t="25691" x="6983413" y="1438275"/>
          <p14:tracePt t="25708" x="7054850" y="1455738"/>
          <p14:tracePt t="25724" x="7161213" y="1490663"/>
          <p14:tracePt t="25741" x="7277100" y="1527175"/>
          <p14:tracePt t="25758" x="7419975" y="1544638"/>
          <p14:tracePt t="25775" x="7554913" y="1581150"/>
          <p14:tracePt t="25791" x="7688263" y="1598613"/>
          <p14:tracePt t="25808" x="7796213" y="1625600"/>
          <p14:tracePt t="25823" x="7875588" y="1625600"/>
          <p14:tracePt t="25842" x="7983538" y="1625600"/>
          <p14:tracePt t="25858" x="8018463" y="1625600"/>
          <p14:tracePt t="25874" x="8045450" y="1625600"/>
          <p14:tracePt t="25893" x="8072438" y="1625600"/>
          <p14:tracePt t="25930" x="8089900" y="1625600"/>
          <p14:tracePt t="25947" x="8099425" y="1625600"/>
          <p14:tracePt t="25970" x="8108950" y="1625600"/>
          <p14:tracePt t="26004" x="8108950" y="1616075"/>
          <p14:tracePt t="26027" x="8108950" y="1608138"/>
          <p14:tracePt t="26050" x="8116888" y="1598613"/>
          <p14:tracePt t="26076" x="8126413" y="1589088"/>
          <p14:tracePt t="26106" x="8126413" y="1581150"/>
          <p14:tracePt t="26237" x="8116888" y="1581150"/>
          <p14:tracePt t="26243" x="8089900" y="1581150"/>
          <p14:tracePt t="26255" x="8062913" y="1581150"/>
          <p14:tracePt t="26272" x="7983538" y="1616075"/>
          <p14:tracePt t="26288" x="7875588" y="1652588"/>
          <p14:tracePt t="26305" x="7715250" y="1687513"/>
          <p14:tracePt t="26322" x="7626350" y="1697038"/>
          <p14:tracePt t="26338" x="7510463" y="1704975"/>
          <p14:tracePt t="26355" x="7340600" y="1724025"/>
          <p14:tracePt t="26371" x="7180263" y="1731963"/>
          <p14:tracePt t="26387" x="7062788" y="1741488"/>
          <p14:tracePt t="26403" x="6973888" y="1785938"/>
          <p14:tracePt t="26419" x="6902450" y="1812925"/>
          <p14:tracePt t="26436" x="6840538" y="1822450"/>
          <p14:tracePt t="26452" x="6777038" y="1830388"/>
          <p14:tracePt t="26470" x="6688138" y="1847850"/>
          <p14:tracePt t="26487" x="6626225" y="1847850"/>
          <p14:tracePt t="26503" x="6581775" y="1847850"/>
          <p14:tracePt t="26520" x="6545263" y="1857375"/>
          <p14:tracePt t="26538" x="6483350" y="1857375"/>
          <p14:tracePt t="26554" x="6429375" y="1857375"/>
          <p14:tracePt t="26570" x="6375400" y="1857375"/>
          <p14:tracePt t="26586" x="6348413" y="1857375"/>
          <p14:tracePt t="26602" x="6323013" y="1857375"/>
          <p14:tracePt t="26619" x="6276975" y="1857375"/>
          <p14:tracePt t="26636" x="6242050" y="1857375"/>
          <p14:tracePt t="26652" x="6188075" y="1857375"/>
          <p14:tracePt t="26669" x="6153150" y="1857375"/>
          <p14:tracePt t="26685" x="6099175" y="1857375"/>
          <p14:tracePt t="26702" x="6037263" y="1857375"/>
          <p14:tracePt t="26719" x="6010275" y="1857375"/>
          <p14:tracePt t="26734" x="5983288" y="1866900"/>
          <p14:tracePt t="26739" x="5965825" y="1866900"/>
          <p14:tracePt t="26756" x="5956300" y="1866900"/>
          <p14:tracePt t="26772" x="5938838" y="1874838"/>
          <p14:tracePt t="26794" x="5929313" y="1884363"/>
          <p14:tracePt t="26810" x="5911850" y="1884363"/>
          <p14:tracePt t="26842" x="5902325" y="1884363"/>
          <p14:tracePt t="26874" x="5884863" y="1884363"/>
          <p14:tracePt t="26907" x="5875338" y="1884363"/>
          <p14:tracePt t="26930" x="5867400" y="1893888"/>
          <p14:tracePt t="26947" x="5857875" y="1893888"/>
          <p14:tracePt t="27938" x="5857875" y="1884363"/>
          <p14:tracePt t="30497" x="5857875" y="1874838"/>
          <p14:tracePt t="30506" x="5857875" y="1866900"/>
          <p14:tracePt t="30515" x="5857875" y="1857375"/>
          <p14:tracePt t="30531" x="5857875" y="1847850"/>
          <p14:tracePt t="30549" x="5857875" y="1830388"/>
          <p14:tracePt t="30713" x="5848350" y="1830388"/>
          <p14:tracePt t="30754" x="5830888" y="1830388"/>
          <p14:tracePt t="30770" x="5822950" y="1830388"/>
          <p14:tracePt t="30777" x="5813425" y="1822450"/>
          <p14:tracePt t="30802" x="5795963" y="1822450"/>
          <p14:tracePt t="30834" x="5795963" y="1812925"/>
          <p14:tracePt t="30850" x="5776913" y="1803400"/>
          <p14:tracePt t="30857" x="5759450" y="1795463"/>
          <p14:tracePt t="30867" x="5759450" y="1785938"/>
          <p14:tracePt t="30880" x="5741988" y="1785938"/>
          <p14:tracePt t="30897" x="5715000" y="1758950"/>
          <p14:tracePt t="30915" x="5697538" y="1758950"/>
          <p14:tracePt t="30930" x="5688013" y="1751013"/>
          <p14:tracePt t="30962" x="5680075" y="1741488"/>
          <p14:tracePt t="32298" x="5670550" y="1741488"/>
          <p14:tracePt t="32306" x="5661025" y="1741488"/>
          <p14:tracePt t="32322" x="5634038" y="1751013"/>
          <p14:tracePt t="32340" x="5608638" y="1768475"/>
          <p14:tracePt t="32356" x="5572125" y="1776413"/>
          <p14:tracePt t="32373" x="5518150" y="1803400"/>
          <p14:tracePt t="32389" x="5411788" y="1857375"/>
          <p14:tracePt t="32405" x="5268913" y="1938338"/>
          <p14:tracePt t="32421" x="5116513" y="2009775"/>
          <p14:tracePt t="32439" x="4983163" y="2081213"/>
          <p14:tracePt t="32456" x="4840288" y="2170113"/>
          <p14:tracePt t="32473" x="4652963" y="2276475"/>
          <p14:tracePt t="32490" x="4562475" y="2330450"/>
          <p14:tracePt t="32505" x="4473575" y="2401888"/>
          <p14:tracePt t="32523" x="4394200" y="2446338"/>
          <p14:tracePt t="32538" x="4286250" y="2517775"/>
          <p14:tracePt t="32554" x="4197350" y="2581275"/>
          <p14:tracePt t="32570" x="4108450" y="2643188"/>
          <p14:tracePt t="32588" x="4027488" y="2705100"/>
          <p14:tracePt t="32604" x="3938588" y="2751138"/>
          <p14:tracePt t="32621" x="3830638" y="2830513"/>
          <p14:tracePt t="32638" x="3714750" y="2919413"/>
          <p14:tracePt t="32654" x="3554413" y="3054350"/>
          <p14:tracePt t="32670" x="3411538" y="3214688"/>
          <p14:tracePt t="32688" x="3286125" y="3322638"/>
          <p14:tracePt t="32705" x="3143250" y="3465513"/>
          <p14:tracePt t="32721" x="3089275" y="3517900"/>
          <p14:tracePt t="32739" x="3036888" y="3581400"/>
          <p14:tracePt t="32754" x="2982913" y="3643313"/>
          <p14:tracePt t="32770" x="2874963" y="3732213"/>
          <p14:tracePt t="32788" x="2786063" y="3795713"/>
          <p14:tracePt t="32804" x="2724150" y="3830638"/>
          <p14:tracePt t="32821" x="2679700" y="3867150"/>
          <p14:tracePt t="32837" x="2652713" y="3894138"/>
          <p14:tracePt t="32853" x="2633663" y="3911600"/>
          <p14:tracePt t="32869" x="2598738" y="3929063"/>
          <p14:tracePt t="32886" x="2562225" y="3946525"/>
          <p14:tracePt t="32902" x="2544763" y="3956050"/>
          <p14:tracePt t="32919" x="2527300" y="3965575"/>
          <p14:tracePt t="32936" x="2517775" y="3973513"/>
          <p14:tracePt t="32953" x="2490788" y="3990975"/>
          <p14:tracePt t="32971" x="2482850" y="4000500"/>
          <p14:tracePt t="32986" x="2428875" y="4037013"/>
          <p14:tracePt t="33003" x="2374900" y="4098925"/>
          <p14:tracePt t="33019" x="2330450" y="4160838"/>
          <p14:tracePt t="33035" x="2276475" y="4205288"/>
          <p14:tracePt t="33052" x="2232025" y="4286250"/>
          <p14:tracePt t="33069" x="2160588" y="4367213"/>
          <p14:tracePt t="33085" x="2108200" y="4483100"/>
          <p14:tracePt t="33102" x="2062163" y="4545013"/>
          <p14:tracePt t="33118" x="2027238" y="4598988"/>
          <p14:tracePt t="33135" x="2009775" y="4625975"/>
          <p14:tracePt t="33337" x="2009775" y="4616450"/>
          <p14:tracePt t="33354" x="2009775" y="4608513"/>
          <p14:tracePt t="33361" x="2009775" y="4598988"/>
          <p14:tracePt t="33370" x="2000250" y="4589463"/>
          <p14:tracePt t="33387" x="2000250" y="4581525"/>
          <p14:tracePt t="33401" x="2000250" y="4562475"/>
          <p14:tracePt t="33417" x="2000250" y="4500563"/>
          <p14:tracePt t="33434" x="1990725" y="4438650"/>
          <p14:tracePt t="33450" x="1965325" y="4330700"/>
          <p14:tracePt t="33466" x="1955800" y="4214813"/>
          <p14:tracePt t="33483" x="1938338" y="4116388"/>
          <p14:tracePt t="33500" x="1911350" y="3990975"/>
          <p14:tracePt t="33516" x="1874838" y="3884613"/>
          <p14:tracePt t="33533" x="1839913" y="3786188"/>
          <p14:tracePt t="33548" x="1812925" y="3714750"/>
          <p14:tracePt t="33565" x="1795463" y="3652838"/>
          <p14:tracePt t="33582" x="1795463" y="3598863"/>
          <p14:tracePt t="33599" x="1795463" y="3482975"/>
          <p14:tracePt t="33617" x="1839913" y="3205163"/>
          <p14:tracePt t="33633" x="1857375" y="3044825"/>
          <p14:tracePt t="33651" x="1857375" y="2965450"/>
          <p14:tracePt t="33666" x="1857375" y="2874963"/>
          <p14:tracePt t="33683" x="1857375" y="2795588"/>
          <p14:tracePt t="33698" x="1857375" y="2724150"/>
          <p14:tracePt t="33715" x="1874838" y="2679700"/>
          <p14:tracePt t="33732" x="1884363" y="2652713"/>
          <p14:tracePt t="33785" x="1893888" y="2643188"/>
          <p14:tracePt t="33802" x="1901825" y="2643188"/>
          <p14:tracePt t="33881" x="1901825" y="2652713"/>
          <p14:tracePt t="33889" x="1901825" y="2670175"/>
          <p14:tracePt t="33903" x="1901825" y="2697163"/>
          <p14:tracePt t="33915" x="1901825" y="2724150"/>
          <p14:tracePt t="33931" x="1901825" y="2741613"/>
          <p14:tracePt t="33948" x="1901825" y="2759075"/>
          <p14:tracePt t="33964" x="1901825" y="2786063"/>
          <p14:tracePt t="33981" x="1901825" y="2840038"/>
          <p14:tracePt t="33998" x="1911350" y="2919413"/>
          <p14:tracePt t="34013" x="1928813" y="3017838"/>
          <p14:tracePt t="34030" x="1946275" y="3108325"/>
          <p14:tracePt t="34034" x="1946275" y="3125788"/>
          <p14:tracePt t="34046" x="1946275" y="3152775"/>
          <p14:tracePt t="34064" x="1955800" y="3187700"/>
          <p14:tracePt t="34081" x="1955800" y="3214688"/>
          <p14:tracePt t="34098" x="1965325" y="3251200"/>
          <p14:tracePt t="34114" x="1982788" y="3313113"/>
          <p14:tracePt t="34130" x="2000250" y="3384550"/>
          <p14:tracePt t="34147" x="2000250" y="3446463"/>
          <p14:tracePt t="34163" x="2017713" y="3509963"/>
          <p14:tracePt t="34180" x="2027238" y="3562350"/>
          <p14:tracePt t="34196" x="2027238" y="3589338"/>
          <p14:tracePt t="34213" x="2027238" y="3633788"/>
          <p14:tracePt t="34229" x="2027238" y="3687763"/>
          <p14:tracePt t="34235" x="2027238" y="3697288"/>
          <p14:tracePt t="34246" x="2027238" y="3714750"/>
          <p14:tracePt t="34262" x="2027238" y="3741738"/>
          <p14:tracePt t="34278" x="2027238" y="3751263"/>
          <p14:tracePt t="34305" x="2027238" y="3759200"/>
          <p14:tracePt t="34321" x="2027238" y="3776663"/>
          <p14:tracePt t="34332" x="2017713" y="3786188"/>
          <p14:tracePt t="34345" x="2009775" y="3813175"/>
          <p14:tracePt t="34362" x="1990725" y="3840163"/>
          <p14:tracePt t="34379" x="1982788" y="3875088"/>
          <p14:tracePt t="34411" x="1982788" y="3894138"/>
          <p14:tracePt t="34428" x="1965325" y="3902075"/>
          <p14:tracePt t="34459" x="1965325" y="3911600"/>
          <p14:tracePt t="34468" x="1965325" y="3919538"/>
          <p14:tracePt t="34498" x="1965325" y="3929063"/>
          <p14:tracePt t="34569" x="1955800" y="3938588"/>
          <p14:tracePt t="34577" x="1955800" y="3946525"/>
          <p14:tracePt t="35362" x="1955800" y="3956050"/>
          <p14:tracePt t="35370" x="1955800" y="3973513"/>
          <p14:tracePt t="35385" x="1955800" y="3983038"/>
          <p14:tracePt t="35395" x="1955800" y="4000500"/>
          <p14:tracePt t="35405" x="1955800" y="4010025"/>
          <p14:tracePt t="35424" x="1965325" y="4044950"/>
          <p14:tracePt t="35440" x="1965325" y="4062413"/>
          <p14:tracePt t="35457" x="1965325" y="4081463"/>
          <p14:tracePt t="35473" x="1965325" y="4116388"/>
          <p14:tracePt t="35490" x="1965325" y="4143375"/>
          <p14:tracePt t="35506" x="1965325" y="4160838"/>
          <p14:tracePt t="35523" x="1973263" y="4179888"/>
          <p14:tracePt t="35825" x="1973263" y="4160838"/>
          <p14:tracePt t="35834" x="1982788" y="4152900"/>
          <p14:tracePt t="35842" x="1982788" y="4133850"/>
          <p14:tracePt t="35853" x="1990725" y="4116388"/>
          <p14:tracePt t="35870" x="2000250" y="4098925"/>
          <p14:tracePt t="35888" x="2027238" y="4017963"/>
          <p14:tracePt t="35904" x="2044700" y="3973513"/>
          <p14:tracePt t="35921" x="2133600" y="3786188"/>
          <p14:tracePt t="35937" x="2205038" y="3643313"/>
          <p14:tracePt t="35954" x="2268538" y="3562350"/>
          <p14:tracePt t="35970" x="2312988" y="3517900"/>
          <p14:tracePt t="35987" x="2339975" y="3490913"/>
          <p14:tracePt t="36003" x="2366963" y="3473450"/>
          <p14:tracePt t="36019" x="2384425" y="3455988"/>
          <p14:tracePt t="36036" x="2419350" y="3446463"/>
          <p14:tracePt t="36053" x="2446338" y="3438525"/>
          <p14:tracePt t="36070" x="2509838" y="3419475"/>
          <p14:tracePt t="36086" x="2598738" y="3394075"/>
          <p14:tracePt t="36104" x="2697163" y="3357563"/>
          <p14:tracePt t="36120" x="2803525" y="3322638"/>
          <p14:tracePt t="36137" x="2830513" y="3303588"/>
          <p14:tracePt t="36153" x="2874963" y="3286125"/>
          <p14:tracePt t="36170" x="2901950" y="3286125"/>
          <p14:tracePt t="36186" x="2928938" y="3276600"/>
          <p14:tracePt t="36202" x="2946400" y="3259138"/>
          <p14:tracePt t="36219" x="2955925" y="3259138"/>
          <p14:tracePt t="36377" x="2965450" y="3259138"/>
          <p14:tracePt t="36385" x="2973388" y="3259138"/>
          <p14:tracePt t="36402" x="3000375" y="3268663"/>
          <p14:tracePt t="36418" x="3027363" y="3322638"/>
          <p14:tracePt t="36435" x="3071813" y="3419475"/>
          <p14:tracePt t="36450" x="3125788" y="3571875"/>
          <p14:tracePt t="36467" x="3152775" y="3751263"/>
          <p14:tracePt t="36483" x="3160713" y="3902075"/>
          <p14:tracePt t="36501" x="3187700" y="4027488"/>
          <p14:tracePt t="36516" x="3197225" y="4098925"/>
          <p14:tracePt t="36534" x="3205163" y="4152900"/>
          <p14:tracePt t="36551" x="3205163" y="4187825"/>
          <p14:tracePt t="36567" x="3205163" y="4232275"/>
          <p14:tracePt t="36585" x="3205163" y="4268788"/>
          <p14:tracePt t="36601" x="3205163" y="4286250"/>
          <p14:tracePt t="36633" x="3197225" y="4303713"/>
          <p14:tracePt t="36650" x="3187700" y="4313238"/>
          <p14:tracePt t="36667" x="3160713" y="4330700"/>
          <p14:tracePt t="36682" x="3098800" y="4375150"/>
          <p14:tracePt t="36699" x="3036888" y="4411663"/>
          <p14:tracePt t="36716" x="2946400" y="4473575"/>
          <p14:tracePt t="36732" x="2857500" y="4510088"/>
          <p14:tracePt t="36738" x="2803525" y="4537075"/>
          <p14:tracePt t="36750" x="2776538" y="4545013"/>
          <p14:tracePt t="36766" x="2741613" y="4554538"/>
          <p14:tracePt t="36782" x="2724150" y="4554538"/>
          <p14:tracePt t="36800" x="2625725" y="4554538"/>
          <p14:tracePt t="36816" x="2527300" y="4554538"/>
          <p14:tracePt t="36833" x="2419350" y="4554538"/>
          <p14:tracePt t="36849" x="2339975" y="4554538"/>
          <p14:tracePt t="36866" x="2303463" y="4554538"/>
          <p14:tracePt t="36882" x="2276475" y="4554538"/>
          <p14:tracePt t="36936" x="2268538" y="4545013"/>
          <p14:tracePt t="37025" x="2268538" y="4537075"/>
          <p14:tracePt t="37057" x="2268538" y="4527550"/>
          <p14:tracePt t="37233" x="2268538" y="4518025"/>
          <p14:tracePt t="37417" x="2295525" y="4518025"/>
          <p14:tracePt t="37426" x="2312988" y="4518025"/>
          <p14:tracePt t="37434" x="2339975" y="4518025"/>
          <p14:tracePt t="37445" x="2366963" y="4518025"/>
          <p14:tracePt t="37462" x="2393950" y="4518025"/>
          <p14:tracePt t="37480" x="2401888" y="4518025"/>
          <p14:tracePt t="37569" x="2393950" y="4510088"/>
          <p14:tracePt t="37578" x="2374900" y="4510088"/>
          <p14:tracePt t="37595" x="2330450" y="4500563"/>
          <p14:tracePt t="37611" x="2303463" y="4483100"/>
          <p14:tracePt t="37628" x="2276475" y="4473575"/>
          <p14:tracePt t="37645" x="2268538" y="4473575"/>
          <p14:tracePt t="37661" x="2241550" y="4465638"/>
          <p14:tracePt t="37698" x="2224088" y="4465638"/>
          <p14:tracePt t="37712" x="2197100" y="4465638"/>
          <p14:tracePt t="37744" x="2133600" y="4456113"/>
          <p14:tracePt t="37761" x="2089150" y="4419600"/>
          <p14:tracePt t="37777" x="2027238" y="4348163"/>
          <p14:tracePt t="37793" x="1973263" y="4268788"/>
          <p14:tracePt t="37810" x="1938338" y="4170363"/>
          <p14:tracePt t="37826" x="1928813" y="4133850"/>
          <p14:tracePt t="37844" x="1928813" y="4116388"/>
          <p14:tracePt t="37860" x="1928813" y="4108450"/>
          <p14:tracePt t="37992" x="1938338" y="4081463"/>
          <p14:tracePt t="38000" x="1938338" y="4062413"/>
          <p14:tracePt t="38012" x="1938338" y="4017963"/>
          <p14:tracePt t="38026" x="1955800" y="3919538"/>
          <p14:tracePt t="38042" x="1982788" y="3867150"/>
          <p14:tracePt t="38059" x="2009775" y="3786188"/>
          <p14:tracePt t="38075" x="2062163" y="3687763"/>
          <p14:tracePt t="38092" x="2187575" y="3554413"/>
          <p14:tracePt t="38108" x="2347913" y="3419475"/>
          <p14:tracePt t="38125" x="2527300" y="3268663"/>
          <p14:tracePt t="38141" x="2697163" y="3133725"/>
          <p14:tracePt t="38160" x="2803525" y="3009900"/>
          <p14:tracePt t="38176" x="2830513" y="2919413"/>
          <p14:tracePt t="38192" x="2830513" y="2867025"/>
          <p14:tracePt t="38209" x="2847975" y="2822575"/>
          <p14:tracePt t="38226" x="2874963" y="2786063"/>
          <p14:tracePt t="38233" x="2884488" y="2776538"/>
          <p14:tracePt t="38245" x="2901950" y="2768600"/>
          <p14:tracePt t="38258" x="2928938" y="2751138"/>
          <p14:tracePt t="38274" x="2965450" y="2732088"/>
          <p14:tracePt t="38290" x="3027363" y="2697163"/>
          <p14:tracePt t="38307" x="3089275" y="2643188"/>
          <p14:tracePt t="38324" x="3187700" y="2536825"/>
          <p14:tracePt t="38341" x="3232150" y="2465388"/>
          <p14:tracePt t="38357" x="3268663" y="2419350"/>
          <p14:tracePt t="38373" x="3276600" y="2411413"/>
          <p14:tracePt t="38406" x="3295650" y="2393950"/>
          <p14:tracePt t="38424" x="3348038" y="2322513"/>
          <p14:tracePt t="38441" x="3375025" y="2276475"/>
          <p14:tracePt t="38458" x="3384550" y="2268538"/>
          <p14:tracePt t="38473" x="3384550" y="2259013"/>
          <p14:tracePt t="38544" x="3384550" y="2251075"/>
          <p14:tracePt t="38560" x="3375025" y="2251075"/>
          <p14:tracePt t="38570" x="3367088" y="2251075"/>
          <p14:tracePt t="38577" x="3348038" y="2259013"/>
          <p14:tracePt t="38591" x="3330575" y="2259013"/>
          <p14:tracePt t="38606" x="3295650" y="2295525"/>
          <p14:tracePt t="38622" x="3268663" y="2330450"/>
          <p14:tracePt t="38640" x="3187700" y="2446338"/>
          <p14:tracePt t="38656" x="3133725" y="2517775"/>
          <p14:tracePt t="38672" x="3054350" y="2616200"/>
          <p14:tracePt t="38690" x="2990850" y="2705100"/>
          <p14:tracePt t="38706" x="2928938" y="2803525"/>
          <p14:tracePt t="38722" x="2874963" y="2894013"/>
          <p14:tracePt t="38740" x="2813050" y="2973388"/>
          <p14:tracePt t="38755" x="2759075" y="3071813"/>
          <p14:tracePt t="38772" x="2705100" y="3125788"/>
          <p14:tracePt t="38789" x="2625725" y="3259138"/>
          <p14:tracePt t="38805" x="2554288" y="3384550"/>
          <p14:tracePt t="38821" x="2490788" y="3473450"/>
          <p14:tracePt t="38838" x="2446338" y="3527425"/>
          <p14:tracePt t="38855" x="2393950" y="3589338"/>
          <p14:tracePt t="38873" x="2322513" y="3660775"/>
          <p14:tracePt t="38888" x="2268538" y="3705225"/>
          <p14:tracePt t="38905" x="2197100" y="3776663"/>
          <p14:tracePt t="38923" x="2089150" y="3840163"/>
          <p14:tracePt t="38938" x="2027238" y="3902075"/>
          <p14:tracePt t="38955" x="1946275" y="3973513"/>
          <p14:tracePt t="38971" x="1874838" y="4044950"/>
          <p14:tracePt t="38988" x="1768475" y="4152900"/>
          <p14:tracePt t="39005" x="1679575" y="4259263"/>
          <p14:tracePt t="39021" x="1589088" y="4367213"/>
          <p14:tracePt t="39037" x="1490663" y="4491038"/>
          <p14:tracePt t="39053" x="1411288" y="4572000"/>
          <p14:tracePt t="39070" x="1357313" y="4625975"/>
          <p14:tracePt t="39086" x="1268413" y="4697413"/>
          <p14:tracePt t="39104" x="1214438" y="4768850"/>
          <p14:tracePt t="39121" x="1169988" y="4822825"/>
          <p14:tracePt t="39137" x="1143000" y="4867275"/>
          <p14:tracePt t="39153" x="1116013" y="4902200"/>
          <p14:tracePt t="39170" x="1098550" y="4929188"/>
          <p14:tracePt t="39187" x="1062038" y="4956175"/>
          <p14:tracePt t="39204" x="1044575" y="4983163"/>
          <p14:tracePt t="39219" x="1017588" y="5000625"/>
          <p14:tracePt t="39225" x="1009650" y="5010150"/>
          <p14:tracePt t="39237" x="1000125" y="5010150"/>
          <p14:tracePt t="39252" x="1000125" y="5018088"/>
          <p14:tracePt t="39268" x="982663" y="5037138"/>
          <p14:tracePt t="39285" x="965200" y="5054600"/>
          <p14:tracePt t="39302" x="955675" y="5072063"/>
          <p14:tracePt t="39319" x="919163" y="5089525"/>
          <p14:tracePt t="39376" x="919163" y="5081588"/>
          <p14:tracePt t="39384" x="919163" y="5054600"/>
          <p14:tracePt t="39402" x="965200" y="4973638"/>
          <p14:tracePt t="39418" x="1036638" y="4867275"/>
          <p14:tracePt t="39434" x="1152525" y="4687888"/>
          <p14:tracePt t="39451" x="1312863" y="4491038"/>
          <p14:tracePt t="39468" x="1500188" y="4322763"/>
          <p14:tracePt t="39484" x="1660525" y="4179888"/>
          <p14:tracePt t="39500" x="1795463" y="4071938"/>
          <p14:tracePt t="39517" x="1901825" y="3946525"/>
          <p14:tracePt t="39534" x="2000250" y="3803650"/>
          <p14:tracePt t="39551" x="2108200" y="3608388"/>
          <p14:tracePt t="39568" x="2170113" y="3517900"/>
          <p14:tracePt t="39584" x="2187575" y="3490913"/>
          <p14:tracePt t="39601" x="2205038" y="3473450"/>
          <p14:tracePt t="39617" x="2224088" y="3465513"/>
          <p14:tracePt t="39633" x="2276475" y="3455988"/>
          <p14:tracePt t="39649" x="2312988" y="3419475"/>
          <p14:tracePt t="39666" x="2357438" y="3402013"/>
          <p14:tracePt t="39683" x="2393950" y="3384550"/>
          <p14:tracePt t="39700" x="2419350" y="3367088"/>
          <p14:tracePt t="39716" x="2455863" y="3348038"/>
          <p14:tracePt t="39732" x="2500313" y="3322638"/>
          <p14:tracePt t="39737" x="2536825" y="3303588"/>
          <p14:tracePt t="39750" x="2571750" y="3268663"/>
          <p14:tracePt t="39765" x="2616200" y="3214688"/>
          <p14:tracePt t="39784" x="2660650" y="3133725"/>
          <p14:tracePt t="39801" x="2679700" y="3108325"/>
          <p14:tracePt t="39817" x="2687638" y="3089275"/>
          <p14:tracePt t="39833" x="2697163" y="3081338"/>
          <p14:tracePt t="39849" x="2751138" y="3054350"/>
          <p14:tracePt t="39865" x="2795588" y="3017838"/>
          <p14:tracePt t="39883" x="2857500" y="3000375"/>
          <p14:tracePt t="39899" x="2884488" y="2973388"/>
          <p14:tracePt t="39916" x="2911475" y="2955925"/>
          <p14:tracePt t="39933" x="2919413" y="2955925"/>
          <p14:tracePt t="40064" x="2938463" y="2955925"/>
          <p14:tracePt t="40072" x="2946400" y="2965450"/>
          <p14:tracePt t="40082" x="2946400" y="3000375"/>
          <p14:tracePt t="40098" x="2982913" y="3071813"/>
          <p14:tracePt t="40115" x="3017838" y="3160713"/>
          <p14:tracePt t="40131" x="3062288" y="3241675"/>
          <p14:tracePt t="40148" x="3098800" y="3303588"/>
          <p14:tracePt t="40164" x="3125788" y="3357563"/>
          <p14:tracePt t="40181" x="3143250" y="3402013"/>
          <p14:tracePt t="40197" x="3160713" y="3446463"/>
          <p14:tracePt t="40214" x="3187700" y="3500438"/>
          <p14:tracePt t="40231" x="3205163" y="3544888"/>
          <p14:tracePt t="40236" x="3214688" y="3581400"/>
          <p14:tracePt t="40249" x="3214688" y="3625850"/>
          <p14:tracePt t="40264" x="3232150" y="3687763"/>
          <p14:tracePt t="40281" x="3241675" y="3732213"/>
          <p14:tracePt t="40297" x="3251200" y="3830638"/>
          <p14:tracePt t="40314" x="3259138" y="3902075"/>
          <p14:tracePt t="40331" x="3276600" y="3946525"/>
          <p14:tracePt t="40347" x="3286125" y="3990975"/>
          <p14:tracePt t="40364" x="3286125" y="4037013"/>
          <p14:tracePt t="40380" x="3286125" y="4081463"/>
          <p14:tracePt t="40396" x="3303588" y="4143375"/>
          <p14:tracePt t="40413" x="3313113" y="4224338"/>
          <p14:tracePt t="40429" x="3322638" y="4286250"/>
          <p14:tracePt t="40447" x="3322638" y="4322763"/>
          <p14:tracePt t="40464" x="3295650" y="4411663"/>
          <p14:tracePt t="40481" x="3224213" y="4456113"/>
          <p14:tracePt t="40497" x="3081338" y="4527550"/>
          <p14:tracePt t="40514" x="2955925" y="4554538"/>
          <p14:tracePt t="40530" x="2857500" y="4589463"/>
          <p14:tracePt t="40546" x="2741613" y="4616450"/>
          <p14:tracePt t="40563" x="2643188" y="4625975"/>
          <p14:tracePt t="40578" x="2517775" y="4633913"/>
          <p14:tracePt t="40596" x="2339975" y="4633913"/>
          <p14:tracePt t="40612" x="2160588" y="4633913"/>
          <p14:tracePt t="40628" x="2000250" y="4633913"/>
          <p14:tracePt t="40645" x="1839913" y="4633913"/>
          <p14:tracePt t="40661" x="1731963" y="4633913"/>
          <p14:tracePt t="40679" x="1625600" y="4633913"/>
          <p14:tracePt t="40696" x="1465263" y="4633913"/>
          <p14:tracePt t="40712" x="1393825" y="4616450"/>
          <p14:tracePt t="40728" x="1339850" y="4608513"/>
          <p14:tracePt t="40749" x="1330325" y="4598988"/>
          <p14:tracePt t="40761" x="1330325" y="4581525"/>
          <p14:tracePt t="40777" x="1330325" y="4537075"/>
          <p14:tracePt t="40796" x="1330325" y="4491038"/>
          <p14:tracePt t="40811" x="1330325" y="4456113"/>
          <p14:tracePt t="40828" x="1330325" y="4429125"/>
          <p14:tracePt t="40845" x="1357313" y="4394200"/>
          <p14:tracePt t="40861" x="1446213" y="4330700"/>
          <p14:tracePt t="40877" x="1544638" y="4251325"/>
          <p14:tracePt t="40894" x="1652588" y="4116388"/>
          <p14:tracePt t="40911" x="1731963" y="4010025"/>
          <p14:tracePt t="40928" x="1785938" y="3902075"/>
          <p14:tracePt t="40944" x="1822450" y="3857625"/>
          <p14:tracePt t="40960" x="1893888" y="3795713"/>
          <p14:tracePt t="40977" x="2044700" y="3687763"/>
          <p14:tracePt t="40993" x="2197100" y="3571875"/>
          <p14:tracePt t="41009" x="2339975" y="3473450"/>
          <p14:tracePt t="41027" x="2428875" y="3411538"/>
          <p14:tracePt t="41043" x="2473325" y="3375025"/>
          <p14:tracePt t="41060" x="2500313" y="3348038"/>
          <p14:tracePt t="41075" x="2571750" y="3251200"/>
          <p14:tracePt t="41092" x="2652713" y="3133725"/>
          <p14:tracePt t="41109" x="2732088" y="3044825"/>
          <p14:tracePt t="41128" x="2813050" y="3000375"/>
          <p14:tracePt t="41145" x="2847975" y="2982913"/>
          <p14:tracePt t="41160" x="2884488" y="2982913"/>
          <p14:tracePt t="41177" x="2965450" y="2955925"/>
          <p14:tracePt t="41193" x="3089275" y="2884488"/>
          <p14:tracePt t="41209" x="3160713" y="2830513"/>
          <p14:tracePt t="41225" x="3205163" y="2795588"/>
          <p14:tracePt t="41231" x="3214688" y="2795588"/>
          <p14:tracePt t="41242" x="3214688" y="2786063"/>
          <p14:tracePt t="41393" x="3214688" y="2795588"/>
          <p14:tracePt t="41400" x="3214688" y="2813050"/>
          <p14:tracePt t="41410" x="3214688" y="2830513"/>
          <p14:tracePt t="41424" x="3214688" y="2874963"/>
          <p14:tracePt t="41441" x="3214688" y="2955925"/>
          <p14:tracePt t="41457" x="3241675" y="3071813"/>
          <p14:tracePt t="41473" x="3251200" y="3197225"/>
          <p14:tracePt t="41490" x="3268663" y="3295650"/>
          <p14:tracePt t="41507" x="3286125" y="3367088"/>
          <p14:tracePt t="41523" x="3286125" y="3438525"/>
          <p14:tracePt t="41540" x="3295650" y="3509963"/>
          <p14:tracePt t="41559" x="3295650" y="3589338"/>
          <p14:tracePt t="41573" x="3303588" y="3714750"/>
          <p14:tracePt t="41590" x="3303588" y="3822700"/>
          <p14:tracePt t="41606" x="3303588" y="3938588"/>
          <p14:tracePt t="41623" x="3303588" y="4133850"/>
          <p14:tracePt t="41640" x="3303588" y="4286250"/>
          <p14:tracePt t="41657" x="3330575" y="4411663"/>
          <p14:tracePt t="41674" x="3330575" y="4500563"/>
          <p14:tracePt t="41690" x="3330575" y="4554538"/>
          <p14:tracePt t="41706" x="3330575" y="4598988"/>
          <p14:tracePt t="41723" x="3330575" y="4625975"/>
          <p14:tracePt t="41728" x="3330575" y="4652963"/>
          <p14:tracePt t="41740" x="3322638" y="4670425"/>
          <p14:tracePt t="41756" x="3295650" y="4697413"/>
          <p14:tracePt t="41772" x="3268663" y="4724400"/>
          <p14:tracePt t="41788" x="3214688" y="4741863"/>
          <p14:tracePt t="41806" x="3125788" y="4759325"/>
          <p14:tracePt t="41823" x="2928938" y="4768850"/>
          <p14:tracePt t="41839" x="2795588" y="4776788"/>
          <p14:tracePt t="41855" x="2724150" y="4776788"/>
          <p14:tracePt t="41872" x="2554288" y="4776788"/>
          <p14:tracePt t="41889" x="2455863" y="4776788"/>
          <p14:tracePt t="41905" x="2322513" y="4768850"/>
          <p14:tracePt t="41921" x="2133600" y="4714875"/>
          <p14:tracePt t="41938" x="1946275" y="4697413"/>
          <p14:tracePt t="41955" x="1768475" y="4652963"/>
          <p14:tracePt t="41972" x="1679575" y="4625975"/>
          <p14:tracePt t="41988" x="1633538" y="4616450"/>
          <p14:tracePt t="42004" x="1608138" y="4608513"/>
          <p14:tracePt t="42021" x="1589088" y="4608513"/>
          <p14:tracePt t="42064" x="1581150" y="4589463"/>
          <p14:tracePt t="42076" x="1581150" y="4572000"/>
          <p14:tracePt t="42087" x="1589088" y="4527550"/>
          <p14:tracePt t="42104" x="1608138" y="4465638"/>
          <p14:tracePt t="42120" x="1633538" y="4357688"/>
          <p14:tracePt t="42137" x="1670050" y="4268788"/>
          <p14:tracePt t="42154" x="1704975" y="4197350"/>
          <p14:tracePt t="42170" x="1741488" y="4152900"/>
          <p14:tracePt t="42187" x="1803400" y="4089400"/>
          <p14:tracePt t="42203" x="1919288" y="3973513"/>
          <p14:tracePt t="42220" x="2081213" y="3840163"/>
          <p14:tracePt t="42226" x="2170113" y="3759200"/>
          <p14:tracePt t="42238" x="2241550" y="3687763"/>
          <p14:tracePt t="42253" x="2347913" y="3598863"/>
          <p14:tracePt t="42269" x="2438400" y="3517900"/>
          <p14:tracePt t="42286" x="2490788" y="3465513"/>
          <p14:tracePt t="42304" x="2554288" y="3411538"/>
          <p14:tracePt t="42319" x="2633663" y="3367088"/>
          <p14:tracePt t="42337" x="2705100" y="3313113"/>
          <p14:tracePt t="42353" x="2786063" y="3286125"/>
          <p14:tracePt t="42369" x="2857500" y="3241675"/>
          <p14:tracePt t="42386" x="2901950" y="3224213"/>
          <p14:tracePt t="42403" x="2938463" y="3224213"/>
          <p14:tracePt t="42419" x="2973388" y="3224213"/>
          <p14:tracePt t="42436" x="3027363" y="3224213"/>
          <p14:tracePt t="42452" x="3081338" y="3224213"/>
          <p14:tracePt t="42468" x="3125788" y="3251200"/>
          <p14:tracePt t="42484" x="3170238" y="3286125"/>
          <p14:tracePt t="42502" x="3214688" y="3375025"/>
          <p14:tracePt t="42520" x="3295650" y="3571875"/>
          <p14:tracePt t="42537" x="3322638" y="3732213"/>
          <p14:tracePt t="42552" x="3348038" y="3867150"/>
          <p14:tracePt t="42569" x="3348038" y="4010025"/>
          <p14:tracePt t="42586" x="3348038" y="4143375"/>
          <p14:tracePt t="42602" x="3340100" y="4232275"/>
          <p14:tracePt t="42618" x="3330575" y="4286250"/>
          <p14:tracePt t="42634" x="3330575" y="4313238"/>
          <p14:tracePt t="42651" x="3322638" y="4330700"/>
          <p14:tracePt t="42751" x="3313113" y="4340225"/>
          <p14:tracePt t="42992" x="3303588" y="4340225"/>
          <p14:tracePt t="43000" x="3322638" y="4330700"/>
          <p14:tracePt t="43016" x="3367088" y="4286250"/>
          <p14:tracePt t="43033" x="3402013" y="4232275"/>
          <p14:tracePt t="43049" x="3438525" y="4160838"/>
          <p14:tracePt t="43066" x="3465513" y="4071938"/>
          <p14:tracePt t="43082" x="3465513" y="4010025"/>
          <p14:tracePt t="43100" x="3465513" y="3938588"/>
          <p14:tracePt t="43116" x="3482975" y="3867150"/>
          <p14:tracePt t="43132" x="3490913" y="3830638"/>
          <p14:tracePt t="43149" x="3527425" y="3759200"/>
          <p14:tracePt t="43165" x="3562350" y="3687763"/>
          <p14:tracePt t="43182" x="3589338" y="3643313"/>
          <p14:tracePt t="43198" x="3633788" y="3598863"/>
          <p14:tracePt t="43215" x="3687763" y="3527425"/>
          <p14:tracePt t="43231" x="3759200" y="3465513"/>
          <p14:tracePt t="43249" x="3803650" y="3438525"/>
          <p14:tracePt t="43265" x="3867150" y="3402013"/>
          <p14:tracePt t="43281" x="3911600" y="3367088"/>
          <p14:tracePt t="43299" x="3946525" y="3330575"/>
          <p14:tracePt t="43315" x="3965575" y="3303588"/>
          <p14:tracePt t="43332" x="3973513" y="3303588"/>
          <p14:tracePt t="43348" x="3973513" y="3295650"/>
          <p14:tracePt t="43380" x="3983038" y="3286125"/>
          <p14:tracePt t="43397" x="3983038" y="3259138"/>
          <p14:tracePt t="43413" x="3929063" y="3187700"/>
          <p14:tracePt t="43431" x="3643313" y="3009900"/>
          <p14:tracePt t="43448" x="3384550" y="2901950"/>
          <p14:tracePt t="43463" x="3160713" y="2751138"/>
          <p14:tracePt t="43482" x="2973388" y="2625725"/>
          <p14:tracePt t="43496" x="2884488" y="2562225"/>
          <p14:tracePt t="43513" x="2857500" y="2536825"/>
          <p14:tracePt t="43530" x="2840038" y="2517775"/>
          <p14:tracePt t="43547" x="2822575" y="2482850"/>
          <p14:tracePt t="43564" x="2768600" y="2446338"/>
          <p14:tracePt t="43580" x="2724150" y="2401888"/>
          <p14:tracePt t="43596" x="2670175" y="2366963"/>
          <p14:tracePt t="43613" x="2616200" y="2322513"/>
          <p14:tracePt t="43629" x="2544763" y="2276475"/>
          <p14:tracePt t="43646" x="2438400" y="2197100"/>
          <p14:tracePt t="43662" x="2295525" y="2116138"/>
          <p14:tracePt t="43679" x="2036763" y="1965325"/>
          <p14:tracePt t="43696" x="1866900" y="1857375"/>
          <p14:tracePt t="43713" x="1714500" y="1758950"/>
          <p14:tracePt t="43729" x="1608138" y="1704975"/>
          <p14:tracePt t="43734" x="1598613" y="1687513"/>
          <p14:tracePt t="43762" x="1589088" y="1687513"/>
          <p14:tracePt t="43777" x="1581150" y="1679575"/>
          <p14:tracePt t="43794" x="1581150" y="1670050"/>
          <p14:tracePt t="43812" x="1581150" y="1660525"/>
          <p14:tracePt t="43828" x="1571625" y="1643063"/>
          <p14:tracePt t="43844" x="1571625" y="1633538"/>
          <p14:tracePt t="43879" x="1544638" y="1598613"/>
          <p14:tracePt t="43895" x="1544638" y="1589088"/>
          <p14:tracePt t="43912" x="1527175" y="1562100"/>
          <p14:tracePt t="43927" x="1517650" y="1554163"/>
          <p14:tracePt t="43943" x="1490663" y="1544638"/>
          <p14:tracePt t="43961" x="1455738" y="1536700"/>
          <p14:tracePt t="43978" x="1401763" y="1517650"/>
          <p14:tracePt t="43994" x="1357313" y="1500188"/>
          <p14:tracePt t="44011" x="1322388" y="1490663"/>
          <p14:tracePt t="44027" x="1268413" y="1482725"/>
          <p14:tracePt t="44044" x="1241425" y="1473200"/>
          <p14:tracePt t="44304" x="1258888" y="1473200"/>
          <p14:tracePt t="44311" x="1303338" y="1473200"/>
          <p14:tracePt t="44325" x="1339850" y="1473200"/>
          <p14:tracePt t="44342" x="1411288" y="1473200"/>
          <p14:tracePt t="44359" x="1509713" y="1473200"/>
          <p14:tracePt t="44376" x="1536700" y="1473200"/>
          <p14:tracePt t="44394" x="1554163" y="1473200"/>
          <p14:tracePt t="44409" x="1562100" y="1473200"/>
          <p14:tracePt t="44426" x="1598613" y="1473200"/>
          <p14:tracePt t="44442" x="1616075" y="1473200"/>
          <p14:tracePt t="44458" x="1625600" y="1473200"/>
          <p14:tracePt t="45511" x="1660525" y="1490663"/>
          <p14:tracePt t="45520" x="1714500" y="1581150"/>
          <p14:tracePt t="45535" x="1830388" y="1741488"/>
          <p14:tracePt t="45553" x="1973263" y="1901825"/>
          <p14:tracePt t="45570" x="2089150" y="2027238"/>
          <p14:tracePt t="45586" x="2251075" y="2152650"/>
          <p14:tracePt t="45603" x="2401888" y="2259013"/>
          <p14:tracePt t="45618" x="2554288" y="2347913"/>
          <p14:tracePt t="45635" x="2643188" y="2374900"/>
          <p14:tracePt t="45651" x="2679700" y="2393950"/>
          <p14:tracePt t="45705" x="2687638" y="2393950"/>
          <p14:tracePt t="45729" x="2660650" y="2374900"/>
          <p14:tracePt t="45737" x="2616200" y="2374900"/>
          <p14:tracePt t="45752" x="2490788" y="2322513"/>
          <p14:tracePt t="45770" x="2357438" y="2251075"/>
          <p14:tracePt t="45785" x="2232025" y="2179638"/>
          <p14:tracePt t="45801" x="2125663" y="2108200"/>
          <p14:tracePt t="45817" x="2062163" y="2062163"/>
          <p14:tracePt t="45834" x="2009775" y="2027238"/>
          <p14:tracePt t="45895" x="2000250" y="2027238"/>
          <p14:tracePt t="45903" x="2009775" y="2054225"/>
          <p14:tracePt t="45917" x="2044700" y="2108200"/>
          <p14:tracePt t="45933" x="2232025" y="2259013"/>
          <p14:tracePt t="45951" x="2847975" y="2768600"/>
          <p14:tracePt t="45967" x="3116263" y="2973388"/>
          <p14:tracePt t="45984" x="3983038" y="3536950"/>
          <p14:tracePt t="46000" x="4375150" y="3751263"/>
          <p14:tracePt t="46017" x="4589463" y="3830638"/>
          <p14:tracePt t="46034" x="4670425" y="3867150"/>
          <p14:tracePt t="46050" x="4697413" y="3875088"/>
          <p14:tracePt t="46082" x="4705350" y="3875088"/>
          <p14:tracePt t="46099" x="4714875" y="3875088"/>
          <p14:tracePt t="46121" x="4724400" y="3867150"/>
          <p14:tracePt t="46144" x="4724400" y="3857625"/>
          <p14:tracePt t="46153" x="4724400" y="3840163"/>
          <p14:tracePt t="46169" x="4724400" y="3830638"/>
          <p14:tracePt t="46182" x="4724400" y="3822700"/>
          <p14:tracePt t="46199" x="4724400" y="3813175"/>
          <p14:tracePt t="46216" x="4724400" y="3795713"/>
          <p14:tracePt t="46249" x="4724400" y="3786188"/>
          <p14:tracePt t="46266" x="4724400" y="3759200"/>
          <p14:tracePt t="46281" x="4714875" y="3751263"/>
          <p14:tracePt t="46299" x="4705350" y="3732213"/>
          <p14:tracePt t="46315" x="4687888" y="3724275"/>
          <p14:tracePt t="46332" x="4679950" y="3705225"/>
          <p14:tracePt t="46348" x="4670425" y="3697288"/>
          <p14:tracePt t="46365" x="4660900" y="3687763"/>
          <p14:tracePt t="46380" x="4652963" y="3670300"/>
          <p14:tracePt t="46414" x="4643438" y="3660775"/>
          <p14:tracePt t="46431" x="4633913" y="3652838"/>
          <p14:tracePt t="46615" x="4625975" y="3652838"/>
          <p14:tracePt t="46633" x="4616450" y="3652838"/>
          <p14:tracePt t="46649" x="4598988" y="3652838"/>
          <p14:tracePt t="46671" x="4589463" y="3652838"/>
          <p14:tracePt t="46687" x="4581525" y="3652838"/>
          <p14:tracePt t="46808" x="4581525" y="3670300"/>
          <p14:tracePt t="46816" x="4581525" y="3679825"/>
          <p14:tracePt t="46830" x="4581525" y="3687763"/>
          <p14:tracePt t="46846" x="4562475" y="3714750"/>
          <p14:tracePt t="46863" x="4527550" y="3813175"/>
          <p14:tracePt t="46880" x="4491038" y="3902075"/>
          <p14:tracePt t="46896" x="4465638" y="4010025"/>
          <p14:tracePt t="46913" x="4438650" y="4062413"/>
          <p14:tracePt t="46928" x="4438650" y="4098925"/>
          <p14:tracePt t="46946" x="4429125" y="4098925"/>
          <p14:tracePt t="46991" x="4429125" y="4081463"/>
          <p14:tracePt t="47001" x="4429125" y="4062413"/>
          <p14:tracePt t="47011" x="4429125" y="4044950"/>
          <p14:tracePt t="47027" x="4465638" y="4010025"/>
          <p14:tracePt t="47044" x="4500563" y="3965575"/>
          <p14:tracePt t="47060" x="4554538" y="3902075"/>
          <p14:tracePt t="47079" x="4660900" y="3768725"/>
          <p14:tracePt t="47096" x="4732338" y="3705225"/>
          <p14:tracePt t="47113" x="4803775" y="3652838"/>
          <p14:tracePt t="47128" x="4884738" y="3616325"/>
          <p14:tracePt t="47145" x="4938713" y="3562350"/>
          <p14:tracePt t="47161" x="4983163" y="3490913"/>
          <p14:tracePt t="47178" x="5018088" y="3429000"/>
          <p14:tracePt t="47193" x="5054600" y="3375025"/>
          <p14:tracePt t="47210" x="5126038" y="3303588"/>
          <p14:tracePt t="47226" x="5205413" y="3251200"/>
          <p14:tracePt t="47234" x="5232400" y="3224213"/>
          <p14:tracePt t="47244" x="5303838" y="3179763"/>
          <p14:tracePt t="47260" x="5384800" y="3089275"/>
          <p14:tracePt t="47277" x="5473700" y="2965450"/>
          <p14:tracePt t="47293" x="5518150" y="2847975"/>
          <p14:tracePt t="47311" x="5537200" y="2803525"/>
          <p14:tracePt t="47313" x="5554663" y="2759075"/>
          <p14:tracePt t="47327" x="5589588" y="2732088"/>
          <p14:tracePt t="47343" x="5661025" y="2633663"/>
          <p14:tracePt t="47360" x="5741988" y="2509838"/>
          <p14:tracePt t="47376" x="5803900" y="2428875"/>
          <p14:tracePt t="47392" x="5867400" y="2366963"/>
          <p14:tracePt t="47409" x="5902325" y="2322513"/>
          <p14:tracePt t="47426" x="5965825" y="2276475"/>
          <p14:tracePt t="47442" x="6054725" y="2232025"/>
          <p14:tracePt t="47458" x="6116638" y="2179638"/>
          <p14:tracePt t="47475" x="6180138" y="2133600"/>
          <p14:tracePt t="47491" x="6224588" y="2081213"/>
          <p14:tracePt t="47508" x="6242050" y="2054225"/>
          <p14:tracePt t="47526" x="6242050" y="2036763"/>
          <p14:tracePt t="47543" x="6251575" y="2017713"/>
          <p14:tracePt t="47560" x="6269038" y="2009775"/>
          <p14:tracePt t="47591" x="6296025" y="2000250"/>
          <p14:tracePt t="47608" x="6296025" y="1990725"/>
          <p14:tracePt t="47719" x="6296025" y="2000250"/>
          <p14:tracePt t="47728" x="6276975" y="2027238"/>
          <p14:tracePt t="47742" x="6242050" y="2071688"/>
          <p14:tracePt t="47759" x="6134100" y="2214563"/>
          <p14:tracePt t="47774" x="6072188" y="2303463"/>
          <p14:tracePt t="47792" x="5991225" y="2393950"/>
          <p14:tracePt t="47808" x="5911850" y="2465388"/>
          <p14:tracePt t="47823" x="5857875" y="2527300"/>
          <p14:tracePt t="47840" x="5776913" y="2625725"/>
          <p14:tracePt t="47857" x="5724525" y="2697163"/>
          <p14:tracePt t="47874" x="5599113" y="2768600"/>
          <p14:tracePt t="47889" x="5483225" y="2840038"/>
          <p14:tracePt t="47907" x="5402263" y="2874963"/>
          <p14:tracePt t="47922" x="5330825" y="2919413"/>
          <p14:tracePt t="47939" x="5276850" y="2965450"/>
          <p14:tracePt t="47956" x="5197475" y="3036888"/>
          <p14:tracePt t="47972" x="5126038" y="3098800"/>
          <p14:tracePt t="47989" x="5018088" y="3187700"/>
          <p14:tracePt t="48007" x="4902200" y="3268663"/>
          <p14:tracePt t="48023" x="4857750" y="3303588"/>
          <p14:tracePt t="48039" x="4803775" y="3340100"/>
          <p14:tracePt t="48056" x="4751388" y="3384550"/>
          <p14:tracePt t="48072" x="4670425" y="3473450"/>
          <p14:tracePt t="48089" x="4572000" y="3571875"/>
          <p14:tracePt t="48105" x="4438650" y="3687763"/>
          <p14:tracePt t="48123" x="4330700" y="3776663"/>
          <p14:tracePt t="48138" x="4232275" y="3894138"/>
          <p14:tracePt t="48155" x="4160838" y="4000500"/>
          <p14:tracePt t="48171" x="4089400" y="4125913"/>
          <p14:tracePt t="48189" x="4010025" y="4224338"/>
          <p14:tracePt t="48205" x="3919538" y="4303713"/>
          <p14:tracePt t="48221" x="3875088" y="4367213"/>
          <p14:tracePt t="48227" x="3867150" y="4384675"/>
          <p14:tracePt t="48271" x="3857625" y="4394200"/>
          <p14:tracePt t="48471" x="3867150" y="4367213"/>
          <p14:tracePt t="48479" x="3884613" y="4330700"/>
          <p14:tracePt t="48492" x="3929063" y="4268788"/>
          <p14:tracePt t="48504" x="4054475" y="4027488"/>
          <p14:tracePt t="48521" x="4170363" y="3803650"/>
          <p14:tracePt t="48538" x="4313238" y="3598863"/>
          <p14:tracePt t="48553" x="4438650" y="3402013"/>
          <p14:tracePt t="48570" x="4608513" y="3197225"/>
          <p14:tracePt t="48586" x="4768850" y="3000375"/>
          <p14:tracePt t="48603" x="4929188" y="2874963"/>
          <p14:tracePt t="48619" x="5010150" y="2813050"/>
          <p14:tracePt t="48636" x="5072063" y="2795588"/>
          <p14:tracePt t="48653" x="5089525" y="2786063"/>
          <p14:tracePt t="48691" x="5099050" y="2776538"/>
          <p14:tracePt t="48855" x="5116513" y="2776538"/>
          <p14:tracePt t="48864" x="5143500" y="2776538"/>
          <p14:tracePt t="48873" x="5180013" y="2776538"/>
          <p14:tracePt t="48884" x="5214938" y="2776538"/>
          <p14:tracePt t="48902" x="5303838" y="2786063"/>
          <p14:tracePt t="48917" x="5402263" y="2813050"/>
          <p14:tracePt t="48935" x="5456238" y="2830513"/>
          <p14:tracePt t="48986" x="5438775" y="2830513"/>
          <p14:tracePt t="48992" x="5402263" y="2840038"/>
          <p14:tracePt t="49001" x="5375275" y="2840038"/>
          <p14:tracePt t="49018" x="5276850" y="2867025"/>
          <p14:tracePt t="49034" x="5170488" y="2874963"/>
          <p14:tracePt t="49051" x="5045075" y="2884488"/>
          <p14:tracePt t="49068" x="4956175" y="2911475"/>
          <p14:tracePt t="49083" x="4867275" y="2928938"/>
          <p14:tracePt t="49101" x="4803775" y="2955925"/>
          <p14:tracePt t="49118" x="4741863" y="2973388"/>
          <p14:tracePt t="49134" x="4687888" y="2982913"/>
          <p14:tracePt t="49151" x="4589463" y="2982913"/>
          <p14:tracePt t="49167" x="4527550" y="2982913"/>
          <p14:tracePt t="49183" x="4483100" y="2982913"/>
          <p14:tracePt t="49200" x="4446588" y="2965450"/>
          <p14:tracePt t="49216" x="4411663" y="2946400"/>
          <p14:tracePt t="49232" x="4367213" y="2919413"/>
          <p14:tracePt t="49238" x="4357688" y="2919413"/>
          <p14:tracePt t="49250" x="4322763" y="2884488"/>
          <p14:tracePt t="49265" x="4313238" y="2874963"/>
          <p14:tracePt t="49283" x="4313238" y="2840038"/>
          <p14:tracePt t="49300" x="4303713" y="2768600"/>
          <p14:tracePt t="49315" x="4286250" y="2679700"/>
          <p14:tracePt t="49332" x="4241800" y="2589213"/>
          <p14:tracePt t="49349" x="4214813" y="2536825"/>
          <p14:tracePt t="49367" x="4197350" y="2509838"/>
          <p14:tracePt t="49384" x="4197350" y="2465388"/>
          <p14:tracePt t="49399" x="4197350" y="2393950"/>
          <p14:tracePt t="49416" x="4214813" y="2276475"/>
          <p14:tracePt t="49432" x="4224338" y="2170113"/>
          <p14:tracePt t="49449" x="4224338" y="2125663"/>
          <p14:tracePt t="49464" x="4224338" y="2098675"/>
          <p14:tracePt t="49482" x="4232275" y="2089150"/>
          <p14:tracePt t="49498" x="4241800" y="2071688"/>
          <p14:tracePt t="49515" x="4286250" y="2062163"/>
          <p14:tracePt t="49532" x="4411663" y="2054225"/>
          <p14:tracePt t="49549" x="4545013" y="2054225"/>
          <p14:tracePt t="49566" x="4679950" y="2036763"/>
          <p14:tracePt t="49582" x="4840288" y="2054225"/>
          <p14:tracePt t="49598" x="5000625" y="2081213"/>
          <p14:tracePt t="49615" x="5187950" y="2098675"/>
          <p14:tracePt t="49631" x="5286375" y="2108200"/>
          <p14:tracePt t="49647" x="5330825" y="2108200"/>
          <p14:tracePt t="49718" x="5340350" y="2108200"/>
          <p14:tracePt t="49726" x="5348288" y="2108200"/>
          <p14:tracePt t="49736" x="5357813" y="2108200"/>
          <p14:tracePt t="49746" x="5357813" y="2125663"/>
          <p14:tracePt t="49763" x="5367338" y="2160588"/>
          <p14:tracePt t="49779" x="5367338" y="2232025"/>
          <p14:tracePt t="49795" x="5367338" y="2339975"/>
          <p14:tracePt t="49812" x="5322888" y="2473325"/>
          <p14:tracePt t="49830" x="5259388" y="2589213"/>
          <p14:tracePt t="49846" x="5116513" y="2768600"/>
          <p14:tracePt t="49864" x="4973638" y="2884488"/>
          <p14:tracePt t="49881" x="4830763" y="3027363"/>
          <p14:tracePt t="49897" x="4705350" y="3133725"/>
          <p14:tracePt t="49913" x="4598988" y="3205163"/>
          <p14:tracePt t="49930" x="4510088" y="3268663"/>
          <p14:tracePt t="49945" x="4419600" y="3313113"/>
          <p14:tracePt t="49963" x="4367213" y="3322638"/>
          <p14:tracePt t="49979" x="4322763" y="3330575"/>
          <p14:tracePt t="49994" x="4268788" y="3330575"/>
          <p14:tracePt t="50012" x="4214813" y="3330575"/>
          <p14:tracePt t="50029" x="4143375" y="3330575"/>
          <p14:tracePt t="50045" x="4089400" y="3313113"/>
          <p14:tracePt t="50063" x="4062413" y="3295650"/>
          <p14:tracePt t="50078" x="4054475" y="3286125"/>
          <p14:tracePt t="50096" x="4054475" y="3214688"/>
          <p14:tracePt t="50112" x="4054475" y="3125788"/>
          <p14:tracePt t="50128" x="4054475" y="3000375"/>
          <p14:tracePt t="50145" x="4071938" y="2830513"/>
          <p14:tracePt t="50162" x="4125913" y="2652713"/>
          <p14:tracePt t="50178" x="4152900" y="2527300"/>
          <p14:tracePt t="50194" x="4170363" y="2428875"/>
          <p14:tracePt t="50210" x="4187825" y="2366963"/>
          <p14:tracePt t="50227" x="4197350" y="2312988"/>
          <p14:tracePt t="50233" x="4205288" y="2303463"/>
          <p14:tracePt t="50244" x="4232275" y="2268538"/>
          <p14:tracePt t="50261" x="4295775" y="2214563"/>
          <p14:tracePt t="50277" x="4394200" y="2179638"/>
          <p14:tracePt t="50294" x="4518025" y="2133600"/>
          <p14:tracePt t="50311" x="4598988" y="2133600"/>
          <p14:tracePt t="50327" x="4724400" y="2133600"/>
          <p14:tracePt t="50344" x="4884738" y="2133600"/>
          <p14:tracePt t="50361" x="5054600" y="2160588"/>
          <p14:tracePt t="50378" x="5232400" y="2170113"/>
          <p14:tracePt t="50394" x="5367338" y="2197100"/>
          <p14:tracePt t="50410" x="5411788" y="2205038"/>
          <p14:tracePt t="50427" x="5419725" y="2205038"/>
          <p14:tracePt t="50471" x="5429250" y="2224088"/>
          <p14:tracePt t="50479" x="5429250" y="2241550"/>
          <p14:tracePt t="50494" x="5429250" y="2276475"/>
          <p14:tracePt t="50510" x="5429250" y="2357438"/>
          <p14:tracePt t="50526" x="5394325" y="2473325"/>
          <p14:tracePt t="50544" x="5286375" y="2670175"/>
          <p14:tracePt t="50559" x="5205413" y="2786063"/>
          <p14:tracePt t="50576" x="5099050" y="2884488"/>
          <p14:tracePt t="50593" x="4991100" y="2965450"/>
          <p14:tracePt t="50609" x="4894263" y="3017838"/>
          <p14:tracePt t="50625" x="4803775" y="3089275"/>
          <p14:tracePt t="50643" x="4768850" y="3133725"/>
          <p14:tracePt t="50659" x="4751388" y="3152775"/>
          <p14:tracePt t="50676" x="4732338" y="3170238"/>
          <p14:tracePt t="50692" x="4714875" y="3179763"/>
          <p14:tracePt t="50708" x="4687888" y="3179763"/>
          <p14:tracePt t="50725" x="4679950" y="3187700"/>
          <p14:tracePt t="50743" x="4670425" y="3197225"/>
          <p14:tracePt t="50759" x="4660900" y="3197225"/>
          <p14:tracePt t="51526" x="4687888" y="3197225"/>
          <p14:tracePt t="51535" x="4724400" y="3197225"/>
          <p14:tracePt t="51545" x="4776788" y="3197225"/>
          <p14:tracePt t="51554" x="4857750" y="3197225"/>
          <p14:tracePt t="51571" x="5072063" y="3197225"/>
          <p14:tracePt t="51586" x="5357813" y="3224213"/>
          <p14:tracePt t="51603" x="5616575" y="3232150"/>
          <p14:tracePt t="51619" x="5848350" y="3259138"/>
          <p14:tracePt t="51636" x="6018213" y="3268663"/>
          <p14:tracePt t="51653" x="6153150" y="3295650"/>
          <p14:tracePt t="51671" x="6323013" y="3295650"/>
          <p14:tracePt t="51687" x="6473825" y="3295650"/>
          <p14:tracePt t="51703" x="6643688" y="3295650"/>
          <p14:tracePt t="51720" x="6823075" y="3295650"/>
          <p14:tracePt t="51737" x="6902450" y="3295650"/>
          <p14:tracePt t="51753" x="6946900" y="3295650"/>
          <p14:tracePt t="51769" x="6965950" y="3295650"/>
          <p14:tracePt t="51786" x="6983413" y="3303588"/>
          <p14:tracePt t="51804" x="6991350" y="3303588"/>
          <p14:tracePt t="51831" x="7000875" y="3303588"/>
          <p14:tracePt t="51840" x="7000875" y="3313113"/>
          <p14:tracePt t="51851" x="6983413" y="3340100"/>
          <p14:tracePt t="51867" x="6919913" y="3367088"/>
          <p14:tracePt t="51886" x="6732588" y="3419475"/>
          <p14:tracePt t="51902" x="6527800" y="3446463"/>
          <p14:tracePt t="51919" x="6269038" y="3473450"/>
          <p14:tracePt t="51935" x="6037263" y="3482975"/>
          <p14:tracePt t="51952" x="5857875" y="3482975"/>
          <p14:tracePt t="51968" x="5705475" y="3455988"/>
          <p14:tracePt t="51985" x="5537200" y="3402013"/>
          <p14:tracePt t="52002" x="5367338" y="3348038"/>
          <p14:tracePt t="52018" x="5180013" y="3286125"/>
          <p14:tracePt t="52035" x="5010150" y="3232150"/>
          <p14:tracePt t="52052" x="4894263" y="3205163"/>
          <p14:tracePt t="52068" x="4813300" y="3179763"/>
          <p14:tracePt t="52084" x="4768850" y="3170238"/>
          <p14:tracePt t="52101" x="4751388" y="3160713"/>
          <p14:tracePt t="52117" x="4741863" y="3160713"/>
          <p14:tracePt t="52134" x="4732338" y="3152775"/>
          <p14:tracePt t="52170" x="4724400" y="3152775"/>
          <p14:tracePt t="52185" x="4714875" y="3152775"/>
          <p14:tracePt t="52200" x="4705350" y="3143250"/>
          <p14:tracePt t="52217" x="4670425" y="3143250"/>
          <p14:tracePt t="52233" x="4616450" y="3133725"/>
          <p14:tracePt t="52238" x="4572000" y="3133725"/>
          <p14:tracePt t="52250" x="4527550" y="3133725"/>
          <p14:tracePt t="52267" x="4394200" y="3108325"/>
          <p14:tracePt t="52283" x="4214813" y="3098800"/>
          <p14:tracePt t="52299" x="4000500" y="3062288"/>
          <p14:tracePt t="52316" x="3768725" y="3062288"/>
          <p14:tracePt t="52334" x="3536950" y="3062288"/>
          <p14:tracePt t="52350" x="3429000" y="3062288"/>
          <p14:tracePt t="52366" x="3367088" y="3081338"/>
          <p14:tracePt t="52384" x="3340100" y="3098800"/>
          <p14:tracePt t="52400" x="3295650" y="3125788"/>
          <p14:tracePt t="52417" x="3251200" y="3133725"/>
          <p14:tracePt t="52432" x="3187700" y="3170238"/>
          <p14:tracePt t="52450" x="3152775" y="3179763"/>
          <p14:tracePt t="52466" x="3133725" y="3179763"/>
          <p14:tracePt t="52591" x="3143250" y="3179763"/>
          <p14:tracePt t="52599" x="3179763" y="3170238"/>
          <p14:tracePt t="52615" x="3276600" y="3152775"/>
          <p14:tracePt t="52632" x="3411538" y="3116263"/>
          <p14:tracePt t="52648" x="3625850" y="3098800"/>
          <p14:tracePt t="52665" x="3867150" y="3081338"/>
          <p14:tracePt t="52682" x="4098925" y="3081338"/>
          <p14:tracePt t="52698" x="4322763" y="3081338"/>
          <p14:tracePt t="52714" x="4465638" y="3098800"/>
          <p14:tracePt t="52731" x="4518025" y="3098800"/>
          <p14:tracePt t="52748" x="4527550" y="3098800"/>
          <p14:tracePt t="52887" x="4500563" y="3098800"/>
          <p14:tracePt t="52895" x="4446588" y="3098800"/>
          <p14:tracePt t="52913" x="4286250" y="3098800"/>
          <p14:tracePt t="52930" x="4089400" y="3098800"/>
          <p14:tracePt t="52946" x="3894138" y="3098800"/>
          <p14:tracePt t="52963" x="3687763" y="3098800"/>
          <p14:tracePt t="52979" x="3490913" y="3098800"/>
          <p14:tracePt t="52996" x="3330575" y="3116263"/>
          <p14:tracePt t="53012" x="3197225" y="3133725"/>
          <p14:tracePt t="53030" x="3116263" y="3133725"/>
          <p14:tracePt t="53278" x="3152775" y="3152775"/>
          <p14:tracePt t="53286" x="3179763" y="3152775"/>
          <p14:tracePt t="53296" x="3232150" y="3160713"/>
          <p14:tracePt t="53311" x="3411538" y="3187700"/>
          <p14:tracePt t="53328" x="3608388" y="3205163"/>
          <p14:tracePt t="53344" x="3822700" y="3205163"/>
          <p14:tracePt t="53362" x="4010025" y="3205163"/>
          <p14:tracePt t="53377" x="4125913" y="3205163"/>
          <p14:tracePt t="53395" x="4170363" y="3205163"/>
          <p14:tracePt t="53411" x="4187825" y="3205163"/>
          <p14:tracePt t="53783" x="4152900" y="3205163"/>
          <p14:tracePt t="53792" x="4089400" y="3187700"/>
          <p14:tracePt t="53809" x="3776663" y="3027363"/>
          <p14:tracePt t="53825" x="3133725" y="2670175"/>
          <p14:tracePt t="53842" x="2276475" y="2170113"/>
          <p14:tracePt t="53858" x="1562100" y="1758950"/>
          <p14:tracePt t="53875" x="1116013" y="1589088"/>
          <p14:tracePt t="53890" x="1000125" y="1527175"/>
          <p14:tracePt t="53909" x="982663" y="1509713"/>
          <p14:tracePt t="54023" x="990600" y="1509713"/>
          <p14:tracePt t="54030" x="1000125" y="1509713"/>
          <p14:tracePt t="54040" x="1009650" y="1509713"/>
          <p14:tracePt t="54057" x="1036638" y="1500188"/>
          <p14:tracePt t="54074" x="1081088" y="1473200"/>
          <p14:tracePt t="54090" x="1116013" y="1446213"/>
          <p14:tracePt t="54106" x="1125538" y="1438275"/>
          <p14:tracePt t="54123" x="1143000" y="1419225"/>
          <p14:tracePt t="54139" x="1160463" y="1401763"/>
          <p14:tracePt t="54157" x="1179513" y="1384300"/>
          <p14:tracePt t="54175" x="1241425" y="1339850"/>
          <p14:tracePt t="54191" x="1268413" y="1312863"/>
          <p14:tracePt t="54207" x="1295400" y="1285875"/>
          <p14:tracePt t="54224" x="1330325" y="1276350"/>
          <p14:tracePt t="54230" x="1347788" y="1276350"/>
          <p14:tracePt t="54242" x="1393825" y="1276350"/>
          <p14:tracePt t="54257" x="1465263" y="1276350"/>
          <p14:tracePt t="54273" x="1536700" y="1276350"/>
          <p14:tracePt t="54290" x="1643063" y="1312863"/>
          <p14:tracePt t="54306" x="1714500" y="1339850"/>
          <p14:tracePt t="54323" x="1776413" y="1357313"/>
          <p14:tracePt t="54340" x="1812925" y="1393825"/>
          <p14:tracePt t="54355" x="1830388" y="1428750"/>
          <p14:tracePt t="54372" x="1830388" y="1509713"/>
          <p14:tracePt t="54389" x="1830388" y="1554163"/>
          <p14:tracePt t="54406" x="1830388" y="1589088"/>
          <p14:tracePt t="54423" x="1822450" y="1589088"/>
          <p14:tracePt t="54439" x="1687513" y="1589088"/>
          <p14:tracePt t="54456" x="1517650" y="1562100"/>
          <p14:tracePt t="54472" x="1322388" y="1473200"/>
          <p14:tracePt t="54488" x="1214438" y="1411288"/>
          <p14:tracePt t="54505" x="1179513" y="1384300"/>
          <p14:tracePt t="54538" x="1169988" y="1366838"/>
          <p14:tracePt t="54554" x="1169988" y="1357313"/>
          <p14:tracePt t="54571" x="1169988" y="1339850"/>
          <p14:tracePt t="54587" x="1169988" y="1322388"/>
          <p14:tracePt t="54603" x="1187450" y="1312863"/>
          <p14:tracePt t="54621" x="1204913" y="1295400"/>
          <p14:tracePt t="54675" x="1214438" y="1295400"/>
          <p14:tracePt t="54679" x="1223963" y="1295400"/>
          <p14:tracePt t="54689" x="1231900" y="1295400"/>
          <p14:tracePt t="54704" x="1268413" y="1295400"/>
          <p14:tracePt t="54738" x="1285875" y="1295400"/>
          <p14:tracePt t="54814" x="1295400" y="1295400"/>
          <p14:tracePt t="54822" x="1322388" y="1295400"/>
          <p14:tracePt t="54836" x="1366838" y="1322388"/>
          <p14:tracePt t="54853" x="1500188" y="1482725"/>
          <p14:tracePt t="54871" x="2374900" y="1990725"/>
          <p14:tracePt t="54886" x="3276600" y="2455863"/>
          <p14:tracePt t="54903" x="4214813" y="2840038"/>
          <p14:tracePt t="54918" x="5027613" y="3054350"/>
          <p14:tracePt t="54934" x="5518150" y="3143250"/>
          <p14:tracePt t="54952" x="5795963" y="3187700"/>
          <p14:tracePt t="54970" x="6000750" y="3205163"/>
          <p14:tracePt t="54985" x="6188075" y="3224213"/>
          <p14:tracePt t="55003" x="6429375" y="3251200"/>
          <p14:tracePt t="55018" x="6751638" y="3276600"/>
          <p14:tracePt t="55035" x="7099300" y="3295650"/>
          <p14:tracePt t="55052" x="7385050" y="3313113"/>
          <p14:tracePt t="55068" x="7599363" y="3348038"/>
          <p14:tracePt t="55085" x="7769225" y="3348038"/>
          <p14:tracePt t="55102" x="7804150" y="3340100"/>
          <p14:tracePt t="55118" x="7840663" y="3330575"/>
          <p14:tracePt t="55134" x="7902575" y="3313113"/>
          <p14:tracePt t="55151" x="8018463" y="3295650"/>
          <p14:tracePt t="55168" x="8099425" y="3259138"/>
          <p14:tracePt t="55184" x="8180388" y="3232150"/>
          <p14:tracePt t="55200" x="8205788" y="3197225"/>
          <p14:tracePt t="55217" x="8215313" y="3160713"/>
          <p14:tracePt t="55234" x="8215313" y="3152775"/>
          <p14:tracePt t="55252" x="8215313" y="3133725"/>
          <p14:tracePt t="55267" x="8215313" y="3125788"/>
          <p14:tracePt t="55284" x="8232775" y="3098800"/>
          <p14:tracePt t="55300" x="8251825" y="3071813"/>
          <p14:tracePt t="55316" x="8259763" y="3054350"/>
          <p14:tracePt t="55334" x="8259763" y="3044825"/>
          <p14:tracePt t="55352" x="8259763" y="3036888"/>
          <p14:tracePt t="55367" x="8259763" y="3027363"/>
          <p14:tracePt t="55383" x="8269288" y="3009900"/>
          <p14:tracePt t="55400" x="8269288" y="2990850"/>
          <p14:tracePt t="55416" x="8269288" y="2982913"/>
          <p14:tracePt t="55433" x="8269288" y="2973388"/>
          <p14:tracePt t="55559" x="8277225" y="2973388"/>
          <p14:tracePt t="55590" x="8296275" y="2973388"/>
          <p14:tracePt t="55606" x="8313738" y="2973388"/>
          <p14:tracePt t="55618" x="8331200" y="2990850"/>
          <p14:tracePt t="55632" x="8367713" y="3017838"/>
          <p14:tracePt t="55649" x="8402638" y="3044825"/>
          <p14:tracePt t="55665" x="8456613" y="3108325"/>
          <p14:tracePt t="55681" x="8510588" y="3179763"/>
          <p14:tracePt t="55698" x="8589963" y="3295650"/>
          <p14:tracePt t="55714" x="8697913" y="3429000"/>
          <p14:tracePt t="55732" x="8840788" y="3554413"/>
          <p14:tracePt t="55737" x="8894763" y="3598863"/>
          <p14:tracePt t="55749" x="8947150" y="3633788"/>
          <p14:tracePt t="55765" x="9037638" y="3714750"/>
          <p14:tracePt t="55783" x="9090025" y="3786188"/>
          <p14:tracePt t="55799" x="9109075" y="3822700"/>
          <p14:tracePt t="55815" x="9109075" y="3840163"/>
          <p14:tracePt t="55832" x="9109075" y="3867150"/>
          <p14:tracePt t="55848" x="9109075" y="3884613"/>
          <p14:tracePt t="55864" x="9109075" y="3894138"/>
          <p14:tracePt t="55881" x="9090025" y="3929063"/>
          <p14:tracePt t="55897" x="9082088" y="3965575"/>
          <p14:tracePt t="55913" x="9063038" y="4010025"/>
          <p14:tracePt t="55930" x="9055100" y="4054475"/>
          <p14:tracePt t="55946" x="9055100" y="4089400"/>
          <p14:tracePt t="55963" x="9055100" y="4143375"/>
          <p14:tracePt t="55980" x="9090025" y="4179888"/>
          <p14:tracePt t="55996" x="9126538" y="4214813"/>
          <p14:tracePt t="56014" x="9188450" y="4251325"/>
          <p14:tracePt t="56030" x="9259888" y="4268788"/>
          <p14:tracePt t="56046" x="9358313" y="4303713"/>
          <p14:tracePt t="56063" x="9466263" y="4330700"/>
          <p14:tracePt t="56080" x="9563100" y="4340225"/>
          <p14:tracePt t="56096" x="9634538" y="4348163"/>
          <p14:tracePt t="56113" x="9671050" y="4348163"/>
          <p14:tracePt t="56129" x="9698038" y="4367213"/>
          <p14:tracePt t="56146" x="9715500" y="4367213"/>
          <p14:tracePt t="56162" x="9725025" y="4367213"/>
          <p14:tracePt t="56334" x="9732963" y="4367213"/>
          <p14:tracePt t="56406" x="9725025" y="4367213"/>
          <p14:tracePt t="56630" x="9732963" y="4367213"/>
          <p14:tracePt t="56718" x="9698038" y="4340225"/>
          <p14:tracePt t="56726" x="9626600" y="4286250"/>
          <p14:tracePt t="56743" x="9456738" y="4224338"/>
          <p14:tracePt t="56760" x="9251950" y="4116388"/>
          <p14:tracePt t="56776" x="9117013" y="4037013"/>
          <p14:tracePt t="56792" x="9055100" y="3990975"/>
          <p14:tracePt t="56810" x="9018588" y="3965575"/>
          <p14:tracePt t="56826" x="9010650" y="3946525"/>
          <p14:tracePt t="56842" x="9001125" y="3919538"/>
          <p14:tracePt t="56858" x="8966200" y="3894138"/>
          <p14:tracePt t="56875" x="8920163" y="3848100"/>
          <p14:tracePt t="56893" x="8875713" y="3803650"/>
          <p14:tracePt t="56909" x="8813800" y="3768725"/>
          <p14:tracePt t="56925" x="8786813" y="3741738"/>
          <p14:tracePt t="56942" x="8751888" y="3670300"/>
          <p14:tracePt t="56959" x="8697913" y="3589338"/>
          <p14:tracePt t="56976" x="8643938" y="3509963"/>
          <p14:tracePt t="56992" x="8616950" y="3465513"/>
          <p14:tracePt t="57009" x="8616950" y="3419475"/>
          <p14:tracePt t="57025" x="8599488" y="3357563"/>
          <p14:tracePt t="57041" x="8599488" y="3286125"/>
          <p14:tracePt t="57058" x="8589963" y="3179763"/>
          <p14:tracePt t="57074" x="8562975" y="3089275"/>
          <p14:tracePt t="57090" x="8537575" y="3009900"/>
          <p14:tracePt t="57107" x="8528050" y="2965450"/>
          <p14:tracePt t="57125" x="8528050" y="2938463"/>
          <p14:tracePt t="57141" x="8537575" y="2894013"/>
          <p14:tracePt t="57158" x="8626475" y="2847975"/>
          <p14:tracePt t="57174" x="8670925" y="2813050"/>
          <p14:tracePt t="57191" x="8751888" y="2786063"/>
          <p14:tracePt t="57207" x="8875713" y="2786063"/>
          <p14:tracePt t="57224" x="9055100" y="2786063"/>
          <p14:tracePt t="57229" x="9153525" y="2795588"/>
          <p14:tracePt t="57241" x="9259888" y="2803525"/>
          <p14:tracePt t="57256" x="9447213" y="2822575"/>
          <p14:tracePt t="57273" x="9582150" y="2847975"/>
          <p14:tracePt t="57289" x="9705975" y="2867025"/>
          <p14:tracePt t="57306" x="9823450" y="2884488"/>
          <p14:tracePt t="57323" x="9912350" y="2901950"/>
          <p14:tracePt t="57339" x="10001250" y="2938463"/>
          <p14:tracePt t="57358" x="10109200" y="2973388"/>
          <p14:tracePt t="57374" x="10153650" y="3000375"/>
          <p14:tracePt t="57390" x="10198100" y="3036888"/>
          <p14:tracePt t="57406" x="10260013" y="3081338"/>
          <p14:tracePt t="57423" x="10340975" y="3152775"/>
          <p14:tracePt t="57440" x="10402888" y="3214688"/>
          <p14:tracePt t="57456" x="10439400" y="3286125"/>
          <p14:tracePt t="57473" x="10483850" y="3375025"/>
          <p14:tracePt t="57489" x="10528300" y="3500438"/>
          <p14:tracePt t="57506" x="10590213" y="3643313"/>
          <p14:tracePt t="57522" x="10609263" y="3759200"/>
          <p14:tracePt t="57540" x="10609263" y="3848100"/>
          <p14:tracePt t="57557" x="10590213" y="3983038"/>
          <p14:tracePt t="57573" x="10545763" y="4081463"/>
          <p14:tracePt t="57589" x="10510838" y="4143375"/>
          <p14:tracePt t="57605" x="10412413" y="4268788"/>
          <p14:tracePt t="57622" x="10296525" y="4340225"/>
          <p14:tracePt t="57639" x="10082213" y="4411663"/>
          <p14:tracePt t="57655" x="9823450" y="4456113"/>
          <p14:tracePt t="57671" x="9563100" y="4483100"/>
          <p14:tracePt t="57688" x="9313863" y="4518025"/>
          <p14:tracePt t="57704" x="9117013" y="4527550"/>
          <p14:tracePt t="57722" x="8920163" y="4527550"/>
          <p14:tracePt t="57727" x="8813800" y="4527550"/>
          <p14:tracePt t="57739" x="8697913" y="4500563"/>
          <p14:tracePt t="57755" x="8420100" y="4411663"/>
          <p14:tracePt t="57770" x="8197850" y="4330700"/>
          <p14:tracePt t="57789" x="7991475" y="4205288"/>
          <p14:tracePt t="57806" x="7796213" y="4054475"/>
          <p14:tracePt t="57822" x="7724775" y="3973513"/>
          <p14:tracePt t="57838" x="7705725" y="3840163"/>
          <p14:tracePt t="57855" x="7688263" y="3705225"/>
          <p14:tracePt t="57871" x="7688263" y="3581400"/>
          <p14:tracePt t="57887" x="7688263" y="3465513"/>
          <p14:tracePt t="57905" x="7705725" y="3340100"/>
          <p14:tracePt t="57920" x="7769225" y="3205163"/>
          <p14:tracePt t="57936" x="7823200" y="3108325"/>
          <p14:tracePt t="57952" x="7867650" y="3009900"/>
          <p14:tracePt t="57969" x="7920038" y="2955925"/>
          <p14:tracePt t="57986" x="8010525" y="2919413"/>
          <p14:tracePt t="58004" x="8205788" y="2911475"/>
          <p14:tracePt t="58019" x="8491538" y="2911475"/>
          <p14:tracePt t="58037" x="8858250" y="2938463"/>
          <p14:tracePt t="58054" x="9313863" y="3000375"/>
          <p14:tracePt t="58070" x="9537700" y="3027363"/>
          <p14:tracePt t="58086" x="9671050" y="3054350"/>
          <p14:tracePt t="58102" x="9769475" y="3062288"/>
          <p14:tracePt t="58119" x="9912350" y="3116263"/>
          <p14:tracePt t="58136" x="10063163" y="3179763"/>
          <p14:tracePt t="58152" x="10215563" y="3286125"/>
          <p14:tracePt t="58169" x="10340975" y="3411538"/>
          <p14:tracePt t="58185" x="10420350" y="3562350"/>
          <p14:tracePt t="58201" x="10483850" y="3714750"/>
          <p14:tracePt t="58219" x="10483850" y="3795713"/>
          <p14:tracePt t="58234" x="10483850" y="3857625"/>
          <p14:tracePt t="58240" x="10483850" y="3884613"/>
          <p14:tracePt t="58253" x="10474325" y="3911600"/>
          <p14:tracePt t="58269" x="10447338" y="3938588"/>
          <p14:tracePt t="58285" x="10439400" y="3938588"/>
          <p14:tracePt t="58318" x="10420350" y="3938588"/>
          <p14:tracePt t="58351" x="10412413" y="3946525"/>
          <p14:tracePt t="58718" x="10385425" y="3956050"/>
          <p14:tracePt t="58726" x="10385425" y="3965575"/>
          <p14:tracePt t="58736" x="10375900" y="3973513"/>
          <p14:tracePt t="58750" x="10331450" y="4037013"/>
          <p14:tracePt t="58766" x="10260013" y="4108450"/>
          <p14:tracePt t="58782" x="10180638" y="4214813"/>
          <p14:tracePt t="58799" x="10117138" y="4322763"/>
          <p14:tracePt t="58815" x="10072688" y="4419600"/>
          <p14:tracePt t="58831" x="10045700" y="4491038"/>
          <p14:tracePt t="58848" x="10037763" y="4518025"/>
          <p14:tracePt t="58865" x="10037763" y="4527550"/>
          <p14:tracePt t="59021" x="10028238" y="4527550"/>
          <p14:tracePt t="59030" x="10018713" y="4527550"/>
          <p14:tracePt t="59039" x="10001250" y="4527550"/>
          <p14:tracePt t="59048" x="9974263" y="4527550"/>
          <p14:tracePt t="59063" x="9929813" y="4527550"/>
          <p14:tracePt t="59082" x="9894888" y="4527550"/>
          <p14:tracePt t="59098" x="9858375" y="4527550"/>
          <p14:tracePt t="59113" x="9804400" y="4527550"/>
          <p14:tracePt t="59130" x="9759950" y="4527550"/>
          <p14:tracePt t="59147" x="9671050" y="4510088"/>
          <p14:tracePt t="59163" x="9590088" y="4473575"/>
          <p14:tracePt t="59181" x="9501188" y="4394200"/>
          <p14:tracePt t="59197" x="9323388" y="4224338"/>
          <p14:tracePt t="59213" x="9224963" y="4116388"/>
          <p14:tracePt t="59230" x="9099550" y="4000500"/>
          <p14:tracePt t="59247" x="9018588" y="3902075"/>
          <p14:tracePt t="59263" x="8929688" y="3803650"/>
          <p14:tracePt t="59279" x="8813800" y="3687763"/>
          <p14:tracePt t="59295" x="8715375" y="3527425"/>
          <p14:tracePt t="59312" x="8599488" y="3384550"/>
          <p14:tracePt t="59330" x="8483600" y="3251200"/>
          <p14:tracePt t="59346" x="8420100" y="3179763"/>
          <p14:tracePt t="59363" x="8375650" y="3125788"/>
          <p14:tracePt t="59379" x="8358188" y="3098800"/>
          <p14:tracePt t="59395" x="8340725" y="3044825"/>
          <p14:tracePt t="59413" x="8296275" y="2990850"/>
          <p14:tracePt t="59726" x="8304213" y="2990850"/>
          <p14:tracePt t="59733" x="8348663" y="3027363"/>
          <p14:tracePt t="59743" x="8439150" y="3108325"/>
          <p14:tracePt t="59760" x="8751888" y="3330575"/>
          <p14:tracePt t="59777" x="9197975" y="3670300"/>
          <p14:tracePt t="59794" x="9661525" y="4000500"/>
          <p14:tracePt t="59810" x="9920288" y="4152900"/>
          <p14:tracePt t="59826" x="10072688" y="4224338"/>
          <p14:tracePt t="59843" x="10117138" y="4251325"/>
          <p14:tracePt t="59862" x="10134600" y="4259263"/>
          <p14:tracePt t="60262" x="10134600" y="4251325"/>
          <p14:tracePt t="60278" x="10117138" y="4251325"/>
          <p14:tracePt t="60286" x="10090150" y="4224338"/>
          <p14:tracePt t="60295" x="10072688" y="4224338"/>
          <p14:tracePt t="60307" x="10018713" y="4205288"/>
          <p14:tracePt t="60323" x="9885363" y="4133850"/>
          <p14:tracePt t="60341" x="9590088" y="3983038"/>
          <p14:tracePt t="60357" x="9348788" y="3867150"/>
          <p14:tracePt t="60373" x="9161463" y="3768725"/>
          <p14:tracePt t="60391" x="9045575" y="3697288"/>
          <p14:tracePt t="60407" x="8983663" y="3633788"/>
          <p14:tracePt t="60423" x="8956675" y="3598863"/>
          <p14:tracePt t="60440" x="8929688" y="3571875"/>
          <p14:tracePt t="60456" x="8902700" y="3544888"/>
          <p14:tracePt t="60473" x="8885238" y="3536950"/>
          <p14:tracePt t="60490" x="8858250" y="3517900"/>
          <p14:tracePt t="60506" x="8813800" y="3490913"/>
          <p14:tracePt t="60522" x="8786813" y="3473450"/>
          <p14:tracePt t="60539" x="8751888" y="3446463"/>
          <p14:tracePt t="60555" x="8724900" y="3438525"/>
          <p14:tracePt t="60573" x="8697913" y="3419475"/>
          <p14:tracePt t="60589" x="8680450" y="3394075"/>
          <p14:tracePt t="60605" x="8661400" y="3375025"/>
          <p14:tracePt t="60622" x="8643938" y="3357563"/>
          <p14:tracePt t="60639" x="8634413" y="3348038"/>
          <p14:tracePt t="60655" x="8626475" y="3340100"/>
          <p14:tracePt t="60672" x="8616950" y="3330575"/>
          <p14:tracePt t="60705" x="8609013" y="3330575"/>
          <p14:tracePt t="60727" x="8599488" y="3313113"/>
          <p14:tracePt t="60742" x="8589963" y="3313113"/>
          <p14:tracePt t="60765" x="8582025" y="3303588"/>
          <p14:tracePt t="60934" x="8609013" y="3313113"/>
          <p14:tracePt t="60942" x="8759825" y="3384550"/>
          <p14:tracePt t="60953" x="8939213" y="3455988"/>
          <p14:tracePt t="60970" x="9420225" y="3679825"/>
          <p14:tracePt t="60988" x="9885363" y="3875088"/>
          <p14:tracePt t="61003" x="10161588" y="4017963"/>
          <p14:tracePt t="61021" x="10252075" y="4062413"/>
          <p14:tracePt t="61037" x="10260013" y="4071938"/>
          <p14:tracePt t="61158" x="10252075" y="4071938"/>
          <p14:tracePt t="61190" x="10233025" y="4071938"/>
          <p14:tracePt t="61229" x="10225088" y="4071938"/>
          <p14:tracePt t="61269" x="10206038" y="4071938"/>
          <p14:tracePt t="61289" x="10206038" y="4062413"/>
          <p14:tracePt t="61305" x="10198100" y="4062413"/>
          <p14:tracePt t="61310" x="10180638" y="4054475"/>
          <p14:tracePt t="61321" x="10180638" y="4044950"/>
          <p14:tracePt t="61336" x="10144125" y="4037013"/>
          <p14:tracePt t="61352" x="10055225" y="3990975"/>
          <p14:tracePt t="61368" x="9875838" y="3919538"/>
          <p14:tracePt t="61384" x="9653588" y="3822700"/>
          <p14:tracePt t="61402" x="9420225" y="3714750"/>
          <p14:tracePt t="61417" x="9180513" y="3608388"/>
          <p14:tracePt t="61434" x="8991600" y="3500438"/>
          <p14:tracePt t="61451" x="8894763" y="3446463"/>
          <p14:tracePt t="61467" x="8867775" y="3411538"/>
          <p14:tracePt t="61485" x="8813800" y="3357563"/>
          <p14:tracePt t="61502" x="8786813" y="3313113"/>
          <p14:tracePt t="61518" x="8751888" y="3286125"/>
          <p14:tracePt t="61535" x="8715375" y="3276600"/>
          <p14:tracePt t="61552" x="8697913" y="3259138"/>
          <p14:tracePt t="61568" x="8697913" y="3251200"/>
          <p14:tracePt t="61584" x="8680450" y="3241675"/>
          <p14:tracePt t="61600" x="8670925" y="3224213"/>
          <p14:tracePt t="61617" x="8653463" y="3214688"/>
          <p14:tracePt t="61634" x="8634413" y="3197225"/>
          <p14:tracePt t="61650" x="8626475" y="3187700"/>
          <p14:tracePt t="61667" x="8616950" y="3187700"/>
          <p14:tracePt t="61683" x="8616950" y="3179763"/>
          <p14:tracePt t="61799" x="8616950" y="3170238"/>
          <p14:tracePt t="61806" x="8661400" y="3179763"/>
          <p14:tracePt t="61817" x="8759825" y="3214688"/>
          <p14:tracePt t="61835" x="8991600" y="3348038"/>
          <p14:tracePt t="61849" x="9340850" y="3473450"/>
          <p14:tracePt t="61865" x="9680575" y="3608388"/>
          <p14:tracePt t="61883" x="9867900" y="3705225"/>
          <p14:tracePt t="61900" x="9983788" y="3751263"/>
          <p14:tracePt t="61915" x="10028238" y="3768725"/>
          <p14:tracePt t="61933" x="10063163" y="3786188"/>
          <p14:tracePt t="61949" x="10072688" y="3786188"/>
          <p14:tracePt t="62174" x="10072688" y="3795713"/>
          <p14:tracePt t="62877" x="10072688" y="3813175"/>
          <p14:tracePt t="62901" x="10072688" y="3822700"/>
          <p14:tracePt t="62910" x="10072688" y="3840163"/>
          <p14:tracePt t="62927" x="10072688" y="3894138"/>
          <p14:tracePt t="62943" x="10072688" y="3956050"/>
          <p14:tracePt t="62961" x="10072688" y="4010025"/>
          <p14:tracePt t="62977" x="10072688" y="4081463"/>
          <p14:tracePt t="62993" x="10090150" y="4152900"/>
          <p14:tracePt t="63010" x="10117138" y="4214813"/>
          <p14:tracePt t="63026" x="10117138" y="4251325"/>
          <p14:tracePt t="63043" x="10117138" y="4295775"/>
          <p14:tracePt t="63061" x="10126663" y="4340225"/>
          <p14:tracePt t="63076" x="10126663" y="4367213"/>
          <p14:tracePt t="63092" x="10126663" y="4375150"/>
          <p14:tracePt t="63109" x="10126663" y="4384675"/>
          <p14:tracePt t="63126" x="10126663" y="4394200"/>
          <p14:tracePt t="63144" x="10126663" y="4402138"/>
          <p14:tracePt t="63158" x="10126663" y="4411663"/>
          <p14:tracePt t="63176" x="10126663" y="4419600"/>
          <p14:tracePt t="63245" x="10126663" y="4429125"/>
          <p14:tracePt t="63277" x="10126663" y="4446588"/>
          <p14:tracePt t="63294" x="10126663" y="4456113"/>
          <p14:tracePt t="63311" x="10126663" y="4465638"/>
          <p14:tracePt t="63318" x="10126663" y="4473575"/>
          <p14:tracePt t="63327" x="10126663" y="4483100"/>
          <p14:tracePt t="63341" x="10126663" y="4537075"/>
          <p14:tracePt t="63358" x="10126663" y="4608513"/>
          <p14:tracePt t="63374" x="10126663" y="4660900"/>
          <p14:tracePt t="63391" x="10126663" y="4741863"/>
          <p14:tracePt t="63408" x="10126663" y="4795838"/>
          <p14:tracePt t="63424" x="10117138" y="4840288"/>
          <p14:tracePt t="63441" x="10109200" y="4884738"/>
          <p14:tracePt t="63457" x="10099675" y="4902200"/>
          <p14:tracePt t="63474" x="10082213" y="4929188"/>
          <p14:tracePt t="63490" x="10072688" y="4946650"/>
          <p14:tracePt t="63508" x="10055225" y="4965700"/>
          <p14:tracePt t="63524" x="10028238" y="4991100"/>
          <p14:tracePt t="63541" x="10018713" y="5000625"/>
          <p14:tracePt t="63559" x="10018713" y="5018088"/>
          <p14:tracePt t="63574" x="10001250" y="5027613"/>
          <p14:tracePt t="63590" x="9991725" y="5045075"/>
          <p14:tracePt t="63606" x="9991725" y="5054600"/>
          <p14:tracePt t="63623" x="9983788" y="5072063"/>
          <p14:tracePt t="63640" x="9974263" y="5089525"/>
          <p14:tracePt t="63656" x="9966325" y="5099050"/>
          <p14:tracePt t="63673" x="9966325" y="5108575"/>
          <p14:tracePt t="63689" x="9947275" y="5126038"/>
          <p14:tracePt t="63705" x="9939338" y="5143500"/>
          <p14:tracePt t="63723" x="9939338" y="5153025"/>
          <p14:tracePt t="63741" x="9902825" y="5180013"/>
          <p14:tracePt t="63773" x="9848850" y="5205413"/>
          <p14:tracePt t="63790" x="9786938" y="5214938"/>
          <p14:tracePt t="63806" x="9742488" y="5232400"/>
          <p14:tracePt t="63822" x="9725025" y="5241925"/>
          <p14:tracePt t="63839" x="9698038" y="5259388"/>
          <p14:tracePt t="63855" x="9688513" y="5268913"/>
          <p14:tracePt t="63888" x="9661525" y="5276850"/>
          <p14:tracePt t="63904" x="9626600" y="5286375"/>
          <p14:tracePt t="63920" x="9590088" y="5286375"/>
          <p14:tracePt t="63937" x="9545638" y="5303838"/>
          <p14:tracePt t="63953" x="9501188" y="5303838"/>
          <p14:tracePt t="63973" x="9439275" y="5303838"/>
          <p14:tracePt t="63988" x="9331325" y="5303838"/>
          <p14:tracePt t="64005" x="9232900" y="5303838"/>
          <p14:tracePt t="64022" x="9063038" y="5303838"/>
          <p14:tracePt t="64038" x="8848725" y="5276850"/>
          <p14:tracePt t="64055" x="8518525" y="5232400"/>
          <p14:tracePt t="64071" x="8054975" y="5108575"/>
          <p14:tracePt t="64087" x="7446963" y="4919663"/>
          <p14:tracePt t="64104" x="6769100" y="4732338"/>
          <p14:tracePt t="64121" x="6081713" y="4446588"/>
          <p14:tracePt t="64137" x="5241925" y="4098925"/>
          <p14:tracePt t="64154" x="4537075" y="3768725"/>
          <p14:tracePt t="64170" x="4081463" y="3482975"/>
          <p14:tracePt t="64186" x="3795713" y="3259138"/>
          <p14:tracePt t="64203" x="3687763" y="3133725"/>
          <p14:tracePt t="64221" x="3633788" y="3071813"/>
          <p14:tracePt t="64240" x="3616325" y="3036888"/>
          <p14:tracePt t="64257" x="3598863" y="3000375"/>
          <p14:tracePt t="64270" x="3581400" y="2946400"/>
          <p14:tracePt t="64286" x="3544888" y="2874963"/>
          <p14:tracePt t="64302" x="3500438" y="2813050"/>
          <p14:tracePt t="64319" x="3446463" y="2679700"/>
          <p14:tracePt t="64336" x="3367088" y="2517775"/>
          <p14:tracePt t="64353" x="3259138" y="2374900"/>
          <p14:tracePt t="64369" x="3108325" y="2214563"/>
          <p14:tracePt t="64386" x="2911475" y="2071688"/>
          <p14:tracePt t="64402" x="2670175" y="1928813"/>
          <p14:tracePt t="64419" x="2473325" y="1839913"/>
          <p14:tracePt t="64435" x="2339975" y="1776413"/>
          <p14:tracePt t="64452" x="2241550" y="1724025"/>
          <p14:tracePt t="64469" x="2170113" y="1660525"/>
          <p14:tracePt t="64486" x="2108200" y="1608138"/>
          <p14:tracePt t="64502" x="2009775" y="1554163"/>
          <p14:tracePt t="64518" x="1955800" y="1517650"/>
          <p14:tracePt t="64534" x="1911350" y="1500188"/>
          <p14:tracePt t="64551" x="1866900" y="1482725"/>
          <p14:tracePt t="64568" x="1839913" y="1473200"/>
          <p14:tracePt t="64585" x="1822450" y="1473200"/>
          <p14:tracePt t="64617" x="1812925" y="1473200"/>
          <p14:tracePt t="64634" x="1776413" y="1473200"/>
          <p14:tracePt t="64652" x="1758950" y="1473200"/>
          <p14:tracePt t="64667" x="1741488" y="1473200"/>
          <p14:tracePt t="64989" x="1731963" y="1473200"/>
          <p14:tracePt t="64997" x="1731963" y="1500188"/>
          <p14:tracePt t="65006" x="1812925" y="1589088"/>
          <p14:tracePt t="65016" x="1901825" y="1679575"/>
          <p14:tracePt t="65033" x="2312988" y="2125663"/>
          <p14:tracePt t="65049" x="2857500" y="2776538"/>
          <p14:tracePt t="65065" x="3544888" y="3348038"/>
          <p14:tracePt t="65082" x="4303713" y="3867150"/>
          <p14:tracePt t="65101" x="4973638" y="4268788"/>
          <p14:tracePt t="65116" x="5589588" y="4608513"/>
          <p14:tracePt t="65134" x="6313488" y="4884738"/>
          <p14:tracePt t="65149" x="6680200" y="5000625"/>
          <p14:tracePt t="65165" x="7010400" y="5072063"/>
          <p14:tracePt t="65181" x="7429500" y="5197475"/>
          <p14:tracePt t="65198" x="7894638" y="5276850"/>
          <p14:tracePt t="65213" x="8358188" y="5340350"/>
          <p14:tracePt t="65231" x="8680450" y="5384800"/>
          <p14:tracePt t="65236" x="8796338" y="5402263"/>
          <p14:tracePt t="65247" x="8902700" y="5429250"/>
          <p14:tracePt t="65263" x="9063038" y="5446713"/>
          <p14:tracePt t="65280" x="9205913" y="5456238"/>
          <p14:tracePt t="65297" x="9304338" y="5491163"/>
          <p14:tracePt t="65314" x="9375775" y="5510213"/>
          <p14:tracePt t="65331" x="9491663" y="5518150"/>
          <p14:tracePt t="65346" x="9590088" y="5537200"/>
          <p14:tracePt t="65364" x="9742488" y="5572125"/>
          <p14:tracePt t="65380" x="9867900" y="5616575"/>
          <p14:tracePt t="65397" x="10018713" y="5680075"/>
          <p14:tracePt t="65413" x="10171113" y="5751513"/>
          <p14:tracePt t="65431" x="10313988" y="5803900"/>
          <p14:tracePt t="65447" x="10420350" y="5840413"/>
          <p14:tracePt t="65463" x="10466388" y="5848350"/>
          <p14:tracePt t="65558" x="10466388" y="5840413"/>
          <p14:tracePt t="65604" x="10466388" y="5830888"/>
          <p14:tracePt t="65613" x="10456863" y="5830888"/>
          <p14:tracePt t="65629" x="10456863" y="5822950"/>
          <p14:tracePt t="65653" x="10447338" y="5813425"/>
          <p14:tracePt t="65664" x="10447338" y="5803900"/>
          <p14:tracePt t="65679" x="10439400" y="5795963"/>
          <p14:tracePt t="65696" x="10429875" y="5795963"/>
          <p14:tracePt t="65713" x="10420350" y="5776913"/>
          <p14:tracePt t="65745" x="10412413" y="5776913"/>
          <p14:tracePt t="65773" x="10402888" y="5768975"/>
          <p14:tracePt t="65813" x="10394950" y="5759450"/>
          <p14:tracePt t="65877" x="10385425" y="5759450"/>
          <p14:tracePt t="65933" x="10375900" y="5759450"/>
          <p14:tracePt t="66149" x="10358438" y="5751513"/>
          <p14:tracePt t="66181" x="10348913" y="5741988"/>
          <p14:tracePt t="67852" x="10331450" y="5741988"/>
          <p14:tracePt t="67871" x="10304463" y="5741988"/>
          <p14:tracePt t="67886" x="10296525" y="5741988"/>
          <p14:tracePt t="67903" x="10287000" y="5741988"/>
          <p14:tracePt t="67925" x="10277475" y="5741988"/>
          <p14:tracePt t="68198" x="10269538" y="5741988"/>
          <p14:tracePt t="68222" x="10252075" y="5732463"/>
          <p14:tracePt t="68340" x="10242550" y="5732463"/>
          <p14:tracePt t="68349" x="10233025" y="5732463"/>
          <p14:tracePt t="68365" x="10215563" y="5715000"/>
          <p14:tracePt t="68381" x="10206038" y="5705475"/>
          <p14:tracePt t="68397" x="10180638" y="5697538"/>
          <p14:tracePt t="68414" x="10171113" y="5697538"/>
          <p14:tracePt t="68431" x="10171113" y="5688013"/>
          <p14:tracePt t="68448" x="10161588" y="5680075"/>
          <p14:tracePt t="68480" x="10153650" y="5670550"/>
          <p14:tracePt t="68496" x="10153650" y="5661025"/>
          <p14:tracePt t="68513" x="10144125" y="5653088"/>
          <p14:tracePt t="68532" x="10134600" y="5643563"/>
          <p14:tracePt t="68551" x="10134600" y="5634038"/>
          <p14:tracePt t="68585" x="10126663" y="5626100"/>
          <p14:tracePt t="68700" x="10126663" y="5616575"/>
          <p14:tracePt t="68716" x="10117138" y="5616575"/>
          <p14:tracePt t="68748" x="10117138" y="5608638"/>
          <p14:tracePt t="69037" x="10109200" y="5599113"/>
        </p14:tracePtLst>
      </p14:laserTraceLst>
    </p:ext>
  </p:extLs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41590" y="1929075"/>
            <a:ext cx="6519300" cy="2720941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айнымалысы бар сызықтық емес теңсіздіктер жүйесін шешуді үйрендіңіз.</a:t>
            </a:r>
            <a:endParaRPr lang="en-US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9316" y="2655340"/>
            <a:ext cx="3521413" cy="432173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993048" y="924422"/>
            <a:ext cx="44779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Қорытынды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954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392"/>
    </mc:Choice>
    <mc:Fallback xmlns="">
      <p:transition spd="slow" advTm="18392"/>
    </mc:Fallback>
  </mc:AlternateContent>
  <p:timing>
    <p:tnLst>
      <p:par>
        <p:cTn id="1" dur="indefinite" restart="never" nodeType="tmRoot"/>
      </p:par>
    </p:tnLst>
  </p:timing>
  <p:extLst mod="1">
    <p:ext uri="{3A86A75C-4F4B-4683-9AE1-C65F6400EC91}">
      <p14:laserTraceLst xmlns:p14="http://schemas.microsoft.com/office/powerpoint/2010/main">
        <p14:tracePtLst>
          <p14:tracePt t="693" x="10109200" y="5545138"/>
          <p14:tracePt t="940" x="10109200" y="5554663"/>
          <p14:tracePt t="972" x="10109200" y="5562600"/>
          <p14:tracePt t="1324" x="10109200" y="5572125"/>
          <p14:tracePt t="1332" x="10109200" y="5581650"/>
          <p14:tracePt t="1373" x="10109200" y="5589588"/>
          <p14:tracePt t="1485" x="10109200" y="5599113"/>
          <p14:tracePt t="1508" x="10109200" y="5616575"/>
          <p14:tracePt t="1516" x="10099675" y="5616575"/>
          <p14:tracePt t="1533" x="10099675" y="5626100"/>
          <p14:tracePt t="1546" x="10090150" y="5643563"/>
          <p14:tracePt t="1564" x="10063163" y="5688013"/>
          <p14:tracePt t="1580" x="10010775" y="5715000"/>
          <p14:tracePt t="1596" x="9929813" y="5741988"/>
          <p14:tracePt t="1614" x="9759950" y="5759450"/>
          <p14:tracePt t="1630" x="9582150" y="5759450"/>
          <p14:tracePt t="1647" x="9358313" y="5759450"/>
          <p14:tracePt t="1663" x="9117013" y="5759450"/>
          <p14:tracePt t="1679" x="8939213" y="5759450"/>
          <p14:tracePt t="1695" x="8796338" y="5759450"/>
          <p14:tracePt t="1712" x="8653463" y="5759450"/>
          <p14:tracePt t="1728" x="8491538" y="5759450"/>
          <p14:tracePt t="1746" x="8286750" y="5732463"/>
          <p14:tracePt t="1761" x="8027988" y="5688013"/>
          <p14:tracePt t="1780" x="7599363" y="5634038"/>
          <p14:tracePt t="1794" x="7491413" y="5599113"/>
          <p14:tracePt t="1812" x="7180263" y="5545138"/>
          <p14:tracePt t="1829" x="7045325" y="5510213"/>
          <p14:tracePt t="1845" x="6956425" y="5500688"/>
          <p14:tracePt t="1862" x="6875463" y="5473700"/>
          <p14:tracePt t="1878" x="6796088" y="5456238"/>
          <p14:tracePt t="1895" x="6697663" y="5419725"/>
          <p14:tracePt t="1911" x="6554788" y="5375275"/>
          <p14:tracePt t="1927" x="6394450" y="5313363"/>
          <p14:tracePt t="1944" x="6215063" y="5241925"/>
          <p14:tracePt t="1961" x="6027738" y="5170488"/>
          <p14:tracePt t="1966" x="5929313" y="5126038"/>
          <p14:tracePt t="1978" x="5840413" y="5099050"/>
          <p14:tracePt t="1994" x="5643563" y="5018088"/>
          <p14:tracePt t="2012" x="5429250" y="4911725"/>
          <p14:tracePt t="2028" x="5276850" y="4848225"/>
          <p14:tracePt t="2043" x="5187950" y="4795838"/>
          <p14:tracePt t="2060" x="5099050" y="4741863"/>
          <p14:tracePt t="2078" x="5062538" y="4714875"/>
          <p14:tracePt t="2093" x="5054600" y="4697413"/>
          <p14:tracePt t="2111" x="5054600" y="4687888"/>
          <p14:tracePt t="2127" x="5054600" y="4679950"/>
          <p14:tracePt t="2143" x="5045075" y="4670425"/>
          <p14:tracePt t="2160" x="5037138" y="4643438"/>
          <p14:tracePt t="2176" x="5027613" y="4616450"/>
          <p14:tracePt t="2193" x="5010150" y="4581525"/>
          <p14:tracePt t="2210" x="5010150" y="4545013"/>
          <p14:tracePt t="2225" x="5010150" y="4518025"/>
          <p14:tracePt t="2229" x="5010150" y="4491038"/>
          <p14:tracePt t="2242" x="5018088" y="4465638"/>
          <p14:tracePt t="2261" x="5116513" y="4429125"/>
          <p14:tracePt t="2277" x="5180013" y="4419600"/>
          <p14:tracePt t="2293" x="5224463" y="4411663"/>
          <p14:tracePt t="2310" x="5251450" y="4411663"/>
          <p14:tracePt t="2326" x="5259388" y="4402138"/>
          <p14:tracePt t="3892" x="5268913" y="4402138"/>
          <p14:tracePt t="3919" x="5268913" y="4394200"/>
          <p14:tracePt t="3958" x="5268913" y="4384675"/>
          <p14:tracePt t="3980" x="5268913" y="4375150"/>
          <p14:tracePt t="5060" x="5251450" y="4375150"/>
          <p14:tracePt t="5068" x="5224463" y="4375150"/>
          <p14:tracePt t="5078" x="5214938" y="4375150"/>
          <p14:tracePt t="5094" x="5170488" y="4375150"/>
          <p14:tracePt t="5110" x="5133975" y="4375150"/>
          <p14:tracePt t="5127" x="5062538" y="4357688"/>
          <p14:tracePt t="5144" x="4919663" y="4340225"/>
          <p14:tracePt t="5160" x="4759325" y="4276725"/>
          <p14:tracePt t="5177" x="4527550" y="4197350"/>
          <p14:tracePt t="5195" x="4286250" y="4089400"/>
          <p14:tracePt t="5211" x="3911600" y="3938588"/>
          <p14:tracePt t="5228" x="3724275" y="3813175"/>
          <p14:tracePt t="5244" x="3643313" y="3741738"/>
          <p14:tracePt t="5262" x="3616325" y="3697288"/>
          <p14:tracePt t="5277" x="3598863" y="3643313"/>
          <p14:tracePt t="5293" x="3562350" y="3571875"/>
          <p14:tracePt t="5310" x="3536950" y="3517900"/>
          <p14:tracePt t="5327" x="3517900" y="3473450"/>
          <p14:tracePt t="5343" x="3490913" y="3438525"/>
          <p14:tracePt t="5359" x="3473450" y="3411538"/>
          <p14:tracePt t="5375" x="3455988" y="3394075"/>
          <p14:tracePt t="5392" x="3429000" y="3348038"/>
          <p14:tracePt t="5409" x="3384550" y="3295650"/>
          <p14:tracePt t="5425" x="3348038" y="3259138"/>
          <p14:tracePt t="5443" x="3322638" y="3251200"/>
          <p14:tracePt t="5445" x="3313113" y="3232150"/>
          <p14:tracePt t="5463" x="3303588" y="3232150"/>
          <p14:tracePt t="5484" x="3295650" y="3232150"/>
          <p14:tracePt t="5494" x="3286125" y="3232150"/>
          <p14:tracePt t="5509" x="3259138" y="3224213"/>
          <p14:tracePt t="5525" x="3214688" y="3214688"/>
          <p14:tracePt t="5541" x="3187700" y="3205163"/>
          <p14:tracePt t="5558" x="3143250" y="3205163"/>
          <p14:tracePt t="5575" x="3089275" y="3197225"/>
          <p14:tracePt t="5592" x="3044825" y="3187700"/>
          <p14:tracePt t="5608" x="3017838" y="3170238"/>
          <p14:tracePt t="5624" x="2982913" y="3152775"/>
          <p14:tracePt t="5641" x="2965450" y="3116263"/>
          <p14:tracePt t="5658" x="2946400" y="3071813"/>
          <p14:tracePt t="5674" x="2946400" y="3017838"/>
          <p14:tracePt t="5692" x="3009900" y="2919413"/>
          <p14:tracePt t="5708" x="3081338" y="2847975"/>
          <p14:tracePt t="5724" x="3152775" y="2795588"/>
          <p14:tracePt t="5741" x="3197225" y="2768600"/>
          <p14:tracePt t="5757" x="3232150" y="2741613"/>
          <p14:tracePt t="5773" x="3251200" y="2724150"/>
          <p14:tracePt t="5790" x="3259138" y="2714625"/>
          <p14:tracePt t="5806" x="3276600" y="2714625"/>
          <p14:tracePt t="5822" x="3286125" y="2705100"/>
          <p14:tracePt t="5840" x="3313113" y="2687638"/>
          <p14:tracePt t="5856" x="3375025" y="2670175"/>
          <p14:tracePt t="5875" x="3482975" y="2660650"/>
          <p14:tracePt t="5889" x="3517900" y="2660650"/>
          <p14:tracePt t="5907" x="3660775" y="2652713"/>
          <p14:tracePt t="5924" x="3697288" y="2652713"/>
          <p14:tracePt t="5939" x="3705225" y="2652713"/>
          <p14:tracePt t="5975" x="3714750" y="2652713"/>
          <p14:tracePt t="5989" x="3768725" y="2625725"/>
          <p14:tracePt t="6006" x="3867150" y="2589213"/>
          <p14:tracePt t="6023" x="3973513" y="2554288"/>
          <p14:tracePt t="6039" x="4054475" y="2527300"/>
          <p14:tracePt t="6056" x="4098925" y="2517775"/>
          <p14:tracePt t="6072" x="4116388" y="2509838"/>
          <p14:tracePt t="6089" x="4143375" y="2509838"/>
          <p14:tracePt t="6105" x="4197350" y="2482850"/>
          <p14:tracePt t="6123" x="4367213" y="2428875"/>
          <p14:tracePt t="6139" x="4465638" y="2419350"/>
          <p14:tracePt t="6155" x="4537075" y="2411413"/>
          <p14:tracePt t="6172" x="4581525" y="2393950"/>
          <p14:tracePt t="6189" x="4598988" y="2393950"/>
          <p14:tracePt t="6205" x="4625975" y="2393950"/>
          <p14:tracePt t="6222" x="4633913" y="2393950"/>
          <p14:tracePt t="6238" x="4652963" y="2393950"/>
          <p14:tracePt t="6255" x="4687888" y="2393950"/>
          <p14:tracePt t="6270" x="4732338" y="2393950"/>
          <p14:tracePt t="6288" x="4786313" y="2393950"/>
          <p14:tracePt t="6304" x="4848225" y="2393950"/>
          <p14:tracePt t="6321" x="4919663" y="2393950"/>
          <p14:tracePt t="6337" x="5000625" y="2411413"/>
          <p14:tracePt t="6355" x="5054600" y="2428875"/>
          <p14:tracePt t="6371" x="5089525" y="2438400"/>
          <p14:tracePt t="6388" x="5153025" y="2438400"/>
          <p14:tracePt t="6404" x="5197475" y="2438400"/>
          <p14:tracePt t="6421" x="5241925" y="2438400"/>
          <p14:tracePt t="6437" x="5268913" y="2438400"/>
          <p14:tracePt t="6454" x="5276850" y="2438400"/>
          <p14:tracePt t="6500" x="5276850" y="2446338"/>
          <p14:tracePt t="6507" x="5251450" y="2465388"/>
          <p14:tracePt t="6519" x="5224463" y="2473325"/>
          <p14:tracePt t="6536" x="5108575" y="2527300"/>
          <p14:tracePt t="6553" x="4983163" y="2589213"/>
          <p14:tracePt t="6569" x="4803775" y="2687638"/>
          <p14:tracePt t="6586" x="4608513" y="2768600"/>
          <p14:tracePt t="6603" x="4268788" y="2911475"/>
          <p14:tracePt t="6620" x="4108450" y="2982913"/>
          <p14:tracePt t="6637" x="3973513" y="3027363"/>
          <p14:tracePt t="6652" x="3848100" y="3054350"/>
          <p14:tracePt t="6669" x="3724275" y="3098800"/>
          <p14:tracePt t="6686" x="3581400" y="3152775"/>
          <p14:tracePt t="6702" x="3482975" y="3187700"/>
          <p14:tracePt t="6719" x="3411538" y="3224213"/>
          <p14:tracePt t="6736" x="3348038" y="3251200"/>
          <p14:tracePt t="6751" x="3286125" y="3286125"/>
          <p14:tracePt t="6768" x="3241675" y="3295650"/>
          <p14:tracePt t="6786" x="3187700" y="3322638"/>
          <p14:tracePt t="6801" x="3179763" y="3322638"/>
          <p14:tracePt t="6819" x="3133725" y="3322638"/>
          <p14:tracePt t="6834" x="3116263" y="3322638"/>
          <p14:tracePt t="6852" x="3081338" y="3322638"/>
          <p14:tracePt t="6886" x="3071813" y="3322638"/>
          <p14:tracePt t="6900" x="3054350" y="3322638"/>
          <p14:tracePt t="6918" x="3044825" y="3322638"/>
          <p14:tracePt t="6935" x="3036888" y="3313113"/>
          <p14:tracePt t="6951" x="3036888" y="3303588"/>
          <p14:tracePt t="6969" x="3036888" y="3276600"/>
          <p14:tracePt t="6984" x="3036888" y="3268663"/>
          <p14:tracePt t="7000" x="3036888" y="3251200"/>
          <p14:tracePt t="7017" x="3036888" y="3232150"/>
          <p14:tracePt t="7033" x="3054350" y="3205163"/>
          <p14:tracePt t="7051" x="3116263" y="3160713"/>
          <p14:tracePt t="7066" x="3133725" y="3152775"/>
          <p14:tracePt t="7083" x="3170238" y="3133725"/>
          <p14:tracePt t="7100" x="3197225" y="3116263"/>
          <p14:tracePt t="7116" x="3214688" y="3108325"/>
          <p14:tracePt t="7132" x="3276600" y="3098800"/>
          <p14:tracePt t="7150" x="3322638" y="3062288"/>
          <p14:tracePt t="7168" x="3394075" y="3027363"/>
          <p14:tracePt t="7183" x="3419475" y="3009900"/>
          <p14:tracePt t="7201" x="3446463" y="3000375"/>
          <p14:tracePt t="7216" x="3465513" y="2982913"/>
          <p14:tracePt t="7219" x="3473450" y="2982913"/>
          <p14:tracePt t="7232" x="3490913" y="2973388"/>
          <p14:tracePt t="7249" x="3509963" y="2965450"/>
          <p14:tracePt t="7267" x="3562350" y="2938463"/>
          <p14:tracePt t="7284" x="3616325" y="2928938"/>
          <p14:tracePt t="7299" x="3633788" y="2919413"/>
          <p14:tracePt t="7316" x="3670300" y="2911475"/>
          <p14:tracePt t="7332" x="3679825" y="2911475"/>
          <p14:tracePt t="7348" x="3705225" y="2901950"/>
          <p14:tracePt t="7365" x="3732213" y="2894013"/>
          <p14:tracePt t="7382" x="3768725" y="2894013"/>
          <p14:tracePt t="7399" x="3830638" y="2894013"/>
          <p14:tracePt t="7415" x="3938588" y="2894013"/>
          <p14:tracePt t="7431" x="4054475" y="2894013"/>
          <p14:tracePt t="7448" x="4143375" y="2894013"/>
          <p14:tracePt t="7453" x="4187825" y="2894013"/>
          <p14:tracePt t="7464" x="4205288" y="2894013"/>
          <p14:tracePt t="7481" x="4251325" y="2894013"/>
          <p14:tracePt t="7498" x="4286250" y="2884488"/>
          <p14:tracePt t="7515" x="4367213" y="2857500"/>
          <p14:tracePt t="7531" x="4402138" y="2847975"/>
          <p14:tracePt t="7548" x="4419600" y="2847975"/>
          <p14:tracePt t="7564" x="4429125" y="2847975"/>
          <p14:tracePt t="7581" x="4446588" y="2840038"/>
          <p14:tracePt t="7598" x="4456113" y="2840038"/>
          <p14:tracePt t="7613" x="4483100" y="2830513"/>
          <p14:tracePt t="7631" x="4537075" y="2822575"/>
          <p14:tracePt t="7647" x="4625975" y="2803525"/>
          <p14:tracePt t="7663" x="4697413" y="2786063"/>
          <p14:tracePt t="7680" x="4741863" y="2776538"/>
          <p14:tracePt t="7697" x="4776788" y="2776538"/>
          <p14:tracePt t="7715" x="4813300" y="2776538"/>
          <p14:tracePt t="7730" x="4830763" y="2776538"/>
          <p14:tracePt t="7747" x="4857750" y="2776538"/>
          <p14:tracePt t="7763" x="4884738" y="2776538"/>
          <p14:tracePt t="7781" x="4929188" y="2776538"/>
          <p14:tracePt t="7797" x="4956175" y="2776538"/>
          <p14:tracePt t="7813" x="4991100" y="2776538"/>
          <p14:tracePt t="7883" x="5000625" y="2776538"/>
          <p14:tracePt t="7892" x="5010150" y="2776538"/>
          <p14:tracePt t="7917" x="5027613" y="2776538"/>
          <p14:tracePt t="7924" x="5037138" y="2776538"/>
          <p14:tracePt t="7939" x="5045075" y="2776538"/>
          <p14:tracePt t="8108" x="5054600" y="2776538"/>
          <p14:tracePt t="8116" x="5062538" y="2776538"/>
          <p14:tracePt t="8133" x="5072063" y="2776538"/>
          <p14:tracePt t="8144" x="5081588" y="2776538"/>
          <p14:tracePt t="8163" x="5099050" y="2776538"/>
          <p14:tracePt t="8178" x="5133975" y="2776538"/>
          <p14:tracePt t="8195" x="5251450" y="2803525"/>
          <p14:tracePt t="8212" x="5429250" y="2830513"/>
          <p14:tracePt t="8228" x="5608638" y="2874963"/>
          <p14:tracePt t="8244" x="5822950" y="2928938"/>
          <p14:tracePt t="8261" x="6000750" y="2946400"/>
          <p14:tracePt t="8276" x="6134100" y="2973388"/>
          <p14:tracePt t="8294" x="6232525" y="2982913"/>
          <p14:tracePt t="8311" x="6286500" y="2982913"/>
          <p14:tracePt t="8327" x="6323013" y="2982913"/>
          <p14:tracePt t="8343" x="6330950" y="2982913"/>
          <p14:tracePt t="8360" x="6357938" y="2982913"/>
          <p14:tracePt t="8376" x="6402388" y="2973388"/>
          <p14:tracePt t="8392" x="6446838" y="2973388"/>
          <p14:tracePt t="8411" x="6518275" y="2973388"/>
          <p14:tracePt t="8425" x="6537325" y="2973388"/>
          <p14:tracePt t="8443" x="6554788" y="2973388"/>
          <p14:tracePt t="8483" x="6562725" y="2973388"/>
          <p14:tracePt t="8540" x="6572250" y="2973388"/>
          <p14:tracePt t="8556" x="6581775" y="2965450"/>
          <p14:tracePt t="8587" x="6589713" y="2955925"/>
          <p14:tracePt t="8613" x="6589713" y="2946400"/>
          <p14:tracePt t="8635" x="6608763" y="2938463"/>
          <p14:tracePt t="8651" x="6626225" y="2919413"/>
          <p14:tracePt t="8667" x="6634163" y="2911475"/>
          <p14:tracePt t="8677" x="6653213" y="2911475"/>
          <p14:tracePt t="8700" x="6661150" y="2894013"/>
          <p14:tracePt t="8711" x="6670675" y="2894013"/>
          <p14:tracePt t="8725" x="6680200" y="2884488"/>
          <p14:tracePt t="8741" x="6688138" y="2874963"/>
          <p14:tracePt t="8757" x="6697663" y="2867025"/>
          <p14:tracePt t="8773" x="6705600" y="2857500"/>
          <p14:tracePt t="8790" x="6705600" y="2847975"/>
          <p14:tracePt t="8806" x="6715125" y="2840038"/>
          <p14:tracePt t="8835" x="6724650" y="2840038"/>
          <p14:tracePt t="10355" x="6724650" y="2867025"/>
          <p14:tracePt t="10362" x="6697663" y="2911475"/>
          <p14:tracePt t="10372" x="6688138" y="2955925"/>
          <p14:tracePt t="10382" x="6680200" y="3009900"/>
          <p14:tracePt t="10398" x="6661150" y="3133725"/>
          <p14:tracePt t="10415" x="6643688" y="3241675"/>
          <p14:tracePt t="10432" x="6616700" y="3357563"/>
          <p14:tracePt t="10450" x="6581775" y="3490913"/>
          <p14:tracePt t="10467" x="6572250" y="3554413"/>
          <p14:tracePt t="10483" x="6554788" y="3598863"/>
          <p14:tracePt t="10499" x="6537325" y="3652838"/>
          <p14:tracePt t="10516" x="6527800" y="3679825"/>
          <p14:tracePt t="10532" x="6527800" y="3705225"/>
          <p14:tracePt t="10548" x="6510338" y="3724275"/>
          <p14:tracePt t="10565" x="6510338" y="3732213"/>
          <p14:tracePt t="10598" x="6500813" y="3751263"/>
          <p14:tracePt t="10614" x="6500813" y="3759200"/>
          <p14:tracePt t="10630" x="6491288" y="3768725"/>
          <p14:tracePt t="10647" x="6473825" y="3786188"/>
          <p14:tracePt t="10664" x="6456363" y="3822700"/>
          <p14:tracePt t="10680" x="6446838" y="3840163"/>
          <p14:tracePt t="10698" x="6438900" y="3848100"/>
          <p14:tracePt t="10715" x="6411913" y="3894138"/>
          <p14:tracePt t="10731" x="6411913" y="3929063"/>
          <p14:tracePt t="10747" x="6394450" y="3956050"/>
          <p14:tracePt t="10764" x="6375400" y="4000500"/>
          <p14:tracePt t="10781" x="6367463" y="4044950"/>
          <p14:tracePt t="10797" x="6357938" y="4071938"/>
          <p14:tracePt t="10814" x="6357938" y="4108450"/>
          <p14:tracePt t="10830" x="6348413" y="4125913"/>
          <p14:tracePt t="10863" x="6348413" y="4152900"/>
          <p14:tracePt t="10896" x="6348413" y="4170363"/>
          <p14:tracePt t="10913" x="6348413" y="4187825"/>
          <p14:tracePt t="10930" x="6348413" y="4205288"/>
          <p14:tracePt t="10963" x="6348413" y="4214813"/>
          <p14:tracePt t="11011" x="6348413" y="4224338"/>
          <p14:tracePt t="11051" x="6348413" y="4232275"/>
          <p14:tracePt t="11171" x="6348413" y="4241800"/>
          <p14:tracePt t="11179" x="6348413" y="4251325"/>
          <p14:tracePt t="11194" x="6348413" y="4268788"/>
          <p14:tracePt t="11211" x="6348413" y="4286250"/>
          <p14:tracePt t="11228" x="6348413" y="4322763"/>
          <p14:tracePt t="11244" x="6367463" y="4348163"/>
          <p14:tracePt t="11262" x="6394450" y="4384675"/>
          <p14:tracePt t="11278" x="6429375" y="4483100"/>
          <p14:tracePt t="11294" x="6491288" y="4652963"/>
          <p14:tracePt t="11311" x="6554788" y="4894263"/>
          <p14:tracePt t="11327" x="6608763" y="5089525"/>
          <p14:tracePt t="11343" x="6653213" y="5232400"/>
          <p14:tracePt t="11361" x="6688138" y="5286375"/>
          <p14:tracePt t="11378" x="6705600" y="5330825"/>
          <p14:tracePt t="11394" x="6715125" y="5348288"/>
          <p14:tracePt t="11412" x="6715125" y="5367338"/>
          <p14:tracePt t="11445" x="6732588" y="5375275"/>
          <p14:tracePt t="11461" x="6742113" y="5375275"/>
          <p14:tracePt t="11477" x="6759575" y="5394325"/>
          <p14:tracePt t="11493" x="6769100" y="5402263"/>
          <p14:tracePt t="11532" x="6777038" y="5402263"/>
          <p14:tracePt t="11563" x="6777038" y="5411788"/>
          <p14:tracePt t="11580" x="6796088" y="5419725"/>
          <p14:tracePt t="11586" x="6796088" y="5429250"/>
          <p14:tracePt t="11596" x="6823075" y="5456238"/>
          <p14:tracePt t="11610" x="6911975" y="5562600"/>
          <p14:tracePt t="11627" x="7081838" y="5759450"/>
          <p14:tracePt t="11643" x="7277100" y="6018213"/>
          <p14:tracePt t="11659" x="7510463" y="6242050"/>
          <p14:tracePt t="11676" x="7680325" y="6384925"/>
          <p14:tracePt t="11693" x="7823200" y="6465888"/>
          <p14:tracePt t="11710" x="7885113" y="6483350"/>
          <p14:tracePt t="11725" x="7939088" y="6500813"/>
          <p14:tracePt t="11743" x="7991475" y="6510338"/>
          <p14:tracePt t="11759" x="8037513" y="6518275"/>
          <p14:tracePt t="11775" x="8116888" y="6545263"/>
          <p14:tracePt t="11791" x="8180388" y="6554788"/>
          <p14:tracePt t="11808" x="8224838" y="6581775"/>
          <p14:tracePt t="11824" x="8232775" y="6581775"/>
          <p14:tracePt t="12211" x="8242300" y="6581775"/>
          <p14:tracePt t="12219" x="8251825" y="6581775"/>
          <p14:tracePt t="12229" x="8251825" y="6572250"/>
          <p14:tracePt t="12239" x="8259763" y="6572250"/>
          <p14:tracePt t="12256" x="8269288" y="6562725"/>
          <p14:tracePt t="12273" x="8277225" y="6554788"/>
          <p14:tracePt t="12289" x="8296275" y="6527800"/>
          <p14:tracePt t="12306" x="8313738" y="6510338"/>
          <p14:tracePt t="12323" x="8331200" y="6491288"/>
          <p14:tracePt t="12339" x="8340725" y="6483350"/>
          <p14:tracePt t="12356" x="8348663" y="6473825"/>
          <p14:tracePt t="12372" x="8348663" y="6465888"/>
          <p14:tracePt t="12388" x="8358188" y="6465888"/>
          <p14:tracePt t="12405" x="8367713" y="6456363"/>
          <p14:tracePt t="12475" x="8367713" y="6446838"/>
          <p14:tracePt t="16522" x="8367713" y="6429375"/>
          <p14:tracePt t="16531" x="8375650" y="6429375"/>
          <p14:tracePt t="16547" x="8375650" y="6419850"/>
          <p14:tracePt t="16650" x="8375650" y="6411913"/>
          <p14:tracePt t="16658" x="8375650" y="6402388"/>
          <p14:tracePt t="16843" x="8375650" y="6394450"/>
          <p14:tracePt t="16882" x="8375650" y="6384925"/>
          <p14:tracePt t="16979" x="8375650" y="6367463"/>
          <p14:tracePt t="17028" x="8367713" y="6357938"/>
          <p14:tracePt t="17074" x="8367713" y="6340475"/>
          <p14:tracePt t="17100" x="8358188" y="6330950"/>
          <p14:tracePt t="18218" x="8358188" y="6313488"/>
        </p14:tracePtLst>
      </p14:laserTrace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76971" y="2283038"/>
            <a:ext cx="6519300" cy="2720941"/>
          </a:xfrm>
        </p:spPr>
        <p:txBody>
          <a:bodyPr>
            <a:normAutofit/>
          </a:bodyPr>
          <a:lstStyle/>
          <a:p>
            <a:pPr algn="l"/>
            <a:r>
              <a:rPr lang="ru-RU" sz="2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</a:t>
            </a:r>
            <a:r>
              <a:rPr lang="ru-RU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сабақта</a:t>
            </a:r>
            <a:r>
              <a:rPr lang="ru-RU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kk-KZ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</a:t>
            </a:r>
            <a:r>
              <a:rPr lang="kk-KZ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кі айнымалысы бар сызықтық емес теңсіздіктер жүйесін шешуді үйренесіз.</a:t>
            </a:r>
            <a:endParaRPr lang="en-US" sz="20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9316" y="2655340"/>
            <a:ext cx="3521413" cy="4321735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2133926" y="738762"/>
            <a:ext cx="6405390" cy="90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айнымалысы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сызықтық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теңсіздіктер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жүйелері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864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18867">
        <p:circle/>
      </p:transition>
    </mc:Choice>
    <mc:Fallback xmlns="">
      <p:transition spd="slow" advTm="18867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63734" y="344921"/>
            <a:ext cx="7693663" cy="64633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kk-KZ" i="1" dirty="0" smtClean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Бір немесе бірнеше теңсіздігі сызықтық емес болатын екі айнымалысы бар сызықтық емес теңсіздіктер</a:t>
            </a:r>
            <a:r>
              <a:rPr lang="en-US" i="1" dirty="0" smtClean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i="1" dirty="0" smtClean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 қарастырайық.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937709" y="1638387"/>
                <a:ext cx="1381084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kk-KZ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≤9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&lt;−5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7709" y="1638387"/>
                <a:ext cx="1381084" cy="61786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878335" y="1686654"/>
                <a:ext cx="1381083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kk-KZ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&lt;3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8335" y="1686654"/>
                <a:ext cx="1381083" cy="61786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569538" y="1588203"/>
                <a:ext cx="1300484" cy="10256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9538" y="1588203"/>
                <a:ext cx="1300484" cy="1025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1958155" y="2674651"/>
            <a:ext cx="60530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u="sng" dirty="0" smtClean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екі </a:t>
            </a:r>
            <a:r>
              <a:rPr lang="kk-KZ" u="sng" dirty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айнымалысы бар </a:t>
            </a:r>
            <a:r>
              <a:rPr lang="kk-KZ" u="sng" dirty="0" smtClean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сызықтық емес теңсіздіктер жүйелері</a:t>
            </a:r>
            <a:endParaRPr lang="ru-RU" u="sng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05741" y="1686654"/>
            <a:ext cx="11180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i="1" u="sng" dirty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kk-KZ" b="1" i="1" u="sng" dirty="0" smtClean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u="sng" dirty="0"/>
          </a:p>
        </p:txBody>
      </p:sp>
    </p:spTree>
    <p:extLst>
      <p:ext uri="{BB962C8B-B14F-4D97-AF65-F5344CB8AC3E}">
        <p14:creationId xmlns:p14="http://schemas.microsoft.com/office/powerpoint/2010/main" val="3469272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834"/>
    </mc:Choice>
    <mc:Fallback xmlns="">
      <p:transition spd="slow" advTm="39834"/>
    </mc:Fallback>
  </mc:AlternateContent>
  <p:timing>
    <p:tnLst>
      <p:par>
        <p:cTn id="1" dur="indefinite" restart="never" nodeType="tmRoot"/>
      </p:par>
    </p:tnLst>
  </p:timing>
  <p:extLst mod="1">
    <p:ext uri="{3A86A75C-4F4B-4683-9AE1-C65F6400EC91}">
      <p14:laserTraceLst xmlns:p14="http://schemas.microsoft.com/office/powerpoint/2010/main">
        <p14:tracePtLst>
          <p14:tracePt t="3965" x="1044575" y="4991100"/>
          <p14:tracePt t="4031" x="1231900" y="4625975"/>
          <p14:tracePt t="4047" x="1446213" y="4098925"/>
          <p14:tracePt t="4064" x="1670050" y="3571875"/>
          <p14:tracePt t="4080" x="1874838" y="3089275"/>
          <p14:tracePt t="4097" x="1990725" y="2786063"/>
          <p14:tracePt t="4113" x="2044700" y="2509838"/>
          <p14:tracePt t="4130" x="2044700" y="2339975"/>
          <p14:tracePt t="4146" x="2044700" y="2197100"/>
          <p14:tracePt t="4162" x="2044700" y="2116138"/>
          <p14:tracePt t="4179" x="2036763" y="2089150"/>
          <p14:tracePt t="4196" x="2027238" y="2071688"/>
          <p14:tracePt t="4212" x="2027238" y="2062163"/>
          <p14:tracePt t="4229" x="2017713" y="2062163"/>
          <p14:tracePt t="4246" x="2009775" y="2044700"/>
          <p14:tracePt t="4263" x="1990725" y="1990725"/>
          <p14:tracePt t="4279" x="1973263" y="1911350"/>
          <p14:tracePt t="4285" x="1965325" y="1884363"/>
          <p14:tracePt t="4295" x="1955800" y="1866900"/>
          <p14:tracePt t="4312" x="1938338" y="1822450"/>
          <p14:tracePt t="4328" x="1911350" y="1741488"/>
          <p14:tracePt t="4345" x="1901825" y="1670050"/>
          <p14:tracePt t="4361" x="1857375" y="1562100"/>
          <p14:tracePt t="4379" x="1812925" y="1446213"/>
          <p14:tracePt t="4394" x="1751013" y="1330325"/>
          <p14:tracePt t="4410" x="1679575" y="1223963"/>
          <p14:tracePt t="4428" x="1598613" y="1089025"/>
          <p14:tracePt t="4445" x="1482725" y="938213"/>
          <p14:tracePt t="4460" x="1465263" y="911225"/>
          <p14:tracePt t="4478" x="1438275" y="866775"/>
          <p14:tracePt t="4495" x="1438275" y="857250"/>
          <p14:tracePt t="4606" x="1428750" y="839788"/>
          <p14:tracePt t="4910" x="1446213" y="830263"/>
          <p14:tracePt t="4918" x="1509713" y="830263"/>
          <p14:tracePt t="4929" x="1581150" y="830263"/>
          <p14:tracePt t="4941" x="1758950" y="830263"/>
          <p14:tracePt t="4958" x="1938338" y="830263"/>
          <p14:tracePt t="4976" x="2054225" y="830263"/>
          <p14:tracePt t="4992" x="2125663" y="830263"/>
          <p14:tracePt t="5008" x="2143125" y="830263"/>
          <p14:tracePt t="5024" x="2160588" y="830263"/>
          <p14:tracePt t="5041" x="2170113" y="830263"/>
          <p14:tracePt t="5058" x="2187575" y="812800"/>
          <p14:tracePt t="5074" x="2197100" y="803275"/>
          <p14:tracePt t="5133" x="2214563" y="803275"/>
          <p14:tracePt t="5141" x="2241550" y="803275"/>
          <p14:tracePt t="5157" x="2339975" y="803275"/>
          <p14:tracePt t="5174" x="2465388" y="803275"/>
          <p14:tracePt t="5190" x="2598738" y="803275"/>
          <p14:tracePt t="5207" x="2687638" y="803275"/>
          <p14:tracePt t="5224" x="2741613" y="803275"/>
          <p14:tracePt t="5240" x="2786063" y="803275"/>
          <p14:tracePt t="5257" x="2840038" y="795338"/>
          <p14:tracePt t="5273" x="2867025" y="785813"/>
          <p14:tracePt t="5290" x="2911475" y="785813"/>
          <p14:tracePt t="5296" x="2928938" y="785813"/>
          <p14:tracePt t="5309" x="2946400" y="776288"/>
          <p14:tracePt t="5323" x="2965450" y="776288"/>
          <p14:tracePt t="5357" x="2973388" y="776288"/>
          <p14:tracePt t="5373" x="3000375" y="758825"/>
          <p14:tracePt t="5390" x="3027363" y="758825"/>
          <p14:tracePt t="5407" x="3071813" y="750888"/>
          <p14:tracePt t="5422" x="3125788" y="750888"/>
          <p14:tracePt t="5439" x="3179763" y="750888"/>
          <p14:tracePt t="5456" x="3251200" y="750888"/>
          <p14:tracePt t="5472" x="3348038" y="750888"/>
          <p14:tracePt t="5488" x="3473450" y="750888"/>
          <p14:tracePt t="5505" x="3652838" y="750888"/>
          <p14:tracePt t="5520" x="3795713" y="750888"/>
          <p14:tracePt t="5538" x="3938588" y="750888"/>
          <p14:tracePt t="5554" x="4010025" y="750888"/>
          <p14:tracePt t="5570" x="4044950" y="750888"/>
          <p14:tracePt t="5638" x="4054475" y="750888"/>
          <p14:tracePt t="5657" x="4062413" y="750888"/>
          <p14:tracePt t="5671" x="4071938" y="750888"/>
          <p14:tracePt t="5678" x="4081463" y="750888"/>
          <p14:tracePt t="5688" x="4089400" y="750888"/>
          <p14:tracePt t="5705" x="4125913" y="758825"/>
          <p14:tracePt t="5722" x="4152900" y="758825"/>
          <p14:tracePt t="5738" x="4214813" y="758825"/>
          <p14:tracePt t="5754" x="4313238" y="758825"/>
          <p14:tracePt t="5772" x="4429125" y="731838"/>
          <p14:tracePt t="5789" x="4510088" y="714375"/>
          <p14:tracePt t="5795" x="4545013" y="704850"/>
          <p14:tracePt t="5807" x="4562475" y="704850"/>
          <p14:tracePt t="5820" x="4572000" y="704850"/>
          <p14:tracePt t="6429" x="4572000" y="687388"/>
          <p14:tracePt t="6749" x="4554538" y="669925"/>
          <p14:tracePt t="6757" x="4537075" y="669925"/>
          <p14:tracePt t="6767" x="4510088" y="660400"/>
          <p14:tracePt t="6783" x="4465638" y="660400"/>
          <p14:tracePt t="6788" x="4446588" y="660400"/>
          <p14:tracePt t="6799" x="4411663" y="660400"/>
          <p14:tracePt t="6816" x="4367213" y="660400"/>
          <p14:tracePt t="6832" x="4330700" y="687388"/>
          <p14:tracePt t="6847" x="4303713" y="704850"/>
          <p14:tracePt t="7165" x="4313238" y="704850"/>
          <p14:tracePt t="7173" x="4330700" y="704850"/>
          <p14:tracePt t="7184" x="4367213" y="704850"/>
          <p14:tracePt t="7197" x="4483100" y="704850"/>
          <p14:tracePt t="7215" x="4652963" y="704850"/>
          <p14:tracePt t="7231" x="4840288" y="714375"/>
          <p14:tracePt t="7247" x="5045075" y="741363"/>
          <p14:tracePt t="7263" x="5170488" y="750888"/>
          <p14:tracePt t="7279" x="5251450" y="758825"/>
          <p14:tracePt t="7285" x="5276850" y="758825"/>
          <p14:tracePt t="7296" x="5295900" y="758825"/>
          <p14:tracePt t="7313" x="5330825" y="758825"/>
          <p14:tracePt t="7329" x="5367338" y="750888"/>
          <p14:tracePt t="7345" x="5384800" y="750888"/>
          <p14:tracePt t="7362" x="5394325" y="741363"/>
          <p14:tracePt t="7383" x="5402263" y="741363"/>
          <p14:tracePt t="7395" x="5411788" y="741363"/>
          <p14:tracePt t="7412" x="5429250" y="741363"/>
          <p14:tracePt t="7429" x="5465763" y="741363"/>
          <p14:tracePt t="7446" x="5518150" y="741363"/>
          <p14:tracePt t="7463" x="5527675" y="741363"/>
          <p14:tracePt t="7478" x="5537200" y="741363"/>
          <p14:tracePt t="7495" x="5537200" y="731838"/>
          <p14:tracePt t="7510" x="5554663" y="731838"/>
          <p14:tracePt t="7528" x="5589588" y="731838"/>
          <p14:tracePt t="7545" x="5634038" y="723900"/>
          <p14:tracePt t="7562" x="5661025" y="723900"/>
          <p14:tracePt t="7578" x="5680075" y="723900"/>
          <p14:tracePt t="7595" x="5697538" y="723900"/>
          <p14:tracePt t="7610" x="5705475" y="723900"/>
          <p14:tracePt t="7628" x="5759450" y="723900"/>
          <p14:tracePt t="7645" x="5894388" y="741363"/>
          <p14:tracePt t="7661" x="5991225" y="750888"/>
          <p14:tracePt t="7677" x="6054725" y="750888"/>
          <p14:tracePt t="7695" x="6116638" y="768350"/>
          <p14:tracePt t="7710" x="6153150" y="768350"/>
          <p14:tracePt t="7728" x="6215063" y="768350"/>
          <p14:tracePt t="7744" x="6269038" y="768350"/>
          <p14:tracePt t="7760" x="6340475" y="768350"/>
          <p14:tracePt t="7777" x="6429375" y="768350"/>
          <p14:tracePt t="7782" x="6456363" y="768350"/>
          <p14:tracePt t="7794" x="6465888" y="768350"/>
          <p14:tracePt t="7810" x="6491288" y="768350"/>
          <p14:tracePt t="7981" x="6500813" y="768350"/>
          <p14:tracePt t="7997" x="6518275" y="768350"/>
          <p14:tracePt t="8005" x="6545263" y="768350"/>
          <p14:tracePt t="8015" x="6562725" y="768350"/>
          <p14:tracePt t="8025" x="6599238" y="768350"/>
          <p14:tracePt t="8042" x="6697663" y="768350"/>
          <p14:tracePt t="8058" x="6796088" y="768350"/>
          <p14:tracePt t="8075" x="6867525" y="776288"/>
          <p14:tracePt t="8093" x="6938963" y="785813"/>
          <p14:tracePt t="8109" x="6965950" y="785813"/>
          <p14:tracePt t="8126" x="6991350" y="785813"/>
          <p14:tracePt t="8142" x="7045325" y="785813"/>
          <p14:tracePt t="8158" x="7089775" y="785813"/>
          <p14:tracePt t="8175" x="7108825" y="785813"/>
          <p14:tracePt t="8191" x="7116763" y="785813"/>
          <p14:tracePt t="8224" x="7126288" y="785813"/>
          <p14:tracePt t="8240" x="7143750" y="785813"/>
          <p14:tracePt t="8258" x="7161213" y="785813"/>
          <p14:tracePt t="8274" x="7197725" y="785813"/>
          <p14:tracePt t="8290" x="7205663" y="785813"/>
          <p14:tracePt t="8296" x="7232650" y="785813"/>
          <p14:tracePt t="8309" x="7251700" y="785813"/>
          <p14:tracePt t="8324" x="7259638" y="785813"/>
          <p14:tracePt t="8341" x="7323138" y="785813"/>
          <p14:tracePt t="8357" x="7385050" y="785813"/>
          <p14:tracePt t="8373" x="7456488" y="785813"/>
          <p14:tracePt t="8390" x="7527925" y="785813"/>
          <p14:tracePt t="8407" x="7581900" y="785813"/>
          <p14:tracePt t="8423" x="7643813" y="785813"/>
          <p14:tracePt t="8439" x="7724775" y="785813"/>
          <p14:tracePt t="8457" x="7796213" y="785813"/>
          <p14:tracePt t="8473" x="7875588" y="785813"/>
          <p14:tracePt t="8489" x="7974013" y="785813"/>
          <p14:tracePt t="8506" x="8045450" y="785813"/>
          <p14:tracePt t="8522" x="8099425" y="785813"/>
          <p14:tracePt t="8539" x="8153400" y="785813"/>
          <p14:tracePt t="8556" x="8188325" y="785813"/>
          <p14:tracePt t="8572" x="8205788" y="785813"/>
          <p14:tracePt t="8589" x="8215313" y="785813"/>
          <p14:tracePt t="8733" x="8205788" y="803275"/>
          <p14:tracePt t="8741" x="8170863" y="803275"/>
          <p14:tracePt t="8755" x="8134350" y="812800"/>
          <p14:tracePt t="8773" x="7867650" y="857250"/>
          <p14:tracePt t="8788" x="7634288" y="866775"/>
          <p14:tracePt t="8806" x="7313613" y="866775"/>
          <p14:tracePt t="8821" x="6848475" y="866775"/>
          <p14:tracePt t="8837" x="6340475" y="866775"/>
          <p14:tracePt t="8855" x="5857875" y="866775"/>
          <p14:tracePt t="8870" x="5438775" y="928688"/>
          <p14:tracePt t="8888" x="5108575" y="973138"/>
          <p14:tracePt t="8905" x="4857750" y="1017588"/>
          <p14:tracePt t="8921" x="4625975" y="1044575"/>
          <p14:tracePt t="8937" x="4402138" y="1081088"/>
          <p14:tracePt t="8953" x="4160838" y="1116013"/>
          <p14:tracePt t="8970" x="3902075" y="1116013"/>
          <p14:tracePt t="8988" x="3625850" y="1116013"/>
          <p14:tracePt t="9003" x="3214688" y="1116013"/>
          <p14:tracePt t="9021" x="2786063" y="1116013"/>
          <p14:tracePt t="9037" x="2589213" y="1116013"/>
          <p14:tracePt t="9053" x="2438400" y="1116013"/>
          <p14:tracePt t="9070" x="2339975" y="1116013"/>
          <p14:tracePt t="9086" x="2259013" y="1116013"/>
          <p14:tracePt t="9103" x="2214563" y="1116013"/>
          <p14:tracePt t="9119" x="2197100" y="1116013"/>
          <p14:tracePt t="9137" x="2187575" y="1116013"/>
          <p14:tracePt t="9189" x="2179638" y="1116013"/>
          <p14:tracePt t="9206" x="2160588" y="1116013"/>
          <p14:tracePt t="9213" x="2152650" y="1116013"/>
          <p14:tracePt t="9222" x="2133600" y="1116013"/>
          <p14:tracePt t="9236" x="2116138" y="1116013"/>
          <p14:tracePt t="9253" x="2071688" y="1116013"/>
          <p14:tracePt t="9269" x="2062163" y="1116013"/>
          <p14:tracePt t="9429" x="2054225" y="1116013"/>
          <p14:tracePt t="9574" x="2054225" y="1108075"/>
          <p14:tracePt t="9580" x="2062163" y="1108075"/>
          <p14:tracePt t="9591" x="2089150" y="1098550"/>
          <p14:tracePt t="9600" x="2108200" y="1089025"/>
          <p14:tracePt t="9617" x="2170113" y="1081088"/>
          <p14:tracePt t="9633" x="2241550" y="1054100"/>
          <p14:tracePt t="9650" x="2303463" y="1044575"/>
          <p14:tracePt t="9665" x="2357438" y="1044575"/>
          <p14:tracePt t="9682" x="2411413" y="1044575"/>
          <p14:tracePt t="9698" x="2446338" y="1044575"/>
          <p14:tracePt t="9716" x="2455863" y="1044575"/>
          <p14:tracePt t="9732" x="2473325" y="1044575"/>
          <p14:tracePt t="9749" x="2482850" y="1036638"/>
          <p14:tracePt t="9765" x="2500313" y="1036638"/>
          <p14:tracePt t="9783" x="2500313" y="1027113"/>
          <p14:tracePt t="9798" x="2517775" y="1027113"/>
          <p14:tracePt t="9815" x="2536825" y="1027113"/>
          <p14:tracePt t="9832" x="2581275" y="1017588"/>
          <p14:tracePt t="9849" x="2633663" y="1017588"/>
          <p14:tracePt t="9866" x="2714625" y="1009650"/>
          <p14:tracePt t="9882" x="2786063" y="1009650"/>
          <p14:tracePt t="9898" x="2894013" y="1009650"/>
          <p14:tracePt t="9915" x="3000375" y="1009650"/>
          <p14:tracePt t="9917" x="3071813" y="1009650"/>
          <p14:tracePt t="9931" x="3152775" y="1009650"/>
          <p14:tracePt t="9949" x="3402013" y="1009650"/>
          <p14:tracePt t="9965" x="3544888" y="1009650"/>
          <p14:tracePt t="9982" x="3670300" y="1009650"/>
          <p14:tracePt t="9998" x="3732213" y="1009650"/>
          <p14:tracePt t="10015" x="3759200" y="1009650"/>
          <p14:tracePt t="10031" x="3786188" y="1009650"/>
          <p14:tracePt t="10048" x="3803650" y="1000125"/>
          <p14:tracePt t="10086" x="3813175" y="990600"/>
          <p14:tracePt t="10109" x="3822700" y="982663"/>
          <p14:tracePt t="10181" x="3830638" y="982663"/>
          <p14:tracePt t="10189" x="3840163" y="982663"/>
          <p14:tracePt t="10200" x="3848100" y="982663"/>
          <p14:tracePt t="10215" x="3867150" y="982663"/>
          <p14:tracePt t="10230" x="3894138" y="982663"/>
          <p14:tracePt t="10248" x="3929063" y="982663"/>
          <p14:tracePt t="10264" x="3983038" y="982663"/>
          <p14:tracePt t="10280" x="4062413" y="982663"/>
          <p14:tracePt t="10286" x="4098925" y="982663"/>
          <p14:tracePt t="10298" x="4133850" y="982663"/>
          <p14:tracePt t="10313" x="4179888" y="982663"/>
          <p14:tracePt t="10329" x="4197350" y="982663"/>
          <p14:tracePt t="10347" x="4214813" y="982663"/>
          <p14:tracePt t="10453" x="4214813" y="973138"/>
          <p14:tracePt t="10644" x="4224338" y="973138"/>
          <p14:tracePt t="10653" x="4241800" y="973138"/>
          <p14:tracePt t="10664" x="4268788" y="973138"/>
          <p14:tracePt t="10677" x="4340225" y="973138"/>
          <p14:tracePt t="10695" x="4473575" y="982663"/>
          <p14:tracePt t="10711" x="4598988" y="990600"/>
          <p14:tracePt t="10728" x="4714875" y="1000125"/>
          <p14:tracePt t="10745" x="4786313" y="1009650"/>
          <p14:tracePt t="10761" x="4848225" y="1009650"/>
          <p14:tracePt t="10778" x="4911725" y="1009650"/>
          <p14:tracePt t="10783" x="4938713" y="1009650"/>
          <p14:tracePt t="10795" x="4956175" y="1009650"/>
          <p14:tracePt t="10810" x="5018088" y="1009650"/>
          <p14:tracePt t="10829" x="5054600" y="1009650"/>
          <p14:tracePt t="10844" x="5099050" y="1009650"/>
          <p14:tracePt t="10861" x="5143500" y="1009650"/>
          <p14:tracePt t="10877" x="5180013" y="1017588"/>
          <p14:tracePt t="10894" x="5232400" y="1027113"/>
          <p14:tracePt t="10910" x="5295900" y="1036638"/>
          <p14:tracePt t="10927" x="5367338" y="1036638"/>
          <p14:tracePt t="10943" x="5473700" y="1036638"/>
          <p14:tracePt t="10960" x="5572125" y="1036638"/>
          <p14:tracePt t="10976" x="5688013" y="1036638"/>
          <p14:tracePt t="10993" x="5786438" y="1036638"/>
          <p14:tracePt t="11009" x="5857875" y="1036638"/>
          <p14:tracePt t="11026" x="5919788" y="1036638"/>
          <p14:tracePt t="11042" x="5983288" y="1036638"/>
          <p14:tracePt t="11060" x="6037263" y="1036638"/>
          <p14:tracePt t="11076" x="6081713" y="1036638"/>
          <p14:tracePt t="11093" x="6153150" y="1036638"/>
          <p14:tracePt t="11110" x="6188075" y="1036638"/>
          <p14:tracePt t="11126" x="6215063" y="1036638"/>
          <p14:tracePt t="11141" x="6251575" y="1036638"/>
          <p14:tracePt t="11159" x="6259513" y="1036638"/>
          <p14:tracePt t="11175" x="6269038" y="1036638"/>
          <p14:tracePt t="11191" x="6276975" y="1036638"/>
          <p14:tracePt t="11622" x="6286500" y="1036638"/>
          <p14:tracePt t="12004" x="6259513" y="1036638"/>
          <p14:tracePt t="12013" x="6215063" y="1036638"/>
          <p14:tracePt t="12024" x="6180138" y="1044575"/>
          <p14:tracePt t="12038" x="6072188" y="1054100"/>
          <p14:tracePt t="12054" x="5938838" y="1071563"/>
          <p14:tracePt t="12071" x="5741988" y="1098550"/>
          <p14:tracePt t="12088" x="5527675" y="1143000"/>
          <p14:tracePt t="12103" x="5295900" y="1169988"/>
          <p14:tracePt t="12121" x="5054600" y="1223963"/>
          <p14:tracePt t="12137" x="4803775" y="1268413"/>
          <p14:tracePt t="12153" x="4465638" y="1357313"/>
          <p14:tracePt t="12170" x="4152900" y="1384300"/>
          <p14:tracePt t="12187" x="3875088" y="1428750"/>
          <p14:tracePt t="12204" x="3509963" y="1517650"/>
          <p14:tracePt t="12221" x="3259138" y="1589088"/>
          <p14:tracePt t="12237" x="3000375" y="1652588"/>
          <p14:tracePt t="12253" x="2768600" y="1731963"/>
          <p14:tracePt t="12270" x="2581275" y="1776413"/>
          <p14:tracePt t="12286" x="2455863" y="1822450"/>
          <p14:tracePt t="12291" x="2393950" y="1839913"/>
          <p14:tracePt t="12303" x="2347913" y="1866900"/>
          <p14:tracePt t="12319" x="2295525" y="1884363"/>
          <p14:tracePt t="12336" x="2259013" y="1901825"/>
          <p14:tracePt t="12352" x="2214563" y="1911350"/>
          <p14:tracePt t="12368" x="2160588" y="1938338"/>
          <p14:tracePt t="12385" x="2098675" y="1946275"/>
          <p14:tracePt t="12402" x="2036763" y="1982788"/>
          <p14:tracePt t="12419" x="1973263" y="2009775"/>
          <p14:tracePt t="12435" x="1919288" y="2017713"/>
          <p14:tracePt t="12452" x="1866900" y="2036763"/>
          <p14:tracePt t="12470" x="1803400" y="2062163"/>
          <p14:tracePt t="12485" x="1768475" y="2089150"/>
          <p14:tracePt t="12502" x="1741488" y="2108200"/>
          <p14:tracePt t="12518" x="1724025" y="2116138"/>
          <p14:tracePt t="12551" x="1704975" y="2133600"/>
          <p14:tracePt t="12589" x="1697038" y="2133600"/>
          <p14:tracePt t="12676" x="1687513" y="2133600"/>
          <p14:tracePt t="12684" x="1679575" y="2133600"/>
          <p14:tracePt t="12704" x="1670050" y="2133600"/>
          <p14:tracePt t="12884" x="1670050" y="2125663"/>
          <p14:tracePt t="12892" x="1670050" y="2116138"/>
          <p14:tracePt t="12903" x="1670050" y="2108200"/>
          <p14:tracePt t="13532" x="1687513" y="2108200"/>
          <p14:tracePt t="13541" x="1724025" y="2108200"/>
          <p14:tracePt t="13550" x="1795463" y="2108200"/>
          <p14:tracePt t="13562" x="1866900" y="2108200"/>
          <p14:tracePt t="13578" x="1938338" y="2098675"/>
          <p14:tracePt t="13596" x="2044700" y="2081213"/>
          <p14:tracePt t="13613" x="2125663" y="2081213"/>
          <p14:tracePt t="13630" x="2224088" y="2081213"/>
          <p14:tracePt t="13646" x="2276475" y="2081213"/>
          <p14:tracePt t="13663" x="2303463" y="2081213"/>
          <p14:tracePt t="13749" x="2312988" y="2071688"/>
          <p14:tracePt t="13756" x="2312988" y="2062163"/>
          <p14:tracePt t="14380" x="2330450" y="2054225"/>
          <p14:tracePt t="14388" x="2347913" y="2054225"/>
          <p14:tracePt t="14397" x="2366963" y="2044700"/>
          <p14:tracePt t="14408" x="2393950" y="2044700"/>
          <p14:tracePt t="14425" x="2428875" y="2044700"/>
          <p14:tracePt t="14442" x="2465388" y="2044700"/>
          <p14:tracePt t="14457" x="2482850" y="2044700"/>
          <p14:tracePt t="14474" x="2490788" y="2044700"/>
          <p14:tracePt t="14490" x="2500313" y="2036763"/>
          <p14:tracePt t="14507" x="2509838" y="2036763"/>
          <p14:tracePt t="14605" x="2517775" y="2036763"/>
          <p14:tracePt t="14612" x="2527300" y="2036763"/>
          <p14:tracePt t="14630" x="2536825" y="2036763"/>
          <p14:tracePt t="14640" x="2544763" y="2036763"/>
          <p14:tracePt t="14656" x="2562225" y="2036763"/>
          <p14:tracePt t="14673" x="2608263" y="2036763"/>
          <p14:tracePt t="14689" x="2670175" y="2036763"/>
          <p14:tracePt t="14706" x="2732088" y="2036763"/>
          <p14:tracePt t="14723" x="2786063" y="2036763"/>
          <p14:tracePt t="14740" x="2822575" y="2036763"/>
          <p14:tracePt t="14756" x="2830513" y="2027238"/>
          <p14:tracePt t="14948" x="2840038" y="2017713"/>
          <p14:tracePt t="14956" x="2867025" y="2009775"/>
          <p14:tracePt t="14974" x="2911475" y="2009775"/>
          <p14:tracePt t="14989" x="3027363" y="2009775"/>
          <p14:tracePt t="15005" x="3143250" y="2009775"/>
          <p14:tracePt t="15021" x="3197225" y="2009775"/>
          <p14:tracePt t="15038" x="3224213" y="2009775"/>
          <p14:tracePt t="16796" x="3187700" y="2009775"/>
          <p14:tracePt t="16804" x="3125788" y="2036763"/>
          <p14:tracePt t="16816" x="3036888" y="2071688"/>
          <p14:tracePt t="16829" x="2894013" y="2143125"/>
          <p14:tracePt t="16846" x="2751138" y="2214563"/>
          <p14:tracePt t="16861" x="2670175" y="2232025"/>
          <p14:tracePt t="16878" x="2616200" y="2251075"/>
          <p14:tracePt t="16897" x="2589213" y="2259013"/>
          <p14:tracePt t="16912" x="2581275" y="2259013"/>
          <p14:tracePt t="16928" x="2562225" y="2259013"/>
          <p14:tracePt t="16944" x="2554288" y="2268538"/>
          <p14:tracePt t="16977" x="2536825" y="2268538"/>
          <p14:tracePt t="17011" x="2517775" y="2276475"/>
          <p14:tracePt t="17028" x="2509838" y="2286000"/>
          <p14:tracePt t="17045" x="2500313" y="2295525"/>
          <p14:tracePt t="17060" x="2490788" y="2303463"/>
          <p14:tracePt t="17077" x="2482850" y="2303463"/>
          <p14:tracePt t="17110" x="2473325" y="2303463"/>
          <p14:tracePt t="17157" x="2465388" y="2303463"/>
          <p14:tracePt t="17196" x="2455863" y="2303463"/>
          <p14:tracePt t="17251" x="2446338" y="2303463"/>
          <p14:tracePt t="17932" x="2482850" y="2295525"/>
          <p14:tracePt t="17940" x="2536825" y="2295525"/>
          <p14:tracePt t="17955" x="2643188" y="2295525"/>
          <p14:tracePt t="17973" x="2741613" y="2295525"/>
          <p14:tracePt t="17989" x="2803525" y="2295525"/>
          <p14:tracePt t="18006" x="2830513" y="2295525"/>
          <p14:tracePt t="18022" x="2840038" y="2295525"/>
          <p14:tracePt t="18039" x="2857500" y="2295525"/>
          <p14:tracePt t="18056" x="2867025" y="2295525"/>
          <p14:tracePt t="18072" x="2884488" y="2295525"/>
          <p14:tracePt t="18088" x="2894013" y="2295525"/>
          <p14:tracePt t="19252" x="2911475" y="2286000"/>
          <p14:tracePt t="19260" x="2928938" y="2276475"/>
          <p14:tracePt t="19269" x="2946400" y="2268538"/>
          <p14:tracePt t="19281" x="2982913" y="2268538"/>
          <p14:tracePt t="19299" x="3160713" y="2259013"/>
          <p14:tracePt t="19316" x="3357563" y="2259013"/>
          <p14:tracePt t="19332" x="3509963" y="2259013"/>
          <p14:tracePt t="19349" x="3616325" y="2241550"/>
          <p14:tracePt t="19365" x="3670300" y="2241550"/>
          <p14:tracePt t="19381" x="3697288" y="2232025"/>
          <p14:tracePt t="19397" x="3732213" y="2224088"/>
          <p14:tracePt t="19414" x="3759200" y="2214563"/>
          <p14:tracePt t="19431" x="3795713" y="2214563"/>
          <p14:tracePt t="19447" x="3840163" y="2214563"/>
          <p14:tracePt t="19464" x="3857625" y="2214563"/>
          <p14:tracePt t="19480" x="3884613" y="2214563"/>
          <p14:tracePt t="19499" x="3894138" y="2214563"/>
          <p14:tracePt t="19515" x="3911600" y="2214563"/>
          <p14:tracePt t="19532" x="3946525" y="2214563"/>
          <p14:tracePt t="19548" x="3973513" y="2205038"/>
          <p14:tracePt t="19565" x="4017963" y="2205038"/>
          <p14:tracePt t="19581" x="4081463" y="2197100"/>
          <p14:tracePt t="19597" x="4098925" y="2197100"/>
          <p14:tracePt t="19614" x="4108450" y="2197100"/>
          <p14:tracePt t="19630" x="4133850" y="2187575"/>
          <p14:tracePt t="19646" x="4143375" y="2179638"/>
          <p14:tracePt t="19663" x="4152900" y="2179638"/>
          <p14:tracePt t="19679" x="4170363" y="2170113"/>
          <p14:tracePt t="19696" x="4170363" y="2160588"/>
          <p14:tracePt t="19713" x="4179888" y="2152650"/>
          <p14:tracePt t="19787" x="4187825" y="2143125"/>
          <p14:tracePt t="19924" x="4187825" y="2133600"/>
          <p14:tracePt t="19931" x="4187825" y="2125663"/>
          <p14:tracePt t="20659" x="4197350" y="2116138"/>
          <p14:tracePt t="20668" x="4214813" y="2089150"/>
          <p14:tracePt t="20684" x="4232275" y="2089150"/>
          <p14:tracePt t="20694" x="4241800" y="2089150"/>
          <p14:tracePt t="20711" x="4251325" y="2089150"/>
          <p14:tracePt t="20725" x="4276725" y="2081213"/>
          <p14:tracePt t="20741" x="4295775" y="2081213"/>
          <p14:tracePt t="20758" x="4313238" y="2081213"/>
          <p14:tracePt t="20774" x="4330700" y="2081213"/>
          <p14:tracePt t="20790" x="4340225" y="2071688"/>
          <p14:tracePt t="20808" x="4348163" y="2071688"/>
          <p14:tracePt t="20823" x="4357688" y="2071688"/>
          <p14:tracePt t="20840" x="4375150" y="2062163"/>
          <p14:tracePt t="20858" x="4384675" y="2062163"/>
          <p14:tracePt t="20874" x="4394200" y="2062163"/>
          <p14:tracePt t="20989" x="4402138" y="2062163"/>
          <p14:tracePt t="21475" x="4411663" y="2062163"/>
          <p14:tracePt t="21484" x="4429125" y="2062163"/>
          <p14:tracePt t="21493" x="4446588" y="2062163"/>
          <p14:tracePt t="21503" x="4483100" y="2062163"/>
          <p14:tracePt t="21520" x="4562475" y="2062163"/>
          <p14:tracePt t="21537" x="4625975" y="2062163"/>
          <p14:tracePt t="21554" x="4705350" y="2071688"/>
          <p14:tracePt t="21571" x="4776788" y="2081213"/>
          <p14:tracePt t="21587" x="4803775" y="2081213"/>
          <p14:tracePt t="21604" x="4813300" y="2081213"/>
          <p14:tracePt t="21622" x="4822825" y="2081213"/>
          <p14:tracePt t="21637" x="4848225" y="2081213"/>
          <p14:tracePt t="21653" x="4857750" y="2081213"/>
          <p14:tracePt t="21860" x="4875213" y="2081213"/>
          <p14:tracePt t="21875" x="4884738" y="2081213"/>
          <p14:tracePt t="21892" x="4894263" y="2081213"/>
          <p14:tracePt t="21902" x="4911725" y="2081213"/>
          <p14:tracePt t="22299" x="4929188" y="2081213"/>
          <p14:tracePt t="22318" x="4938713" y="2071688"/>
          <p14:tracePt t="22764" x="4956175" y="2071688"/>
          <p14:tracePt t="22782" x="4973638" y="2071688"/>
          <p14:tracePt t="22788" x="4991100" y="2081213"/>
          <p14:tracePt t="22803" x="5010150" y="2089150"/>
          <p14:tracePt t="22813" x="5018088" y="2089150"/>
          <p14:tracePt t="22830" x="5018088" y="2098675"/>
          <p14:tracePt t="23388" x="5018088" y="2116138"/>
          <p14:tracePt t="23395" x="5000625" y="2125663"/>
          <p14:tracePt t="23411" x="4956175" y="2143125"/>
          <p14:tracePt t="23428" x="4911725" y="2170113"/>
          <p14:tracePt t="23444" x="4867275" y="2179638"/>
          <p14:tracePt t="23460" x="4822825" y="2205038"/>
          <p14:tracePt t="23475" x="4786313" y="2214563"/>
          <p14:tracePt t="23493" x="4732338" y="2232025"/>
          <p14:tracePt t="23510" x="4652963" y="2251075"/>
          <p14:tracePt t="23527" x="4598988" y="2276475"/>
          <p14:tracePt t="23543" x="4527550" y="2286000"/>
          <p14:tracePt t="23560" x="4465638" y="2312988"/>
          <p14:tracePt t="23575" x="4419600" y="2312988"/>
          <p14:tracePt t="23593" x="4402138" y="2322513"/>
          <p14:tracePt t="23610" x="4394200" y="2330450"/>
          <p14:tracePt t="23659" x="4384675" y="2330450"/>
          <p14:tracePt t="23679" x="4375150" y="2330450"/>
          <p14:tracePt t="23694" x="4367213" y="2330450"/>
          <p14:tracePt t="24469" x="4375150" y="2330450"/>
          <p14:tracePt t="24475" x="4394200" y="2330450"/>
          <p14:tracePt t="24488" x="4411663" y="2330450"/>
          <p14:tracePt t="24505" x="4446588" y="2330450"/>
          <p14:tracePt t="24522" x="4491038" y="2330450"/>
          <p14:tracePt t="24537" x="4537075" y="2330450"/>
          <p14:tracePt t="24554" x="4608513" y="2339975"/>
          <p14:tracePt t="24571" x="4633913" y="2347913"/>
          <p14:tracePt t="24586" x="4652963" y="2347913"/>
          <p14:tracePt t="24620" x="4679950" y="2347913"/>
          <p14:tracePt t="24638" x="4687888" y="2347913"/>
          <p14:tracePt t="24654" x="4714875" y="2347913"/>
          <p14:tracePt t="24671" x="4741863" y="2347913"/>
          <p14:tracePt t="24687" x="4751388" y="2366963"/>
          <p14:tracePt t="25548" x="4741863" y="2366963"/>
          <p14:tracePt t="25667" x="4776788" y="2366963"/>
          <p14:tracePt t="25674" x="4813300" y="2366963"/>
          <p14:tracePt t="25685" x="4867275" y="2366963"/>
          <p14:tracePt t="25699" x="4946650" y="2366963"/>
          <p14:tracePt t="25715" x="5072063" y="2366963"/>
          <p14:tracePt t="25732" x="5187950" y="2366963"/>
          <p14:tracePt t="25748" x="5303838" y="2366963"/>
          <p14:tracePt t="25765" x="5438775" y="2366963"/>
          <p14:tracePt t="25781" x="5562600" y="2366963"/>
          <p14:tracePt t="25787" x="5626100" y="2357438"/>
          <p14:tracePt t="25798" x="5670550" y="2347913"/>
          <p14:tracePt t="25815" x="5759450" y="2303463"/>
          <p14:tracePt t="25831" x="5803900" y="2286000"/>
          <p14:tracePt t="25847" x="5830888" y="2268538"/>
          <p14:tracePt t="25864" x="5848350" y="2259013"/>
          <p14:tracePt t="25886" x="5848350" y="2251075"/>
          <p14:tracePt t="25955" x="5848350" y="2232025"/>
          <p14:tracePt t="26347" x="5848350" y="2224088"/>
          <p14:tracePt t="26371" x="5848350" y="2214563"/>
          <p14:tracePt t="26378" x="5848350" y="2197100"/>
          <p14:tracePt t="26403" x="5848350" y="2187575"/>
          <p14:tracePt t="26414" x="5857875" y="2179638"/>
          <p14:tracePt t="26427" x="5867400" y="2170113"/>
          <p14:tracePt t="26445" x="5867400" y="2160588"/>
          <p14:tracePt t="26461" x="5875338" y="2160588"/>
          <p14:tracePt t="26499" x="5875338" y="2152650"/>
          <p14:tracePt t="26531" x="5875338" y="2143125"/>
          <p14:tracePt t="26634" x="5875338" y="2133600"/>
          <p14:tracePt t="27123" x="5875338" y="2116138"/>
          <p14:tracePt t="27146" x="5884863" y="2108200"/>
          <p14:tracePt t="27156" x="5894388" y="2098675"/>
          <p14:tracePt t="27171" x="5902325" y="2089150"/>
          <p14:tracePt t="27187" x="5911850" y="2089150"/>
          <p14:tracePt t="27195" x="5929313" y="2089150"/>
          <p14:tracePt t="27212" x="5938838" y="2089150"/>
          <p14:tracePt t="27243" x="5946775" y="2089150"/>
          <p14:tracePt t="27251" x="5956300" y="2089150"/>
          <p14:tracePt t="27275" x="5965825" y="2089150"/>
          <p14:tracePt t="27282" x="5973763" y="2089150"/>
          <p14:tracePt t="27292" x="5983288" y="2089150"/>
          <p14:tracePt t="27306" x="5991225" y="2081213"/>
          <p14:tracePt t="27326" x="6000750" y="2081213"/>
          <p14:tracePt t="27342" x="6010275" y="2081213"/>
          <p14:tracePt t="27403" x="6018213" y="2081213"/>
          <p14:tracePt t="27426" x="6027738" y="2081213"/>
          <p14:tracePt t="27523" x="6037263" y="2081213"/>
          <p14:tracePt t="28259" x="6045200" y="2081213"/>
          <p14:tracePt t="28267" x="6072188" y="2081213"/>
          <p14:tracePt t="28284" x="6108700" y="2081213"/>
          <p14:tracePt t="28289" x="6126163" y="2081213"/>
          <p14:tracePt t="28302" x="6153150" y="2081213"/>
          <p14:tracePt t="28317" x="6161088" y="2081213"/>
          <p14:tracePt t="28334" x="6180138" y="2081213"/>
          <p14:tracePt t="28350" x="6188075" y="2081213"/>
          <p14:tracePt t="28367" x="6197600" y="2081213"/>
          <p14:tracePt t="28384" x="6205538" y="2071688"/>
          <p14:tracePt t="28400" x="6215063" y="2062163"/>
          <p14:tracePt t="28443" x="6224588" y="2062163"/>
          <p14:tracePt t="28507" x="6224588" y="2054225"/>
          <p14:tracePt t="28538" x="6232525" y="2044700"/>
          <p14:tracePt t="28554" x="6242050" y="2044700"/>
          <p14:tracePt t="28570" x="6251575" y="2044700"/>
          <p14:tracePt t="28579" x="6269038" y="2044700"/>
          <p14:tracePt t="28595" x="6276975" y="2044700"/>
          <p14:tracePt t="28604" x="6296025" y="2044700"/>
          <p14:tracePt t="28621" x="6303963" y="2044700"/>
          <p14:tracePt t="28633" x="6323013" y="2044700"/>
          <p14:tracePt t="28648" x="6340475" y="2044700"/>
          <p14:tracePt t="28666" x="6394450" y="2044700"/>
          <p14:tracePt t="28683" x="6411913" y="2044700"/>
          <p14:tracePt t="28698" x="6446838" y="2044700"/>
          <p14:tracePt t="28716" x="6473825" y="2044700"/>
          <p14:tracePt t="28732" x="6500813" y="2036763"/>
          <p14:tracePt t="28749" x="6510338" y="2036763"/>
          <p14:tracePt t="28765" x="6518275" y="2036763"/>
          <p14:tracePt t="28891" x="6527800" y="2036763"/>
          <p14:tracePt t="28898" x="6545263" y="2036763"/>
          <p14:tracePt t="28915" x="6589713" y="2027238"/>
          <p14:tracePt t="28932" x="6643688" y="2027238"/>
          <p14:tracePt t="28947" x="6697663" y="2027238"/>
          <p14:tracePt t="28964" x="6732588" y="2027238"/>
          <p14:tracePt t="28980" x="6759575" y="2027238"/>
          <p14:tracePt t="28997" x="6777038" y="2027238"/>
          <p14:tracePt t="29031" x="6786563" y="2027238"/>
          <p14:tracePt t="29483" x="6796088" y="2027238"/>
          <p14:tracePt t="29499" x="6796088" y="2036763"/>
          <p14:tracePt t="29506" x="6777038" y="2044700"/>
          <p14:tracePt t="29516" x="6769100" y="2044700"/>
          <p14:tracePt t="29529" x="6732588" y="2062163"/>
          <p14:tracePt t="29546" x="6581775" y="2143125"/>
          <p14:tracePt t="29562" x="6500813" y="2205038"/>
          <p14:tracePt t="29579" x="6330950" y="2347913"/>
          <p14:tracePt t="29596" x="6251575" y="2446338"/>
          <p14:tracePt t="29612" x="6188075" y="2517775"/>
          <p14:tracePt t="29627" x="6161088" y="2562225"/>
          <p14:tracePt t="29644" x="6143625" y="2581275"/>
          <p14:tracePt t="29660" x="6134100" y="2589213"/>
          <p14:tracePt t="30042" x="6134100" y="2598738"/>
          <p14:tracePt t="30050" x="6153150" y="2598738"/>
          <p14:tracePt t="30062" x="6170613" y="2598738"/>
          <p14:tracePt t="30076" x="6197600" y="2598738"/>
          <p14:tracePt t="30092" x="6242050" y="2598738"/>
          <p14:tracePt t="30108" x="6242050" y="2589213"/>
          <p14:tracePt t="30126" x="6259513" y="2589213"/>
          <p14:tracePt t="30142" x="6276975" y="2589213"/>
          <p14:tracePt t="30174" x="6286500" y="2589213"/>
          <p14:tracePt t="30190" x="6286500" y="2581275"/>
          <p14:tracePt t="30212" x="6296025" y="2581275"/>
          <p14:tracePt t="30228" x="6313488" y="2571750"/>
          <p14:tracePt t="30240" x="6323013" y="2562225"/>
          <p14:tracePt t="30257" x="6323013" y="2554288"/>
          <p14:tracePt t="30277" x="6340475" y="2544763"/>
          <p14:tracePt t="30292" x="6357938" y="2527300"/>
          <p14:tracePt t="30308" x="6375400" y="2509838"/>
          <p14:tracePt t="30323" x="6384925" y="2500313"/>
          <p14:tracePt t="30340" x="6402388" y="2482850"/>
          <p14:tracePt t="30357" x="6411913" y="2473325"/>
          <p14:tracePt t="30374" x="6429375" y="2446338"/>
          <p14:tracePt t="30389" x="6429375" y="2438400"/>
          <p14:tracePt t="30406" x="6438900" y="2428875"/>
          <p14:tracePt t="30786" x="6446838" y="2428875"/>
          <p14:tracePt t="30794" x="6446838" y="2446338"/>
          <p14:tracePt t="30805" x="6446838" y="2455863"/>
          <p14:tracePt t="30821" x="6446838" y="2490788"/>
          <p14:tracePt t="30838" x="6456363" y="2509838"/>
          <p14:tracePt t="30854" x="6456363" y="2527300"/>
          <p14:tracePt t="30930" x="6465888" y="2536825"/>
          <p14:tracePt t="30956" x="6465888" y="2527300"/>
          <p14:tracePt t="30962" x="6465888" y="2517775"/>
          <p14:tracePt t="30972" x="6473825" y="2482850"/>
          <p14:tracePt t="30988" x="6483350" y="2438400"/>
          <p14:tracePt t="31004" x="6491288" y="2393950"/>
          <p14:tracePt t="31020" x="6491288" y="2357438"/>
          <p14:tracePt t="31036" x="6500813" y="2322513"/>
          <p14:tracePt t="31053" x="6500813" y="2303463"/>
          <p14:tracePt t="31069" x="6510338" y="2276475"/>
          <p14:tracePt t="31108" x="6510338" y="2268538"/>
          <p14:tracePt t="31154" x="6510338" y="2259013"/>
          <p14:tracePt t="31172" x="6510338" y="2251075"/>
          <p14:tracePt t="31315" x="6500813" y="2241550"/>
          <p14:tracePt t="31330" x="6491288" y="2241550"/>
          <p14:tracePt t="31340" x="6483350" y="2259013"/>
          <p14:tracePt t="31350" x="6483350" y="2286000"/>
          <p14:tracePt t="31367" x="6483350" y="2366963"/>
          <p14:tracePt t="31384" x="6465888" y="2419350"/>
          <p14:tracePt t="31400" x="6465888" y="2438400"/>
          <p14:tracePt t="31882" x="6465888" y="2428875"/>
          <p14:tracePt t="31890" x="6465888" y="2419350"/>
          <p14:tracePt t="31900" x="6465888" y="2393950"/>
          <p14:tracePt t="31916" x="6465888" y="2366963"/>
          <p14:tracePt t="31932" x="6465888" y="2339975"/>
          <p14:tracePt t="31948" x="6465888" y="2312988"/>
          <p14:tracePt t="31965" x="6465888" y="2303463"/>
          <p14:tracePt t="31981" x="6465888" y="2295525"/>
          <p14:tracePt t="31999" x="6465888" y="2286000"/>
          <p14:tracePt t="32058" x="6465888" y="2276475"/>
          <p14:tracePt t="32084" x="6465888" y="2268538"/>
          <p14:tracePt t="32123" x="6465888" y="2259013"/>
          <p14:tracePt t="32562" x="6465888" y="2251075"/>
          <p14:tracePt t="32674" x="6465888" y="2241550"/>
          <p14:tracePt t="32691" x="6456363" y="2241550"/>
          <p14:tracePt t="32699" x="6429375" y="2251075"/>
          <p14:tracePt t="32711" x="6402388" y="2268538"/>
          <p14:tracePt t="32728" x="6303963" y="2322513"/>
          <p14:tracePt t="32743" x="6153150" y="2393950"/>
          <p14:tracePt t="32762" x="5813425" y="2473325"/>
          <p14:tracePt t="32779" x="5438775" y="2527300"/>
          <p14:tracePt t="32785" x="5224463" y="2571750"/>
          <p14:tracePt t="32797" x="4991100" y="2598738"/>
          <p14:tracePt t="32811" x="4510088" y="2670175"/>
          <p14:tracePt t="32827" x="4098925" y="2724150"/>
          <p14:tracePt t="32843" x="3751263" y="2768600"/>
          <p14:tracePt t="32860" x="3509963" y="2847975"/>
          <p14:tracePt t="32876" x="3313113" y="2911475"/>
          <p14:tracePt t="32893" x="3170238" y="2982913"/>
          <p14:tracePt t="32910" x="3054350" y="3017838"/>
          <p14:tracePt t="32925" x="2955925" y="3054350"/>
          <p14:tracePt t="32942" x="2867025" y="3071813"/>
          <p14:tracePt t="32958" x="2759075" y="3098800"/>
          <p14:tracePt t="32975" x="2652713" y="3108325"/>
          <p14:tracePt t="32993" x="2482850" y="3133725"/>
          <p14:tracePt t="33010" x="2384425" y="3133725"/>
          <p14:tracePt t="33026" x="2286000" y="3133725"/>
          <p14:tracePt t="33043" x="2251075" y="3133725"/>
          <p14:tracePt t="33058" x="2241550" y="3133725"/>
          <p14:tracePt t="33140" x="2224088" y="3133725"/>
          <p14:tracePt t="33146" x="2214563" y="3133725"/>
          <p14:tracePt t="33158" x="2197100" y="3133725"/>
          <p14:tracePt t="33179" x="2187575" y="3133725"/>
          <p14:tracePt t="33225" x="2187575" y="3116263"/>
          <p14:tracePt t="33234" x="2187575" y="3108325"/>
          <p14:tracePt t="33244" x="2187575" y="3089275"/>
          <p14:tracePt t="33258" x="2197100" y="3071813"/>
          <p14:tracePt t="33274" x="2268538" y="3036888"/>
          <p14:tracePt t="33291" x="2312988" y="3027363"/>
          <p14:tracePt t="33426" x="2322513" y="3027363"/>
          <p14:tracePt t="33434" x="2339975" y="3009900"/>
          <p14:tracePt t="33444" x="2374900" y="3009900"/>
          <p14:tracePt t="33458" x="2500313" y="3009900"/>
          <p14:tracePt t="33474" x="2643188" y="3009900"/>
          <p14:tracePt t="33490" x="2874963" y="3009900"/>
          <p14:tracePt t="33507" x="3098800" y="3009900"/>
          <p14:tracePt t="33523" x="3303588" y="3009900"/>
          <p14:tracePt t="33540" x="3446463" y="3009900"/>
          <p14:tracePt t="33557" x="3527425" y="3009900"/>
          <p14:tracePt t="33573" x="3625850" y="3009900"/>
          <p14:tracePt t="33589" x="3679825" y="3009900"/>
          <p14:tracePt t="33606" x="3732213" y="3009900"/>
          <p14:tracePt t="33623" x="3803650" y="3009900"/>
          <p14:tracePt t="33639" x="3857625" y="3009900"/>
          <p14:tracePt t="33656" x="3911600" y="3009900"/>
          <p14:tracePt t="33673" x="4017963" y="3009900"/>
          <p14:tracePt t="33688" x="4044950" y="3009900"/>
          <p14:tracePt t="33706" x="4125913" y="3027363"/>
          <p14:tracePt t="33723" x="4179888" y="3027363"/>
          <p14:tracePt t="33739" x="4251325" y="3036888"/>
          <p14:tracePt t="33755" x="4303713" y="3044825"/>
          <p14:tracePt t="33773" x="4384675" y="3044825"/>
          <p14:tracePt t="33788" x="4483100" y="3044825"/>
          <p14:tracePt t="33804" x="4537075" y="3044825"/>
          <p14:tracePt t="33822" x="4562475" y="3044825"/>
          <p14:tracePt t="33837" x="4581525" y="3044825"/>
          <p14:tracePt t="33874" x="4589463" y="3044825"/>
          <p14:tracePt t="34210" x="4608513" y="3044825"/>
          <p14:tracePt t="34234" x="4616450" y="3044825"/>
          <p14:tracePt t="34243" x="4625975" y="3036888"/>
          <p14:tracePt t="34253" x="4633913" y="3036888"/>
          <p14:tracePt t="34269" x="4643438" y="3036888"/>
          <p14:tracePt t="34287" x="4660900" y="3036888"/>
          <p14:tracePt t="34303" x="4670425" y="3027363"/>
          <p14:tracePt t="34319" x="4697413" y="3027363"/>
          <p14:tracePt t="34336" x="4732338" y="3027363"/>
          <p14:tracePt t="34352" x="4776788" y="3027363"/>
          <p14:tracePt t="34370" x="4848225" y="3027363"/>
          <p14:tracePt t="34386" x="4902200" y="3027363"/>
          <p14:tracePt t="34402" x="4946650" y="3017838"/>
          <p14:tracePt t="34418" x="4983163" y="3009900"/>
          <p14:tracePt t="34435" x="5027613" y="3000375"/>
          <p14:tracePt t="34451" x="5045075" y="3000375"/>
          <p14:tracePt t="34468" x="5081588" y="3000375"/>
          <p14:tracePt t="34485" x="5099050" y="3000375"/>
          <p14:tracePt t="34503" x="5116513" y="3000375"/>
          <p14:tracePt t="34539" x="5126038" y="3000375"/>
          <p14:tracePt t="34555" x="5133975" y="3000375"/>
          <p14:tracePt t="34567" x="5143500" y="3000375"/>
          <p14:tracePt t="34585" x="5187950" y="3000375"/>
          <p14:tracePt t="34601" x="5232400" y="3000375"/>
          <p14:tracePt t="34617" x="5276850" y="3000375"/>
          <p14:tracePt t="34635" x="5322888" y="3009900"/>
          <p14:tracePt t="34651" x="5357813" y="3017838"/>
          <p14:tracePt t="34668" x="5394325" y="3017838"/>
          <p14:tracePt t="34685" x="5446713" y="3017838"/>
          <p14:tracePt t="34701" x="5491163" y="3017838"/>
          <p14:tracePt t="34718" x="5527675" y="3017838"/>
          <p14:tracePt t="34734" x="5562600" y="3017838"/>
          <p14:tracePt t="34750" x="5616575" y="3017838"/>
          <p14:tracePt t="34766" x="5661025" y="3017838"/>
          <p14:tracePt t="34784" x="5759450" y="3017838"/>
          <p14:tracePt t="34788" x="5813425" y="3017838"/>
          <p14:tracePt t="34800" x="5848350" y="3017838"/>
          <p14:tracePt t="34817" x="5983288" y="3017838"/>
          <p14:tracePt t="34834" x="6072188" y="3017838"/>
          <p14:tracePt t="34850" x="6153150" y="3017838"/>
          <p14:tracePt t="34867" x="6205538" y="3017838"/>
          <p14:tracePt t="34882" x="6269038" y="3017838"/>
          <p14:tracePt t="34899" x="6330950" y="3017838"/>
          <p14:tracePt t="34916" x="6357938" y="3017838"/>
          <p14:tracePt t="34932" x="6402388" y="3017838"/>
          <p14:tracePt t="34949" x="6419850" y="3017838"/>
          <p14:tracePt t="34966" x="6429375" y="3017838"/>
          <p14:tracePt t="34982" x="6456363" y="3017838"/>
          <p14:tracePt t="34999" x="6473825" y="3017838"/>
          <p14:tracePt t="35015" x="6483350" y="3017838"/>
          <p14:tracePt t="35031" x="6500813" y="3017838"/>
          <p14:tracePt t="35048" x="6527800" y="3017838"/>
          <p14:tracePt t="35066" x="6599238" y="3017838"/>
          <p14:tracePt t="35081" x="6653213" y="3017838"/>
          <p14:tracePt t="35099" x="6732588" y="3017838"/>
          <p14:tracePt t="35114" x="6840538" y="3044825"/>
          <p14:tracePt t="35131" x="6956425" y="3062288"/>
          <p14:tracePt t="35147" x="7089775" y="3062288"/>
          <p14:tracePt t="35164" x="7251700" y="3089275"/>
          <p14:tracePt t="35181" x="7439025" y="3098800"/>
          <p14:tracePt t="35198" x="7643813" y="3116263"/>
          <p14:tracePt t="35214" x="7823200" y="3116263"/>
          <p14:tracePt t="35231" x="7947025" y="3116263"/>
          <p14:tracePt t="35247" x="8045450" y="3116263"/>
          <p14:tracePt t="35265" x="8072438" y="3116263"/>
          <p14:tracePt t="35281" x="8081963" y="3116263"/>
          <p14:tracePt t="35394" x="8062913" y="3116263"/>
          <p14:tracePt t="35401" x="8037513" y="3116263"/>
          <p14:tracePt t="35413" x="8027988" y="3116263"/>
          <p14:tracePt t="35430" x="8001000" y="3116263"/>
          <p14:tracePt t="35446" x="7966075" y="3116263"/>
          <p14:tracePt t="35463" x="7939088" y="3108325"/>
          <p14:tracePt t="35479" x="7929563" y="3098800"/>
          <p14:tracePt t="35512" x="7912100" y="3098800"/>
          <p14:tracePt t="35554" x="7902575" y="3098800"/>
          <p14:tracePt t="35565" x="7894638" y="3098800"/>
          <p14:tracePt t="35579" x="7885113" y="3089275"/>
          <p14:tracePt t="35596" x="7848600" y="3081338"/>
          <p14:tracePt t="35612" x="7831138" y="3071813"/>
          <p14:tracePt t="35628" x="7804150" y="3071813"/>
          <p14:tracePt t="35645" x="7777163" y="3062288"/>
          <p14:tracePt t="35662" x="7769225" y="3062288"/>
          <p14:tracePt t="35677" x="7751763" y="3062288"/>
          <p14:tracePt t="35695" x="7715250" y="3062288"/>
          <p14:tracePt t="35711" x="7670800" y="3062288"/>
          <p14:tracePt t="35727" x="7643813" y="3054350"/>
          <p14:tracePt t="35743" x="7634288" y="3054350"/>
          <p14:tracePt t="35761" x="7616825" y="3044825"/>
          <p14:tracePt t="35762" x="7608888" y="3044825"/>
          <p14:tracePt t="35777" x="7589838" y="3044825"/>
          <p14:tracePt t="35795" x="7554913" y="3036888"/>
          <p14:tracePt t="35810" x="7537450" y="3036888"/>
          <p14:tracePt t="35827" x="7527925" y="3036888"/>
          <p14:tracePt t="36274" x="7510463" y="3036888"/>
          <p14:tracePt t="36281" x="7500938" y="3036888"/>
          <p14:tracePt t="36292" x="7491413" y="3036888"/>
          <p14:tracePt t="36308" x="7473950" y="3054350"/>
          <p14:tracePt t="36325" x="7439025" y="3062288"/>
          <p14:tracePt t="36342" x="7429500" y="3081338"/>
          <p14:tracePt t="36358" x="7412038" y="3089275"/>
          <p14:tracePt t="36375" x="7402513" y="3089275"/>
          <p14:tracePt t="36450" x="7402513" y="3098800"/>
          <p14:tracePt t="36482" x="7394575" y="3108325"/>
          <p14:tracePt t="36505" x="7385050" y="3108325"/>
          <p14:tracePt t="36538" x="7367588" y="3108325"/>
          <p14:tracePt t="36545" x="7367588" y="3116263"/>
          <p14:tracePt t="36562" x="7358063" y="3116263"/>
          <p14:tracePt t="36634" x="7348538" y="3125788"/>
          <p14:tracePt t="36649" x="7340600" y="3133725"/>
          <p14:tracePt t="37353" x="7358063" y="3133725"/>
          <p14:tracePt t="37361" x="7439025" y="3133725"/>
          <p14:tracePt t="37372" x="7562850" y="3133725"/>
          <p14:tracePt t="37387" x="7831138" y="3133725"/>
          <p14:tracePt t="37403" x="8081963" y="3170238"/>
          <p14:tracePt t="37420" x="8197850" y="3259138"/>
          <p14:tracePt t="37435" x="8259763" y="3348038"/>
          <p14:tracePt t="37452" x="8313738" y="3438525"/>
          <p14:tracePt t="37469" x="8367713" y="3536950"/>
          <p14:tracePt t="37486" x="8402638" y="3633788"/>
          <p14:tracePt t="37502" x="8429625" y="3714750"/>
          <p14:tracePt t="37519" x="8439150" y="3768725"/>
          <p14:tracePt t="37537" x="8456613" y="3840163"/>
          <p14:tracePt t="37568" x="8456613" y="3867150"/>
          <p14:tracePt t="37585" x="8466138" y="3902075"/>
          <p14:tracePt t="37602" x="8466138" y="3929063"/>
          <p14:tracePt t="37618" x="8466138" y="3956050"/>
          <p14:tracePt t="37634" x="8466138" y="3983038"/>
          <p14:tracePt t="37650" x="8466138" y="4000500"/>
          <p14:tracePt t="37668" x="8466138" y="4010025"/>
          <p14:tracePt t="37685" x="8466138" y="4027488"/>
          <p14:tracePt t="37718" x="8466138" y="4037013"/>
          <p14:tracePt t="37738" x="8466138" y="4054475"/>
          <p14:tracePt t="37794" x="8466138" y="4062413"/>
        </p14:tracePtLst>
      </p14:laserTraceLst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328743" y="520140"/>
                <a:ext cx="1381084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kk-KZ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≤9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kk-KZ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&lt;5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8743" y="520140"/>
                <a:ext cx="1381084" cy="61786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730442" y="520140"/>
                <a:ext cx="6937990" cy="9233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i="1" dirty="0" smtClean="0">
                    <a:ln w="0"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kk-KZ" i="1" dirty="0" smtClean="0">
                    <a:ln w="0"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және у</a:t>
                </a:r>
                <a:r>
                  <a:rPr lang="en-US" i="1" dirty="0">
                    <a:ln w="0"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i="1" dirty="0" smtClean="0">
                    <a:ln w="0"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айнымалылардың мәндері болатын мына</a:t>
                </a:r>
              </a:p>
              <a:p>
                <a:pPr algn="ctr"/>
                <a:r>
                  <a:rPr lang="kk-KZ" i="1" dirty="0" smtClean="0">
                    <a:ln w="0"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сандар жұбының қайсысы теңсіздіктер жүйесінің шешімі болады:</a:t>
                </a:r>
              </a:p>
              <a:p>
                <a:r>
                  <a:rPr lang="en-US" b="0" i="1" cap="none" spc="0" dirty="0" smtClean="0">
                    <a:ln w="0"/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kk-KZ" b="0" i="1" cap="none" spc="0" dirty="0" smtClean="0">
                    <a:ln w="0"/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kk-KZ" b="0" i="1" cap="none" spc="0" smtClean="0">
                            <a:ln w="0"/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b="0" i="1" cap="none" spc="0" smtClean="0">
                            <a:ln w="0"/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0;2</m:t>
                        </m:r>
                      </m:e>
                    </m:d>
                    <m:r>
                      <a:rPr lang="kk-KZ" b="0" i="1" cap="none" spc="0" smtClean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         </m:t>
                    </m:r>
                    <m:r>
                      <a:rPr lang="en-US" b="0" i="1" cap="none" spc="0" smtClean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  <m:r>
                      <a:rPr lang="kk-KZ" b="0" i="1" cap="none" spc="0" smtClean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  <m:d>
                      <m:dPr>
                        <m:ctrlPr>
                          <a:rPr lang="kk-KZ" b="0" i="1" cap="none" spc="0" smtClean="0">
                            <a:ln w="0"/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kk-KZ" b="0" i="1" cap="none" spc="0" smtClean="0">
                            <a:ln w="0"/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en-US" b="0" i="1" cap="none" spc="0" smtClean="0">
                            <a:ln w="0"/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;</m:t>
                        </m:r>
                        <m:r>
                          <a:rPr lang="kk-KZ" b="0" i="1" cap="none" spc="0" smtClean="0">
                            <a:ln w="0"/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e>
                    </m:d>
                    <m:r>
                      <a:rPr lang="kk-KZ" b="0" i="1" cap="none" spc="0" smtClean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        </m:t>
                    </m:r>
                    <m:r>
                      <a:rPr lang="en-US" b="0" i="1" cap="none" spc="0" smtClean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3</m:t>
                    </m:r>
                    <m:r>
                      <a:rPr lang="kk-KZ" b="0" i="1" cap="none" spc="0" smtClean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  <m:d>
                      <m:dPr>
                        <m:ctrlPr>
                          <a:rPr lang="kk-KZ" b="0" i="1" cap="none" spc="0" smtClean="0">
                            <a:ln w="0"/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kk-KZ" b="0" i="1" cap="none" spc="0" smtClean="0">
                            <a:ln w="0"/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b="0" i="1" cap="none" spc="0" smtClean="0">
                            <a:ln w="0"/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;</m:t>
                        </m:r>
                        <m:r>
                          <a:rPr lang="kk-KZ" b="0" i="1" cap="none" spc="0" smtClean="0">
                            <a:ln w="0"/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e>
                    </m:d>
                    <m:r>
                      <a:rPr lang="kk-KZ" b="0" i="1" cap="none" spc="0" smtClean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        </m:t>
                    </m:r>
                    <m:r>
                      <a:rPr lang="en-US" b="0" i="1" cap="none" spc="0" smtClean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4)</m:t>
                    </m:r>
                    <m:d>
                      <m:dPr>
                        <m:ctrlPr>
                          <a:rPr lang="en-US" b="0" i="1" cap="none" spc="0" smtClean="0">
                            <a:ln w="0"/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kk-KZ" b="0" i="1" cap="none" spc="0" smtClean="0">
                            <a:ln w="0"/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b="0" i="1" cap="none" spc="0" smtClean="0">
                            <a:ln w="0"/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;</m:t>
                        </m:r>
                        <m:r>
                          <a:rPr lang="kk-KZ" b="0" i="1" cap="none" spc="0" smtClean="0">
                            <a:ln w="0"/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</m:t>
                        </m:r>
                      </m:e>
                    </m:d>
                    <m:r>
                      <a:rPr lang="en-US" b="0" i="1" cap="none" spc="0" smtClean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ru-RU" b="0" i="1" cap="none" spc="0" dirty="0">
                  <a:ln w="0"/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0442" y="520140"/>
                <a:ext cx="6937990" cy="923330"/>
              </a:xfrm>
              <a:prstGeom prst="rect">
                <a:avLst/>
              </a:prstGeom>
              <a:blipFill rotWithShape="0">
                <a:blip r:embed="rId6"/>
                <a:stretch>
                  <a:fillRect l="-791" t="-3289" r="-264" b="-92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544773" y="1608308"/>
                <a:ext cx="4739631" cy="37730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i="1" dirty="0" smtClean="0">
                    <a:ln w="0"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Шешуі:</a:t>
                </a:r>
              </a:p>
              <a:p>
                <a:endParaRPr lang="kk-KZ" i="1" dirty="0" smtClean="0">
                  <a:ln w="0"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>
                  <a:buAutoNum type="arabicParenR"/>
                </a:pPr>
                <a14:m>
                  <m:oMath xmlns:m="http://schemas.openxmlformats.org/officeDocument/2006/math">
                    <m:eqArr>
                      <m:eqArr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eqArrPr>
                      <m:e>
                        <m:sSup>
                          <m:sSupPr>
                            <m:ctrlPr>
                              <a:rPr lang="kk-K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kk-K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kk-K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≤9</m:t>
                        </m:r>
                      </m:e>
                      <m:e>
                        <m:r>
                          <a:rPr lang="kk-K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kk-KZ" i="1">
                            <a:latin typeface="Cambria Math" panose="02040503050406030204" pitchFamily="18" charset="0"/>
                          </a:rPr>
                          <m:t>−3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kk-K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eqArr>
                  </m:oMath>
                </a14:m>
                <a:r>
                  <a:rPr lang="kk-KZ" i="1" dirty="0" smtClean="0">
                    <a:ln w="0"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14:m>
                  <m:oMath xmlns:m="http://schemas.openxmlformats.org/officeDocument/2006/math">
                    <m:eqArr>
                      <m:eqArr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eqArrPr>
                      <m:e>
                        <m:r>
                          <a:rPr lang="kk-K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≤9</m:t>
                        </m:r>
                      </m:e>
                      <m:e>
                        <m:r>
                          <a:rPr lang="kk-KZ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kk-KZ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</m:t>
                        </m:r>
                        <m:r>
                          <a:rPr lang="kk-K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eqArr>
                  </m:oMath>
                </a14:m>
                <a:r>
                  <a:rPr lang="kk-KZ" i="1" dirty="0" smtClean="0">
                    <a:ln w="0"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болады</a:t>
                </a:r>
              </a:p>
              <a:p>
                <a:pPr marL="342900" indent="-342900">
                  <a:buAutoNum type="arabicParenR"/>
                </a:pPr>
                <a:endParaRPr lang="kk-KZ" i="1" dirty="0">
                  <a:ln w="0"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>
                  <a:buFontTx/>
                  <a:buAutoNum type="arabicParenR"/>
                </a:pPr>
                <a:r>
                  <a:rPr lang="kk-KZ" i="1" dirty="0" smtClean="0">
                    <a:ln w="0"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eqArr>
                      <m:eqArr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eqArrPr>
                      <m:e>
                        <m:sSup>
                          <m:sSupPr>
                            <m:ctrlPr>
                              <a:rPr lang="kk-K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kk-K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kk-K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≤9</m:t>
                        </m:r>
                      </m:e>
                      <m:e>
                        <m:r>
                          <a:rPr lang="kk-K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  <m:r>
                          <a:rPr lang="kk-KZ" i="1">
                            <a:latin typeface="Cambria Math" panose="02040503050406030204" pitchFamily="18" charset="0"/>
                          </a:rPr>
                          <m:t>−3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5∙</m:t>
                        </m:r>
                        <m:r>
                          <a:rPr lang="kk-K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</m:eqArr>
                  </m:oMath>
                </a14:m>
                <a:r>
                  <a:rPr lang="kk-KZ" i="1" dirty="0">
                    <a:ln w="0"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14:m>
                  <m:oMath xmlns:m="http://schemas.openxmlformats.org/officeDocument/2006/math">
                    <m:eqArr>
                      <m:eqArr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eqArrPr>
                      <m:e>
                        <m:r>
                          <a:rPr lang="kk-KZ" b="0" i="1" smtClean="0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≤9</m:t>
                        </m:r>
                      </m:e>
                      <m:e>
                        <m:r>
                          <a:rPr lang="kk-KZ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kk-KZ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</m:t>
                        </m:r>
                        <m:r>
                          <a:rPr lang="kk-K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</m:t>
                        </m:r>
                      </m:e>
                    </m:eqArr>
                  </m:oMath>
                </a14:m>
                <a:r>
                  <a:rPr lang="kk-KZ" i="1" dirty="0">
                    <a:ln w="0"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kk-KZ" i="1" dirty="0" smtClean="0">
                    <a:ln w="0"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болады</a:t>
                </a:r>
              </a:p>
              <a:p>
                <a:endParaRPr lang="kk-KZ" i="1" dirty="0" smtClean="0">
                  <a:ln w="0"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eqArr>
                      <m:eqArr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eqArrPr>
                      <m:e>
                        <m:sSup>
                          <m:sSupPr>
                            <m:ctrlPr>
                              <a:rPr lang="kk-KZ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kk-K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3) 1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kk-K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≤9</m:t>
                        </m:r>
                      </m:e>
                      <m:e>
                        <m:r>
                          <a:rPr lang="kk-K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1</m:t>
                        </m:r>
                        <m:r>
                          <a:rPr lang="kk-KZ" i="1">
                            <a:latin typeface="Cambria Math" panose="02040503050406030204" pitchFamily="18" charset="0"/>
                          </a:rPr>
                          <m:t>−3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&gt;5∙</m:t>
                        </m:r>
                        <m:r>
                          <a:rPr lang="kk-K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eqArr>
                  </m:oMath>
                </a14:m>
                <a:r>
                  <a:rPr lang="kk-KZ" i="1" dirty="0">
                    <a:ln w="0"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14:m>
                  <m:oMath xmlns:m="http://schemas.openxmlformats.org/officeDocument/2006/math">
                    <m:eqArr>
                      <m:eqArr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eqArrPr>
                      <m:e>
                        <m:r>
                          <a:rPr lang="kk-K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≤9</m:t>
                        </m:r>
                      </m:e>
                      <m:e>
                        <m:r>
                          <a:rPr lang="kk-KZ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kk-KZ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</m:t>
                        </m:r>
                        <m:r>
                          <a:rPr lang="kk-K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e>
                    </m:eqArr>
                  </m:oMath>
                </a14:m>
                <a:r>
                  <a:rPr lang="kk-KZ" i="1" dirty="0">
                    <a:ln w="0"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kk-KZ" i="1" dirty="0" smtClean="0">
                    <a:ln w="0"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болмайды</a:t>
                </a:r>
              </a:p>
              <a:p>
                <a:endParaRPr lang="ru-RU" dirty="0"/>
              </a:p>
              <a:p>
                <a14:m>
                  <m:oMath xmlns:m="http://schemas.openxmlformats.org/officeDocument/2006/math">
                    <m:r>
                      <a:rPr lang="kk-KZ" b="0" i="1" smtClean="0">
                        <a:latin typeface="Cambria Math" panose="02040503050406030204" pitchFamily="18" charset="0"/>
                      </a:rPr>
                      <m:t>4) </m:t>
                    </m:r>
                    <m:eqArr>
                      <m:eqArr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eqArrPr>
                      <m:e>
                        <m:sSup>
                          <m:sSupPr>
                            <m:ctrlPr>
                              <a:rPr lang="kk-K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kk-K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kk-K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kk-KZ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≤9</m:t>
                        </m:r>
                      </m:e>
                      <m:e>
                        <m:r>
                          <a:rPr lang="kk-K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</m:t>
                        </m:r>
                        <m:r>
                          <a:rPr lang="kk-K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kk-K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kk-KZ" i="1">
                            <a:latin typeface="Cambria Math" panose="02040503050406030204" pitchFamily="18" charset="0"/>
                          </a:rPr>
                          <m:t>−3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&gt;5∙</m:t>
                        </m:r>
                        <m:r>
                          <a:rPr lang="kk-K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</m:eqArr>
                  </m:oMath>
                </a14:m>
                <a:r>
                  <a:rPr lang="kk-KZ" i="1" dirty="0">
                    <a:ln w="0"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14:m>
                  <m:oMath xmlns:m="http://schemas.openxmlformats.org/officeDocument/2006/math">
                    <m:eqArr>
                      <m:eqArr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eqArrPr>
                      <m:e>
                        <m:r>
                          <a:rPr lang="kk-KZ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≤9</m:t>
                        </m:r>
                      </m:e>
                      <m:e>
                        <m:r>
                          <a:rPr lang="kk-KZ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kk-KZ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</m:t>
                        </m:r>
                        <m:r>
                          <a:rPr lang="kk-K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</m:eqArr>
                  </m:oMath>
                </a14:m>
                <a:r>
                  <a:rPr lang="kk-KZ" i="1" dirty="0">
                    <a:ln w="0"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болмайды</a:t>
                </a:r>
              </a:p>
              <a:p>
                <a:pPr marL="342900" indent="-342900">
                  <a:buAutoNum type="arabicParenR"/>
                </a:pPr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4773" y="1608308"/>
                <a:ext cx="4739631" cy="3773021"/>
              </a:xfrm>
              <a:prstGeom prst="rect">
                <a:avLst/>
              </a:prstGeom>
              <a:blipFill rotWithShape="0">
                <a:blip r:embed="rId7"/>
                <a:stretch>
                  <a:fillRect l="-1028" t="-969" r="-6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384029" y="165044"/>
            <a:ext cx="924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i="1" dirty="0" smtClean="0">
                <a:ln w="0"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Мысал:</a:t>
            </a:r>
            <a:endParaRPr lang="kk-KZ" i="1" dirty="0">
              <a:ln w="0"/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8777" y="165044"/>
            <a:ext cx="9469655" cy="1200329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kk-KZ" sz="2400" dirty="0" smtClean="0">
                <a:solidFill>
                  <a:srgbClr val="2327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 айнымалысы бар сызықтық емес теңсіздіктер жүйесінің шешімі деп жүйенің әрбір теңсіздігін дұрыс сандық теңсіздікке айналдыратын сандар жұбын атайды. 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187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677"/>
    </mc:Choice>
    <mc:Fallback xmlns="">
      <p:transition spd="slow" advTm="11367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  <p:extLst mod="1">
    <p:ext uri="{3A86A75C-4F4B-4683-9AE1-C65F6400EC91}">
      <p14:laserTraceLst xmlns:p14="http://schemas.microsoft.com/office/powerpoint/2010/main">
        <p14:tracePtLst>
          <p14:tracePt t="1280" x="8447088" y="4062413"/>
          <p14:tracePt t="1287" x="8420100" y="4044950"/>
          <p14:tracePt t="1299" x="8367713" y="4027488"/>
          <p14:tracePt t="1315" x="8242300" y="3965575"/>
          <p14:tracePt t="1332" x="8027988" y="3875088"/>
          <p14:tracePt t="1349" x="7643813" y="3697288"/>
          <p14:tracePt t="1367" x="6670675" y="3313113"/>
          <p14:tracePt t="1383" x="6072188" y="3062288"/>
          <p14:tracePt t="1400" x="5500688" y="2830513"/>
          <p14:tracePt t="1415" x="4965700" y="2598738"/>
          <p14:tracePt t="1432" x="4537075" y="2401888"/>
          <p14:tracePt t="1448" x="4205288" y="2295525"/>
          <p14:tracePt t="1454" x="4081463" y="2251075"/>
          <p14:tracePt t="1466" x="3965575" y="2224088"/>
          <p14:tracePt t="1481" x="3751263" y="2125663"/>
          <p14:tracePt t="1498" x="3581400" y="2036763"/>
          <p14:tracePt t="1516" x="3438525" y="1965325"/>
          <p14:tracePt t="1531" x="3268663" y="1866900"/>
          <p14:tracePt t="1548" x="3143250" y="1803400"/>
          <p14:tracePt t="1564" x="3000375" y="1714500"/>
          <p14:tracePt t="1580" x="2894013" y="1660525"/>
          <p14:tracePt t="1597" x="2795588" y="1625600"/>
          <p14:tracePt t="1616" x="2625725" y="1589088"/>
          <p14:tracePt t="1632" x="2500313" y="1544638"/>
          <p14:tracePt t="1647" x="2384425" y="1527175"/>
          <p14:tracePt t="1664" x="2224088" y="1490663"/>
          <p14:tracePt t="1680" x="2054225" y="1446213"/>
          <p14:tracePt t="1697" x="1857375" y="1384300"/>
          <p14:tracePt t="1714" x="1687513" y="1357313"/>
          <p14:tracePt t="1732" x="1536700" y="1303338"/>
          <p14:tracePt t="1747" x="1411288" y="1268413"/>
          <p14:tracePt t="1764" x="1295400" y="1223963"/>
          <p14:tracePt t="1780" x="1196975" y="1169988"/>
          <p14:tracePt t="1795" x="1108075" y="1108075"/>
          <p14:tracePt t="1814" x="965200" y="1036638"/>
          <p14:tracePt t="1831" x="874713" y="973138"/>
          <p14:tracePt t="1847" x="812800" y="946150"/>
          <p14:tracePt t="1864" x="768350" y="928688"/>
          <p14:tracePt t="1881" x="741363" y="911225"/>
          <p14:tracePt t="1897" x="704850" y="884238"/>
          <p14:tracePt t="1913" x="679450" y="857250"/>
          <p14:tracePt t="1929" x="652463" y="830263"/>
          <p14:tracePt t="1947" x="642938" y="830263"/>
          <p14:tracePt t="1953" x="642938" y="822325"/>
          <p14:tracePt t="1963" x="642938" y="812800"/>
          <p14:tracePt t="1978" x="642938" y="803275"/>
          <p14:tracePt t="2000" x="633413" y="785813"/>
          <p14:tracePt t="2023" x="633413" y="776288"/>
          <p14:tracePt t="2070" x="633413" y="768350"/>
          <p14:tracePt t="2102" x="642938" y="768350"/>
          <p14:tracePt t="2111" x="652463" y="768350"/>
          <p14:tracePt t="2782" x="669925" y="768350"/>
          <p14:tracePt t="2791" x="714375" y="768350"/>
          <p14:tracePt t="2808" x="847725" y="768350"/>
          <p14:tracePt t="2825" x="990600" y="768350"/>
          <p14:tracePt t="2841" x="1125538" y="768350"/>
          <p14:tracePt t="2857" x="1268413" y="768350"/>
          <p14:tracePt t="2874" x="1428750" y="768350"/>
          <p14:tracePt t="2891" x="1633538" y="723900"/>
          <p14:tracePt t="2906" x="1830388" y="687388"/>
          <p14:tracePt t="2924" x="1973263" y="669925"/>
          <p14:tracePt t="2940" x="2108200" y="642938"/>
          <p14:tracePt t="2943" x="2152650" y="642938"/>
          <p14:tracePt t="2958" x="2205038" y="642938"/>
          <p14:tracePt t="2962" x="2224088" y="642938"/>
          <p14:tracePt t="2975" x="2259013" y="642938"/>
          <p14:tracePt t="2991" x="2276475" y="642938"/>
          <p14:tracePt t="3007" x="2276475" y="633413"/>
          <p14:tracePt t="3041" x="2286000" y="633413"/>
          <p14:tracePt t="3057" x="2303463" y="633413"/>
          <p14:tracePt t="3090" x="2330450" y="633413"/>
          <p14:tracePt t="3106" x="2366963" y="633413"/>
          <p14:tracePt t="3124" x="2384425" y="633413"/>
          <p14:tracePt t="3454" x="2455863" y="633413"/>
          <p14:tracePt t="3463" x="2598738" y="633413"/>
          <p14:tracePt t="3474" x="2724150" y="652463"/>
          <p14:tracePt t="3488" x="2982913" y="696913"/>
          <p14:tracePt t="3505" x="3214688" y="714375"/>
          <p14:tracePt t="3521" x="3411538" y="750888"/>
          <p14:tracePt t="3538" x="3554413" y="776288"/>
          <p14:tracePt t="3555" x="3687763" y="795338"/>
          <p14:tracePt t="3571" x="3751263" y="795338"/>
          <p14:tracePt t="3588" x="3795713" y="795338"/>
          <p14:tracePt t="3603" x="3830638" y="795338"/>
          <p14:tracePt t="3620" x="3884613" y="795338"/>
          <p14:tracePt t="3638" x="3956050" y="795338"/>
          <p14:tracePt t="3654" x="4089400" y="795338"/>
          <p14:tracePt t="3671" x="4160838" y="795338"/>
          <p14:tracePt t="3687" x="4224338" y="795338"/>
          <p14:tracePt t="3704" x="4241800" y="795338"/>
          <p14:tracePt t="3743" x="4251325" y="795338"/>
          <p14:tracePt t="3754" x="4259263" y="795338"/>
          <p14:tracePt t="3771" x="4286250" y="795338"/>
          <p14:tracePt t="3787" x="4330700" y="795338"/>
          <p14:tracePt t="3803" x="4367213" y="795338"/>
          <p14:tracePt t="3818" x="4411663" y="795338"/>
          <p14:tracePt t="3836" x="4438650" y="785813"/>
          <p14:tracePt t="3852" x="4456113" y="785813"/>
          <p14:tracePt t="3870" x="4473575" y="776288"/>
          <p14:tracePt t="3887" x="4537075" y="768350"/>
          <p14:tracePt t="3903" x="4589463" y="750888"/>
          <p14:tracePt t="3920" x="4643438" y="750888"/>
          <p14:tracePt t="3937" x="4670425" y="750888"/>
          <p14:tracePt t="3952" x="4705350" y="741363"/>
          <p14:tracePt t="3968" x="4714875" y="731838"/>
          <p14:tracePt t="4001" x="4724400" y="731838"/>
          <p14:tracePt t="4024" x="4741863" y="731838"/>
          <p14:tracePt t="4035" x="4751388" y="731838"/>
          <p14:tracePt t="4052" x="4768850" y="731838"/>
          <p14:tracePt t="4069" x="4803775" y="741363"/>
          <p14:tracePt t="4084" x="4822825" y="741363"/>
          <p14:tracePt t="4102" x="4867275" y="750888"/>
          <p14:tracePt t="4118" x="4911725" y="758825"/>
          <p14:tracePt t="4135" x="4946650" y="768350"/>
          <p14:tracePt t="4151" x="4983163" y="776288"/>
          <p14:tracePt t="4168" x="5018088" y="795338"/>
          <p14:tracePt t="4183" x="5054600" y="795338"/>
          <p14:tracePt t="4201" x="5062538" y="795338"/>
          <p14:tracePt t="4217" x="5072063" y="795338"/>
          <p14:tracePt t="4234" x="5089525" y="795338"/>
          <p14:tracePt t="4250" x="5108575" y="795338"/>
          <p14:tracePt t="4415" x="5116513" y="795338"/>
          <p14:tracePt t="4422" x="5143500" y="795338"/>
          <p14:tracePt t="4432" x="5205413" y="795338"/>
          <p14:tracePt t="4449" x="5313363" y="795338"/>
          <p14:tracePt t="4454" x="5402263" y="803275"/>
          <p14:tracePt t="4465" x="5473700" y="803275"/>
          <p14:tracePt t="4481" x="5626100" y="803275"/>
          <p14:tracePt t="4498" x="5813425" y="803275"/>
          <p14:tracePt t="4514" x="5946775" y="822325"/>
          <p14:tracePt t="4531" x="6062663" y="839788"/>
          <p14:tracePt t="4547" x="6134100" y="839788"/>
          <p14:tracePt t="4550" x="6153150" y="839788"/>
          <p14:tracePt t="4564" x="6188075" y="839788"/>
          <p14:tracePt t="4582" x="6296025" y="839788"/>
          <p14:tracePt t="4598" x="6367463" y="830263"/>
          <p14:tracePt t="4615" x="6438900" y="830263"/>
          <p14:tracePt t="4630" x="6473825" y="830263"/>
          <p14:tracePt t="4648" x="6500813" y="830263"/>
          <p14:tracePt t="4719" x="6518275" y="830263"/>
          <p14:tracePt t="4735" x="6527800" y="830263"/>
          <p14:tracePt t="4742" x="6554788" y="830263"/>
          <p14:tracePt t="4752" x="6581775" y="830263"/>
          <p14:tracePt t="4764" x="6599238" y="830263"/>
          <p14:tracePt t="4782" x="6697663" y="830263"/>
          <p14:tracePt t="4798" x="6759575" y="830263"/>
          <p14:tracePt t="4815" x="6823075" y="830263"/>
          <p14:tracePt t="4831" x="6894513" y="830263"/>
          <p14:tracePt t="4848" x="6973888" y="830263"/>
          <p14:tracePt t="4864" x="7072313" y="822325"/>
          <p14:tracePt t="4880" x="7143750" y="795338"/>
          <p14:tracePt t="4897" x="7205663" y="795338"/>
          <p14:tracePt t="4914" x="7242175" y="785813"/>
          <p14:tracePt t="4930" x="7277100" y="768350"/>
          <p14:tracePt t="4947" x="7296150" y="768350"/>
          <p14:tracePt t="4952" x="7304088" y="758825"/>
          <p14:tracePt t="4963" x="7304088" y="750888"/>
          <p14:tracePt t="4980" x="7323138" y="741363"/>
          <p14:tracePt t="4996" x="7331075" y="741363"/>
          <p14:tracePt t="5014" x="7358063" y="731838"/>
          <p14:tracePt t="5030" x="7375525" y="731838"/>
          <p14:tracePt t="5047" x="7402513" y="731838"/>
          <p14:tracePt t="5062" x="7412038" y="723900"/>
          <p14:tracePt t="5080" x="7429500" y="723900"/>
          <p14:tracePt t="5096" x="7466013" y="714375"/>
          <p14:tracePt t="5112" x="7518400" y="696913"/>
          <p14:tracePt t="5128" x="7572375" y="660400"/>
          <p14:tracePt t="5146" x="7634288" y="633413"/>
          <p14:tracePt t="5162" x="7697788" y="598488"/>
          <p14:tracePt t="5179" x="7759700" y="581025"/>
          <p14:tracePt t="5196" x="7840663" y="554038"/>
          <p14:tracePt t="5211" x="7867650" y="544513"/>
          <p14:tracePt t="5228" x="7875588" y="544513"/>
          <p14:tracePt t="5294" x="7885113" y="554038"/>
          <p14:tracePt t="5302" x="7885113" y="561975"/>
          <p14:tracePt t="5314" x="7885113" y="588963"/>
          <p14:tracePt t="5328" x="7823200" y="669925"/>
          <p14:tracePt t="5345" x="7705725" y="731838"/>
          <p14:tracePt t="5361" x="7473950" y="785813"/>
          <p14:tracePt t="5378" x="7188200" y="830263"/>
          <p14:tracePt t="5394" x="6769100" y="884238"/>
          <p14:tracePt t="5410" x="6259513" y="955675"/>
          <p14:tracePt t="5427" x="5705475" y="955675"/>
          <p14:tracePt t="5445" x="5072063" y="955675"/>
          <p14:tracePt t="5449" x="4687888" y="955675"/>
          <p14:tracePt t="5462" x="3973513" y="973138"/>
          <p14:tracePt t="5477" x="3705225" y="973138"/>
          <p14:tracePt t="5495" x="3116263" y="1036638"/>
          <p14:tracePt t="5511" x="2894013" y="1044575"/>
          <p14:tracePt t="5527" x="2732088" y="1062038"/>
          <p14:tracePt t="5544" x="2616200" y="1081088"/>
          <p14:tracePt t="5560" x="2482850" y="1081088"/>
          <p14:tracePt t="5577" x="2303463" y="1089025"/>
          <p14:tracePt t="5593" x="2098675" y="1108075"/>
          <p14:tracePt t="5610" x="1839913" y="1108075"/>
          <p14:tracePt t="5626" x="1589088" y="1098550"/>
          <p14:tracePt t="5644" x="1347788" y="1054100"/>
          <p14:tracePt t="5659" x="1143000" y="1036638"/>
          <p14:tracePt t="5676" x="1054100" y="1036638"/>
          <p14:tracePt t="5693" x="1000125" y="1036638"/>
          <p14:tracePt t="5710" x="982663" y="1036638"/>
          <p14:tracePt t="5726" x="973138" y="1044575"/>
          <p14:tracePt t="5743" x="955675" y="1062038"/>
          <p14:tracePt t="5761" x="938213" y="1071563"/>
          <p14:tracePt t="5776" x="928688" y="1089025"/>
          <p14:tracePt t="5793" x="911225" y="1108075"/>
          <p14:tracePt t="5809" x="884238" y="1108075"/>
          <p14:tracePt t="5825" x="866775" y="1116013"/>
          <p14:tracePt t="6006" x="866775" y="1108075"/>
          <p14:tracePt t="6023" x="866775" y="1098550"/>
          <p14:tracePt t="6542" x="884238" y="1098550"/>
          <p14:tracePt t="6551" x="893763" y="1098550"/>
          <p14:tracePt t="6560" x="919163" y="1098550"/>
          <p14:tracePt t="6571" x="955675" y="1098550"/>
          <p14:tracePt t="6589" x="1009650" y="1098550"/>
          <p14:tracePt t="6605" x="1108075" y="1098550"/>
          <p14:tracePt t="6620" x="1231900" y="1098550"/>
          <p14:tracePt t="6638" x="1419225" y="1098550"/>
          <p14:tracePt t="6655" x="1517650" y="1098550"/>
          <p14:tracePt t="6671" x="1608138" y="1089025"/>
          <p14:tracePt t="6687" x="1633538" y="1081088"/>
          <p14:tracePt t="6704" x="1652588" y="1071563"/>
          <p14:tracePt t="6719" x="1660525" y="1071563"/>
          <p14:tracePt t="6736" x="1660525" y="1062038"/>
          <p14:tracePt t="6754" x="1670050" y="1054100"/>
          <p14:tracePt t="6770" x="1670050" y="1044575"/>
          <p14:tracePt t="7365" x="1687513" y="1027113"/>
          <p14:tracePt t="7374" x="1704975" y="1027113"/>
          <p14:tracePt t="7384" x="1731963" y="1027113"/>
          <p14:tracePt t="7399" x="1803400" y="1027113"/>
          <p14:tracePt t="7416" x="1938338" y="1027113"/>
          <p14:tracePt t="7433" x="2116138" y="1027113"/>
          <p14:tracePt t="7449" x="2259013" y="1027113"/>
          <p14:tracePt t="7457" x="2330450" y="1027113"/>
          <p14:tracePt t="7466" x="2384425" y="1027113"/>
          <p14:tracePt t="7482" x="2473325" y="1027113"/>
          <p14:tracePt t="7499" x="2536825" y="1027113"/>
          <p14:tracePt t="7517" x="2571750" y="1027113"/>
          <p14:tracePt t="7534" x="2598738" y="1027113"/>
          <p14:tracePt t="7550" x="2616200" y="1027113"/>
          <p14:tracePt t="7663" x="2625725" y="1027113"/>
          <p14:tracePt t="7670" x="2643188" y="1027113"/>
          <p14:tracePt t="7682" x="2670175" y="1027113"/>
          <p14:tracePt t="7698" x="2732088" y="1027113"/>
          <p14:tracePt t="7714" x="2795588" y="1027113"/>
          <p14:tracePt t="7733" x="2874963" y="1027113"/>
          <p14:tracePt t="7749" x="2946400" y="1027113"/>
          <p14:tracePt t="7766" x="3036888" y="1027113"/>
          <p14:tracePt t="7783" x="3125788" y="1027113"/>
          <p14:tracePt t="7798" x="3197225" y="1027113"/>
          <p14:tracePt t="7815" x="3259138" y="1027113"/>
          <p14:tracePt t="7831" x="3322638" y="1027113"/>
          <p14:tracePt t="7846" x="3367088" y="1027113"/>
          <p14:tracePt t="7864" x="3384550" y="1027113"/>
          <p14:tracePt t="7881" x="3394075" y="1027113"/>
          <p14:tracePt t="7914" x="3411538" y="1017588"/>
          <p14:tracePt t="7930" x="3419475" y="1017588"/>
          <p14:tracePt t="7946" x="3438525" y="1017588"/>
          <p14:tracePt t="7965" x="3465513" y="1017588"/>
          <p14:tracePt t="7980" x="3500438" y="1017588"/>
          <p14:tracePt t="7997" x="3536950" y="1017588"/>
          <p14:tracePt t="8015" x="3616325" y="1027113"/>
          <p14:tracePt t="8030" x="3679825" y="1027113"/>
          <p14:tracePt t="8046" x="3741738" y="1027113"/>
          <p14:tracePt t="8063" x="3813175" y="1036638"/>
          <p14:tracePt t="8079" x="3894138" y="1044575"/>
          <p14:tracePt t="8096" x="3983038" y="1062038"/>
          <p14:tracePt t="8113" x="4044950" y="1062038"/>
          <p14:tracePt t="8129" x="4108450" y="1062038"/>
          <p14:tracePt t="8146" x="4125913" y="1062038"/>
          <p14:tracePt t="8162" x="4133850" y="1062038"/>
          <p14:tracePt t="8390" x="4143375" y="1062038"/>
          <p14:tracePt t="8871" x="4160838" y="1062038"/>
          <p14:tracePt t="8877" x="4205288" y="1062038"/>
          <p14:tracePt t="8891" x="4276725" y="1062038"/>
          <p14:tracePt t="8908" x="4473575" y="1062038"/>
          <p14:tracePt t="8925" x="4679950" y="1062038"/>
          <p14:tracePt t="8941" x="4894263" y="1062038"/>
          <p14:tracePt t="8958" x="4983163" y="1081088"/>
          <p14:tracePt t="8974" x="5027613" y="1081088"/>
          <p14:tracePt t="9007" x="5037138" y="1081088"/>
          <p14:tracePt t="9126" x="5045075" y="1081088"/>
          <p14:tracePt t="9134" x="5054600" y="1081088"/>
          <p14:tracePt t="9150" x="5062538" y="1081088"/>
          <p14:tracePt t="9160" x="5062538" y="1071563"/>
          <p14:tracePt t="9174" x="5081588" y="1062038"/>
          <p14:tracePt t="9206" x="5108575" y="1044575"/>
          <p14:tracePt t="9271" x="5116513" y="1036638"/>
          <p14:tracePt t="9454" x="5126038" y="1036638"/>
          <p14:tracePt t="9462" x="5153025" y="1036638"/>
          <p14:tracePt t="9472" x="5170488" y="1036638"/>
          <p14:tracePt t="9488" x="5232400" y="1036638"/>
          <p14:tracePt t="9506" x="5276850" y="1036638"/>
          <p14:tracePt t="9523" x="5303838" y="1036638"/>
          <p14:tracePt t="9539" x="5348288" y="1036638"/>
          <p14:tracePt t="9556" x="5394325" y="1036638"/>
          <p14:tracePt t="9571" x="5473700" y="1036638"/>
          <p14:tracePt t="9589" x="5537200" y="1036638"/>
          <p14:tracePt t="9606" x="5634038" y="1036638"/>
          <p14:tracePt t="9621" x="5680075" y="1036638"/>
          <p14:tracePt t="9638" x="5751513" y="1044575"/>
          <p14:tracePt t="9655" x="5830888" y="1054100"/>
          <p14:tracePt t="9671" x="5938838" y="1071563"/>
          <p14:tracePt t="9688" x="6045200" y="1071563"/>
          <p14:tracePt t="9705" x="6143625" y="1071563"/>
          <p14:tracePt t="9721" x="6197600" y="1071563"/>
          <p14:tracePt t="9737" x="6259513" y="1071563"/>
          <p14:tracePt t="9754" x="6323013" y="1071563"/>
          <p14:tracePt t="9773" x="6394450" y="1071563"/>
          <p14:tracePt t="9788" x="6446838" y="1081088"/>
          <p14:tracePt t="9803" x="6491288" y="1089025"/>
          <p14:tracePt t="9821" x="6510338" y="1098550"/>
          <p14:tracePt t="9836" x="6527800" y="1098550"/>
          <p14:tracePt t="9872" x="6537325" y="1098550"/>
          <p14:tracePt t="9902" x="6545263" y="1098550"/>
          <p14:tracePt t="9919" x="6554788" y="1098550"/>
          <p14:tracePt t="9933" x="6572250" y="1098550"/>
          <p14:tracePt t="9942" x="6589713" y="1098550"/>
          <p14:tracePt t="9953" x="6616700" y="1098550"/>
          <p14:tracePt t="9969" x="6661150" y="1098550"/>
          <p14:tracePt t="9985" x="6680200" y="1098550"/>
          <p14:tracePt t="10002" x="6715125" y="1098550"/>
          <p14:tracePt t="10019" x="6732588" y="1098550"/>
          <p14:tracePt t="10037" x="6769100" y="1098550"/>
          <p14:tracePt t="10053" x="6813550" y="1098550"/>
          <p14:tracePt t="10070" x="6875463" y="1098550"/>
          <p14:tracePt t="10086" x="6965950" y="1098550"/>
          <p14:tracePt t="10103" x="7072313" y="1098550"/>
          <p14:tracePt t="10119" x="7180263" y="1098550"/>
          <p14:tracePt t="10135" x="7251700" y="1098550"/>
          <p14:tracePt t="10151" x="7304088" y="1098550"/>
          <p14:tracePt t="10167" x="7358063" y="1098550"/>
          <p14:tracePt t="10184" x="7419975" y="1098550"/>
          <p14:tracePt t="10201" x="7466013" y="1098550"/>
          <p14:tracePt t="10218" x="7510463" y="1098550"/>
          <p14:tracePt t="10234" x="7562850" y="1098550"/>
          <p14:tracePt t="10251" x="7608888" y="1098550"/>
          <p14:tracePt t="10254" x="7634288" y="1098550"/>
          <p14:tracePt t="10268" x="7661275" y="1098550"/>
          <p14:tracePt t="10285" x="7705725" y="1098550"/>
          <p14:tracePt t="10302" x="7751763" y="1108075"/>
          <p14:tracePt t="10318" x="7769225" y="1116013"/>
          <p14:tracePt t="10389" x="7759700" y="1125538"/>
          <p14:tracePt t="10398" x="7697788" y="1125538"/>
          <p14:tracePt t="10407" x="7589838" y="1125538"/>
          <p14:tracePt t="10417" x="7446963" y="1125538"/>
          <p14:tracePt t="10433" x="7054850" y="1125538"/>
          <p14:tracePt t="10450" x="6634163" y="1133475"/>
          <p14:tracePt t="10456" x="6500813" y="1133475"/>
          <p14:tracePt t="10467" x="6384925" y="1160463"/>
          <p14:tracePt t="10484" x="6099175" y="1187450"/>
          <p14:tracePt t="10499" x="5776913" y="1250950"/>
          <p14:tracePt t="10517" x="5197475" y="1322388"/>
          <p14:tracePt t="10533" x="4741863" y="1357313"/>
          <p14:tracePt t="10550" x="4276725" y="1411288"/>
          <p14:tracePt t="10566" x="3724275" y="1411288"/>
          <p14:tracePt t="10583" x="3259138" y="1411288"/>
          <p14:tracePt t="10600" x="2938463" y="1411288"/>
          <p14:tracePt t="10616" x="2697163" y="1411288"/>
          <p14:tracePt t="10633" x="2455863" y="1411288"/>
          <p14:tracePt t="10649" x="2276475" y="1411288"/>
          <p14:tracePt t="10666" x="2170113" y="1411288"/>
          <p14:tracePt t="10683" x="2108200" y="1411288"/>
          <p14:tracePt t="10701" x="2044700" y="1419225"/>
          <p14:tracePt t="10715" x="1955800" y="1428750"/>
          <p14:tracePt t="10733" x="1785938" y="1438275"/>
          <p14:tracePt t="10749" x="1652588" y="1438275"/>
          <p14:tracePt t="10765" x="1500188" y="1455738"/>
          <p14:tracePt t="10782" x="1357313" y="1465263"/>
          <p14:tracePt t="10799" x="1276350" y="1482725"/>
          <p14:tracePt t="10815" x="1231900" y="1482725"/>
          <p14:tracePt t="10831" x="1204913" y="1490663"/>
          <p14:tracePt t="10849" x="1196975" y="1490663"/>
          <p14:tracePt t="10865" x="1169988" y="1490663"/>
          <p14:tracePt t="10882" x="1133475" y="1490663"/>
          <p14:tracePt t="10898" x="1116013" y="1490663"/>
          <p14:tracePt t="10914" x="1098550" y="1490663"/>
          <p14:tracePt t="10974" x="1089025" y="1490663"/>
          <p14:tracePt t="10999" x="1081088" y="1500188"/>
          <p14:tracePt t="11111" x="1071563" y="1500188"/>
          <p14:tracePt t="11142" x="1062038" y="1500188"/>
          <p14:tracePt t="11574" x="1062038" y="1490663"/>
          <p14:tracePt t="11581" x="1062038" y="1482725"/>
          <p14:tracePt t="11599" x="1062038" y="1473200"/>
          <p14:tracePt t="11622" x="1062038" y="1455738"/>
          <p14:tracePt t="11648" x="1062038" y="1446213"/>
          <p14:tracePt t="11653" x="1071563" y="1446213"/>
          <p14:tracePt t="11664" x="1089025" y="1446213"/>
          <p14:tracePt t="11677" x="1133475" y="1446213"/>
          <p14:tracePt t="11694" x="1231900" y="1446213"/>
          <p14:tracePt t="11711" x="1312863" y="1446213"/>
          <p14:tracePt t="11728" x="1401763" y="1446213"/>
          <p14:tracePt t="11745" x="1482725" y="1446213"/>
          <p14:tracePt t="11760" x="1544638" y="1446213"/>
          <p14:tracePt t="11776" x="1581150" y="1446213"/>
          <p14:tracePt t="11792" x="1598613" y="1446213"/>
          <p14:tracePt t="11808" x="1616075" y="1446213"/>
          <p14:tracePt t="11825" x="1625600" y="1446213"/>
          <p14:tracePt t="11859" x="1633538" y="1446213"/>
          <p14:tracePt t="11998" x="1652588" y="1446213"/>
          <p14:tracePt t="12006" x="1679575" y="1446213"/>
          <p14:tracePt t="12015" x="1697038" y="1446213"/>
          <p14:tracePt t="12026" x="1741488" y="1446213"/>
          <p14:tracePt t="12042" x="1812925" y="1446213"/>
          <p14:tracePt t="12058" x="1884363" y="1446213"/>
          <p14:tracePt t="12074" x="1938338" y="1446213"/>
          <p14:tracePt t="12092" x="1973263" y="1446213"/>
          <p14:tracePt t="12108" x="2009775" y="1438275"/>
          <p14:tracePt t="12125" x="2062163" y="1428750"/>
          <p14:tracePt t="12141" x="2081213" y="1419225"/>
          <p14:tracePt t="12157" x="2108200" y="1419225"/>
          <p14:tracePt t="12198" x="2116138" y="1419225"/>
          <p14:tracePt t="12221" x="2125663" y="1419225"/>
          <p14:tracePt t="12333" x="2125663" y="1428750"/>
          <p14:tracePt t="12365" x="2133600" y="1428750"/>
          <p14:tracePt t="12374" x="2143125" y="1438275"/>
          <p14:tracePt t="12392" x="2152650" y="1438275"/>
          <p14:tracePt t="12407" x="2170113" y="1438275"/>
          <p14:tracePt t="12423" x="2187575" y="1446213"/>
          <p14:tracePt t="12439" x="2232025" y="1446213"/>
          <p14:tracePt t="12456" x="2276475" y="1455738"/>
          <p14:tracePt t="12462" x="2303463" y="1465263"/>
          <p14:tracePt t="12474" x="2312988" y="1465263"/>
          <p14:tracePt t="12489" x="2347913" y="1473200"/>
          <p14:tracePt t="12505" x="2384425" y="1473200"/>
          <p14:tracePt t="12523" x="2428875" y="1482725"/>
          <p14:tracePt t="12539" x="2455863" y="1482725"/>
          <p14:tracePt t="12555" x="2473325" y="1482725"/>
          <p14:tracePt t="12573" x="2527300" y="1500188"/>
          <p14:tracePt t="12590" x="2554288" y="1509713"/>
          <p14:tracePt t="12639" x="2562225" y="1509713"/>
          <p14:tracePt t="12677" x="2571750" y="1517650"/>
          <p14:tracePt t="12685" x="2581275" y="1517650"/>
          <p14:tracePt t="13045" x="2589213" y="1527175"/>
          <p14:tracePt t="13102" x="2608263" y="1527175"/>
          <p14:tracePt t="13141" x="2616200" y="1527175"/>
          <p14:tracePt t="13453" x="2616200" y="1517650"/>
          <p14:tracePt t="13517" x="2616200" y="1509713"/>
          <p14:tracePt t="13549" x="2616200" y="1500188"/>
          <p14:tracePt t="13573" x="2616200" y="1490663"/>
          <p14:tracePt t="13589" x="2616200" y="1473200"/>
          <p14:tracePt t="13631" x="2616200" y="1455738"/>
          <p14:tracePt t="13654" x="2608263" y="1455738"/>
          <p14:tracePt t="13693" x="2608263" y="1446213"/>
          <p14:tracePt t="13749" x="2598738" y="1446213"/>
          <p14:tracePt t="13773" x="2589213" y="1428750"/>
          <p14:tracePt t="13789" x="2581275" y="1428750"/>
          <p14:tracePt t="13813" x="2581275" y="1419225"/>
          <p14:tracePt t="13868" x="2571750" y="1419225"/>
          <p14:tracePt t="14061" x="2571750" y="1411288"/>
          <p14:tracePt t="14109" x="2562225" y="1411288"/>
          <p14:tracePt t="14454" x="2562225" y="1419225"/>
          <p14:tracePt t="14483" x="2562225" y="1401763"/>
          <p14:tracePt t="14490" x="2562225" y="1384300"/>
          <p14:tracePt t="14500" x="2562225" y="1374775"/>
          <p14:tracePt t="14513" x="2562225" y="1419225"/>
          <p14:tracePt t="15141" x="2562225" y="1411288"/>
          <p14:tracePt t="15503" x="2562225" y="1401763"/>
          <p14:tracePt t="16236" x="2554288" y="1401763"/>
          <p14:tracePt t="16244" x="2500313" y="1401763"/>
          <p14:tracePt t="16255" x="2401888" y="1384300"/>
          <p14:tracePt t="16269" x="2125663" y="1322388"/>
          <p14:tracePt t="16285" x="1724025" y="1169988"/>
          <p14:tracePt t="16302" x="1312863" y="1071563"/>
          <p14:tracePt t="16319" x="1054100" y="1000125"/>
          <p14:tracePt t="16336" x="928688" y="955675"/>
          <p14:tracePt t="16353" x="884238" y="955675"/>
          <p14:tracePt t="16390" x="884238" y="946150"/>
          <p14:tracePt t="16406" x="874713" y="938213"/>
          <p14:tracePt t="16422" x="866775" y="919163"/>
          <p14:tracePt t="16434" x="839788" y="893763"/>
          <p14:tracePt t="16452" x="785813" y="812800"/>
          <p14:tracePt t="16468" x="750888" y="768350"/>
          <p14:tracePt t="16486" x="687388" y="696913"/>
          <p14:tracePt t="16502" x="660400" y="660400"/>
          <p14:tracePt t="16518" x="652463" y="642938"/>
          <p14:tracePt t="16598" x="652463" y="633413"/>
          <p14:tracePt t="16629" x="652463" y="615950"/>
          <p14:tracePt t="16837" x="660400" y="615950"/>
          <p14:tracePt t="16854" x="669925" y="615950"/>
          <p14:tracePt t="16861" x="687388" y="615950"/>
          <p14:tracePt t="16876" x="714375" y="615950"/>
          <p14:tracePt t="16886" x="723900" y="615950"/>
          <p14:tracePt t="16901" x="812800" y="625475"/>
          <p14:tracePt t="16916" x="946150" y="660400"/>
          <p14:tracePt t="16934" x="1116013" y="714375"/>
          <p14:tracePt t="16949" x="1303338" y="758825"/>
          <p14:tracePt t="16966" x="1455738" y="803275"/>
          <p14:tracePt t="16983" x="1562100" y="830263"/>
          <p14:tracePt t="16998" x="1598613" y="839788"/>
          <p14:tracePt t="17015" x="1608138" y="839788"/>
          <p14:tracePt t="17669" x="1616075" y="839788"/>
          <p14:tracePt t="17996" x="1625600" y="839788"/>
          <p14:tracePt t="18108" x="1643063" y="839788"/>
          <p14:tracePt t="18117" x="1679575" y="839788"/>
          <p14:tracePt t="18126" x="1714500" y="839788"/>
          <p14:tracePt t="18143" x="1812925" y="839788"/>
          <p14:tracePt t="18159" x="1866900" y="847725"/>
          <p14:tracePt t="18176" x="1946275" y="866775"/>
          <p14:tracePt t="18193" x="2000250" y="874713"/>
          <p14:tracePt t="18209" x="2017713" y="874713"/>
          <p14:tracePt t="18226" x="2027238" y="874713"/>
          <p14:tracePt t="18261" x="2036763" y="874713"/>
          <p14:tracePt t="18278" x="2044700" y="874713"/>
          <p14:tracePt t="18284" x="2062163" y="884238"/>
          <p14:tracePt t="18516" x="2071688" y="893763"/>
          <p14:tracePt t="18548" x="2071688" y="901700"/>
          <p14:tracePt t="18869" x="2071688" y="911225"/>
          <p14:tracePt t="18876" x="2108200" y="911225"/>
          <p14:tracePt t="18888" x="2152650" y="919163"/>
          <p14:tracePt t="18904" x="2241550" y="928688"/>
          <p14:tracePt t="18921" x="2322513" y="938213"/>
          <p14:tracePt t="18938" x="2347913" y="938213"/>
          <p14:tracePt t="18941" x="2357438" y="938213"/>
          <p14:tracePt t="18972" x="2366963" y="938213"/>
          <p14:tracePt t="18996" x="2374900" y="938213"/>
          <p14:tracePt t="19012" x="2393950" y="938213"/>
          <p14:tracePt t="19024" x="2401888" y="938213"/>
          <p14:tracePt t="19040" x="2419350" y="938213"/>
          <p14:tracePt t="19180" x="2428875" y="938213"/>
          <p14:tracePt t="19205" x="2446338" y="938213"/>
          <p14:tracePt t="19212" x="2455863" y="928688"/>
          <p14:tracePt t="19223" x="2473325" y="928688"/>
          <p14:tracePt t="19238" x="2482850" y="928688"/>
          <p14:tracePt t="19254" x="2490788" y="928688"/>
          <p14:tracePt t="19270" x="2509838" y="919163"/>
          <p14:tracePt t="19309" x="2517775" y="919163"/>
          <p14:tracePt t="19326" x="2527300" y="911225"/>
          <p14:tracePt t="20260" x="2527300" y="901700"/>
          <p14:tracePt t="20268" x="2509838" y="901700"/>
          <p14:tracePt t="20281" x="2490788" y="911225"/>
          <p14:tracePt t="20298" x="2419350" y="955675"/>
          <p14:tracePt t="20316" x="2339975" y="1000125"/>
          <p14:tracePt t="20332" x="2303463" y="1036638"/>
          <p14:tracePt t="20348" x="2295525" y="1054100"/>
          <p14:tracePt t="20366" x="2268538" y="1071563"/>
          <p14:tracePt t="20381" x="2259013" y="1081088"/>
          <p14:tracePt t="20398" x="2224088" y="1108075"/>
          <p14:tracePt t="20415" x="2197100" y="1116013"/>
          <p14:tracePt t="20430" x="2143125" y="1133475"/>
          <p14:tracePt t="20448" x="2089150" y="1152525"/>
          <p14:tracePt t="20455" x="2062163" y="1152525"/>
          <p14:tracePt t="20465" x="2027238" y="1152525"/>
          <p14:tracePt t="20481" x="1955800" y="1152525"/>
          <p14:tracePt t="20496" x="1874838" y="1160463"/>
          <p14:tracePt t="20513" x="1830388" y="1169988"/>
          <p14:tracePt t="20530" x="1812925" y="1179513"/>
          <p14:tracePt t="20547" x="1776413" y="1187450"/>
          <p14:tracePt t="20563" x="1758950" y="1204913"/>
          <p14:tracePt t="20580" x="1704975" y="1223963"/>
          <p14:tracePt t="20597" x="1660525" y="1241425"/>
          <p14:tracePt t="20613" x="1625600" y="1241425"/>
          <p14:tracePt t="20630" x="1589088" y="1250950"/>
          <p14:tracePt t="20646" x="1562100" y="1250950"/>
          <p14:tracePt t="20663" x="1544638" y="1250950"/>
          <p14:tracePt t="20726" x="1536700" y="1250950"/>
          <p14:tracePt t="20756" x="1527175" y="1250950"/>
          <p14:tracePt t="20764" x="1509713" y="1250950"/>
          <p14:tracePt t="20799" x="1509713" y="1241425"/>
          <p14:tracePt t="20815" x="1500188" y="1231900"/>
          <p14:tracePt t="20822" x="1500188" y="1223963"/>
          <p14:tracePt t="20852" x="1500188" y="1214438"/>
          <p14:tracePt t="20868" x="1490663" y="1204913"/>
          <p14:tracePt t="20893" x="1490663" y="1196975"/>
          <p14:tracePt t="20972" x="1490663" y="1187450"/>
          <p14:tracePt t="21085" x="1490663" y="1179513"/>
          <p14:tracePt t="21125" x="1500188" y="1169988"/>
          <p14:tracePt t="21140" x="1509713" y="1169988"/>
          <p14:tracePt t="21157" x="1536700" y="1169988"/>
          <p14:tracePt t="21166" x="1562100" y="1169988"/>
          <p14:tracePt t="21177" x="1581150" y="1169988"/>
          <p14:tracePt t="21193" x="1633538" y="1169988"/>
          <p14:tracePt t="21211" x="1679575" y="1169988"/>
          <p14:tracePt t="21228" x="1741488" y="1169988"/>
          <p14:tracePt t="21244" x="1795463" y="1179513"/>
          <p14:tracePt t="21260" x="1839913" y="1196975"/>
          <p14:tracePt t="21277" x="1884363" y="1196975"/>
          <p14:tracePt t="21294" x="1928813" y="1196975"/>
          <p14:tracePt t="21310" x="1938338" y="1204913"/>
          <p14:tracePt t="21884" x="1965325" y="1204913"/>
          <p14:tracePt t="21900" x="1982788" y="1204913"/>
          <p14:tracePt t="21911" x="1990725" y="1204913"/>
          <p14:tracePt t="21923" x="2027238" y="1204913"/>
          <p14:tracePt t="21941" x="2116138" y="1204913"/>
          <p14:tracePt t="21961" x="2179638" y="1214438"/>
          <p14:tracePt t="21967" x="2205038" y="1214438"/>
          <p14:tracePt t="21977" x="2241550" y="1223963"/>
          <p14:tracePt t="21990" x="2268538" y="1223963"/>
          <p14:tracePt t="22006" x="2312988" y="1231900"/>
          <p14:tracePt t="22022" x="2330450" y="1231900"/>
          <p14:tracePt t="22039" x="2366963" y="1231900"/>
          <p14:tracePt t="22055" x="2401888" y="1231900"/>
          <p14:tracePt t="22072" x="2411413" y="1231900"/>
          <p14:tracePt t="22090" x="2419350" y="1231900"/>
          <p14:tracePt t="22332" x="2428875" y="1231900"/>
          <p14:tracePt t="22348" x="2438400" y="1231900"/>
          <p14:tracePt t="22358" x="2446338" y="1231900"/>
          <p14:tracePt t="22370" x="2455863" y="1231900"/>
          <p14:tracePt t="22387" x="2500313" y="1231900"/>
          <p14:tracePt t="22404" x="2509838" y="1231900"/>
          <p14:tracePt t="22421" x="2536825" y="1231900"/>
          <p14:tracePt t="22437" x="2544763" y="1231900"/>
          <p14:tracePt t="22453" x="2554288" y="1231900"/>
          <p14:tracePt t="23091" x="2562225" y="1223963"/>
          <p14:tracePt t="23132" x="2581275" y="1223963"/>
          <p14:tracePt t="23149" x="2589213" y="1223963"/>
          <p14:tracePt t="23164" x="2608263" y="1223963"/>
          <p14:tracePt t="23532" x="2598738" y="1223963"/>
          <p14:tracePt t="23542" x="2571750" y="1223963"/>
          <p14:tracePt t="23551" x="2517775" y="1231900"/>
          <p14:tracePt t="23565" x="2419350" y="1250950"/>
          <p14:tracePt t="23581" x="2286000" y="1285875"/>
          <p14:tracePt t="23598" x="2197100" y="1295400"/>
          <p14:tracePt t="23615" x="2143125" y="1303338"/>
          <p14:tracePt t="23630" x="2089150" y="1312863"/>
          <p14:tracePt t="23646" x="2009775" y="1322388"/>
          <p14:tracePt t="23663" x="1847850" y="1322388"/>
          <p14:tracePt t="23680" x="1608138" y="1322388"/>
          <p14:tracePt t="23697" x="1322388" y="1322388"/>
          <p14:tracePt t="23713" x="982663" y="1322388"/>
          <p14:tracePt t="23731" x="446088" y="1322388"/>
          <p14:tracePt t="23747" x="152400" y="1322388"/>
          <p14:tracePt t="23764" x="0" y="1357313"/>
          <p14:tracePt t="23781" x="0" y="1401763"/>
          <p14:tracePt t="23796" x="0" y="1517650"/>
          <p14:tracePt t="23813" x="0" y="1660525"/>
          <p14:tracePt t="23831" x="0" y="1741488"/>
          <p14:tracePt t="23846" x="0" y="1751013"/>
          <p14:tracePt t="23924" x="0" y="1768475"/>
          <p14:tracePt t="23932" x="0" y="1776413"/>
          <p14:tracePt t="23946" x="0" y="1803400"/>
          <p14:tracePt t="23964" x="0" y="1847850"/>
          <p14:tracePt t="23979" x="0" y="1893888"/>
          <p14:tracePt t="23996" x="0" y="1928813"/>
          <p14:tracePt t="24012" x="0" y="1938338"/>
          <p14:tracePt t="24029" x="0" y="1965325"/>
          <p14:tracePt t="24045" x="0" y="1973263"/>
          <p14:tracePt t="24061" x="0" y="1982788"/>
          <p14:tracePt t="24108" x="0" y="1973263"/>
          <p14:tracePt t="24118" x="0" y="1965325"/>
          <p14:tracePt t="24133" x="0" y="1946275"/>
          <p14:tracePt t="24144" x="0" y="1938338"/>
          <p14:tracePt t="24161" x="0" y="1884363"/>
          <p14:tracePt t="24179" x="0" y="1803400"/>
          <p14:tracePt t="24195" x="0" y="1643063"/>
          <p14:tracePt t="24211" x="0" y="1500188"/>
          <p14:tracePt t="24229" x="0" y="1250950"/>
          <p14:tracePt t="24244" x="0" y="1027113"/>
          <p14:tracePt t="24261" x="0" y="866775"/>
          <p14:tracePt t="24276" x="0" y="776288"/>
          <p14:tracePt t="24293" x="0" y="750888"/>
          <p14:tracePt t="24427" x="0" y="768350"/>
          <p14:tracePt t="24435" x="0" y="776288"/>
          <p14:tracePt t="24477" x="0" y="750888"/>
          <p14:tracePt t="24485" x="0" y="723900"/>
          <p14:tracePt t="24496" x="0" y="660400"/>
          <p14:tracePt t="24510" x="0" y="527050"/>
          <p14:tracePt t="24526" x="0" y="411163"/>
          <p14:tracePt t="24543" x="0" y="258763"/>
          <p14:tracePt t="24757" x="330200" y="536575"/>
          <p14:tracePt t="24765" x="527050" y="669925"/>
          <p14:tracePt t="24774" x="741363" y="803275"/>
          <p14:tracePt t="24792" x="1214438" y="973138"/>
          <p14:tracePt t="24797" x="1500188" y="1054100"/>
          <p14:tracePt t="24807" x="1741488" y="1125538"/>
          <p14:tracePt t="24824" x="2133600" y="1241425"/>
          <p14:tracePt t="24840" x="2393950" y="1303338"/>
          <p14:tracePt t="24857" x="2616200" y="1374775"/>
          <p14:tracePt t="24874" x="2786063" y="1438275"/>
          <p14:tracePt t="24891" x="2919413" y="1473200"/>
          <p14:tracePt t="24908" x="2938463" y="1473200"/>
          <p14:tracePt t="24924" x="2973388" y="1473200"/>
          <p14:tracePt t="24940" x="3036888" y="1473200"/>
          <p14:tracePt t="24957" x="3116263" y="1473200"/>
          <p14:tracePt t="24974" x="3232150" y="1465263"/>
          <p14:tracePt t="24991" x="3340100" y="1419225"/>
          <p14:tracePt t="25006" x="3367088" y="1401763"/>
          <p14:tracePt t="25023" x="3367088" y="1393825"/>
          <p14:tracePt t="25039" x="3375025" y="1393825"/>
          <p14:tracePt t="25055" x="3375025" y="1384300"/>
          <p14:tracePt t="25072" x="3367088" y="1374775"/>
          <p14:tracePt t="25089" x="3348038" y="1374775"/>
          <p14:tracePt t="25105" x="3313113" y="1374775"/>
          <p14:tracePt t="25123" x="3251200" y="1374775"/>
          <p14:tracePt t="25140" x="3170238" y="1366838"/>
          <p14:tracePt t="25156" x="3108325" y="1357313"/>
          <p14:tracePt t="25172" x="3009900" y="1347788"/>
          <p14:tracePt t="25188" x="2938463" y="1339850"/>
          <p14:tracePt t="25205" x="2867025" y="1322388"/>
          <p14:tracePt t="25221" x="2830513" y="1322388"/>
          <p14:tracePt t="25238" x="2813050" y="1322388"/>
          <p14:tracePt t="25256" x="2795588" y="1322388"/>
          <p14:tracePt t="25272" x="2768600" y="1322388"/>
          <p14:tracePt t="25289" x="2751138" y="1322388"/>
          <p14:tracePt t="25304" x="2741613" y="1322388"/>
          <p14:tracePt t="25320" x="2724150" y="1322388"/>
          <p14:tracePt t="25337" x="2714625" y="1303338"/>
          <p14:tracePt t="25427" x="2705100" y="1303338"/>
          <p14:tracePt t="25445" x="2697163" y="1303338"/>
          <p14:tracePt t="25453" x="2687638" y="1295400"/>
          <p14:tracePt t="25470" x="2652713" y="1295400"/>
          <p14:tracePt t="25487" x="2616200" y="1285875"/>
          <p14:tracePt t="25504" x="2589213" y="1285875"/>
          <p14:tracePt t="25521" x="2544763" y="1285875"/>
          <p14:tracePt t="25537" x="2509838" y="1285875"/>
          <p14:tracePt t="25553" x="2482850" y="1285875"/>
          <p14:tracePt t="25570" x="2465388" y="1285875"/>
          <p14:tracePt t="25588" x="2419350" y="1285875"/>
          <p14:tracePt t="25604" x="2411413" y="1285875"/>
          <p14:tracePt t="25620" x="2384425" y="1276350"/>
          <p14:tracePt t="25637" x="2374900" y="1276350"/>
          <p14:tracePt t="26243" x="2384425" y="1276350"/>
          <p14:tracePt t="26251" x="2411413" y="1276350"/>
          <p14:tracePt t="26266" x="2446338" y="1276350"/>
          <p14:tracePt t="26284" x="2616200" y="1276350"/>
          <p14:tracePt t="26300" x="2759075" y="1276350"/>
          <p14:tracePt t="26316" x="2911475" y="1276350"/>
          <p14:tracePt t="26333" x="3081338" y="1276350"/>
          <p14:tracePt t="26349" x="3224213" y="1276350"/>
          <p14:tracePt t="26366" x="3357563" y="1250950"/>
          <p14:tracePt t="26382" x="3473450" y="1241425"/>
          <p14:tracePt t="26399" x="3554413" y="1241425"/>
          <p14:tracePt t="26416" x="3633788" y="1241425"/>
          <p14:tracePt t="26432" x="3714750" y="1214438"/>
          <p14:tracePt t="26449" x="3776663" y="1214438"/>
          <p14:tracePt t="26455" x="3786188" y="1204913"/>
          <p14:tracePt t="26466" x="3795713" y="1196975"/>
          <p14:tracePt t="26483" x="3840163" y="1187450"/>
          <p14:tracePt t="26499" x="3884613" y="1187450"/>
          <p14:tracePt t="26516" x="3938588" y="1179513"/>
          <p14:tracePt t="26533" x="3973513" y="1169988"/>
          <p14:tracePt t="26548" x="4017963" y="1143000"/>
          <p14:tracePt t="26566" x="4054475" y="1125538"/>
          <p14:tracePt t="26581" x="4071938" y="1108075"/>
          <p14:tracePt t="26599" x="4071938" y="1098550"/>
          <p14:tracePt t="26631" x="4071938" y="1089025"/>
          <p14:tracePt t="26647" x="4071938" y="1081088"/>
          <p14:tracePt t="26664" x="4071938" y="1071563"/>
          <p14:tracePt t="26681" x="4062413" y="1044575"/>
          <p14:tracePt t="26697" x="4027488" y="1017588"/>
          <p14:tracePt t="26715" x="4010025" y="990600"/>
          <p14:tracePt t="26732" x="3983038" y="973138"/>
          <p14:tracePt t="26747" x="3973513" y="955675"/>
          <p14:tracePt t="26763" x="3956050" y="955675"/>
          <p14:tracePt t="26781" x="3938588" y="938213"/>
          <p14:tracePt t="26796" x="3929063" y="938213"/>
          <p14:tracePt t="26813" x="3919538" y="938213"/>
          <p14:tracePt t="26830" x="3911600" y="938213"/>
          <p14:tracePt t="26846" x="3902075" y="938213"/>
          <p14:tracePt t="27147" x="3919538" y="938213"/>
          <p14:tracePt t="27155" x="3965575" y="938213"/>
          <p14:tracePt t="27165" x="4027488" y="938213"/>
          <p14:tracePt t="27179" x="4081463" y="938213"/>
          <p14:tracePt t="27194" x="4179888" y="938213"/>
          <p14:tracePt t="27212" x="4268788" y="938213"/>
          <p14:tracePt t="27229" x="4313238" y="938213"/>
          <p14:tracePt t="27244" x="4330700" y="938213"/>
          <p14:tracePt t="27261" x="4348163" y="928688"/>
          <p14:tracePt t="27277" x="4367213" y="928688"/>
          <p14:tracePt t="27295" x="4394200" y="928688"/>
          <p14:tracePt t="27311" x="4419600" y="928688"/>
          <p14:tracePt t="27327" x="4473575" y="928688"/>
          <p14:tracePt t="27344" x="4527550" y="928688"/>
          <p14:tracePt t="27361" x="4572000" y="928688"/>
          <p14:tracePt t="27379" x="4598988" y="928688"/>
          <p14:tracePt t="27394" x="4616450" y="928688"/>
          <p14:tracePt t="27412" x="4652963" y="928688"/>
          <p14:tracePt t="27428" x="4687888" y="911225"/>
          <p14:tracePt t="27444" x="4724400" y="911225"/>
          <p14:tracePt t="27461" x="4751388" y="901700"/>
          <p14:tracePt t="27476" x="4786313" y="901700"/>
          <p14:tracePt t="27492" x="4803775" y="901700"/>
          <p14:tracePt t="27510" x="4830763" y="901700"/>
          <p14:tracePt t="27526" x="4875213" y="901700"/>
          <p14:tracePt t="27542" x="4919663" y="901700"/>
          <p14:tracePt t="27559" x="4956175" y="901700"/>
          <p14:tracePt t="27576" x="5000625" y="901700"/>
          <p14:tracePt t="27591" x="5027613" y="901700"/>
          <p14:tracePt t="27609" x="5062538" y="901700"/>
          <p14:tracePt t="27627" x="5099050" y="901700"/>
          <p14:tracePt t="27644" x="5133975" y="901700"/>
          <p14:tracePt t="27660" x="5180013" y="901700"/>
          <p14:tracePt t="27675" x="5205413" y="901700"/>
          <p14:tracePt t="27693" x="5232400" y="901700"/>
          <p14:tracePt t="27709" x="5251450" y="901700"/>
          <p14:tracePt t="27725" x="5268913" y="901700"/>
          <p14:tracePt t="27742" x="5295900" y="893763"/>
          <p14:tracePt t="27758" x="5313363" y="893763"/>
          <p14:tracePt t="27775" x="5330825" y="884238"/>
          <p14:tracePt t="27791" x="5357813" y="884238"/>
          <p14:tracePt t="27808" x="5384800" y="884238"/>
          <p14:tracePt t="27824" x="5402263" y="884238"/>
          <p14:tracePt t="27842" x="5429250" y="884238"/>
          <p14:tracePt t="27857" x="5456238" y="884238"/>
          <p14:tracePt t="27875" x="5500688" y="884238"/>
          <p14:tracePt t="27891" x="5537200" y="884238"/>
          <p14:tracePt t="27908" x="5581650" y="874713"/>
          <p14:tracePt t="27924" x="5616575" y="874713"/>
          <p14:tracePt t="27941" x="5661025" y="874713"/>
          <p14:tracePt t="27956" x="5688013" y="866775"/>
          <p14:tracePt t="27973" x="5715000" y="866775"/>
          <p14:tracePt t="27991" x="5741988" y="866775"/>
          <p14:tracePt t="28006" x="5776913" y="857250"/>
          <p14:tracePt t="28023" x="5803900" y="857250"/>
          <p14:tracePt t="28040" x="5840413" y="847725"/>
          <p14:tracePt t="28057" x="5875338" y="847725"/>
          <p14:tracePt t="28075" x="5919788" y="847725"/>
          <p14:tracePt t="28090" x="5929313" y="847725"/>
          <p14:tracePt t="28107" x="5965825" y="839788"/>
          <p14:tracePt t="28139" x="5983288" y="839788"/>
          <p14:tracePt t="28179" x="5991225" y="839788"/>
          <p14:tracePt t="28203" x="6000750" y="830263"/>
          <p14:tracePt t="28219" x="6010275" y="830263"/>
          <p14:tracePt t="28235" x="6018213" y="830263"/>
          <p14:tracePt t="28653" x="6027738" y="830263"/>
          <p14:tracePt t="28659" x="6037263" y="830263"/>
          <p14:tracePt t="28670" x="6045200" y="830263"/>
          <p14:tracePt t="28686" x="6072188" y="830263"/>
          <p14:tracePt t="28704" x="6108700" y="830263"/>
          <p14:tracePt t="28718" x="6143625" y="822325"/>
          <p14:tracePt t="28736" x="6153150" y="822325"/>
          <p14:tracePt t="28754" x="6170613" y="822325"/>
          <p14:tracePt t="28768" x="6188075" y="822325"/>
          <p14:tracePt t="28787" x="6259513" y="822325"/>
          <p14:tracePt t="28802" x="6296025" y="822325"/>
          <p14:tracePt t="28819" x="6348413" y="822325"/>
          <p14:tracePt t="28835" x="6411913" y="822325"/>
          <p14:tracePt t="28852" x="6518275" y="822325"/>
          <p14:tracePt t="28870" x="6634163" y="822325"/>
          <p14:tracePt t="28886" x="6759575" y="822325"/>
          <p14:tracePt t="28903" x="6840538" y="822325"/>
          <p14:tracePt t="28919" x="6884988" y="822325"/>
          <p14:tracePt t="28936" x="6902450" y="822325"/>
          <p14:tracePt t="28952" x="6919913" y="822325"/>
          <p14:tracePt t="28957" x="6929438" y="822325"/>
          <p14:tracePt t="28974" x="6938963" y="822325"/>
          <p14:tracePt t="28984" x="6956425" y="822325"/>
          <p14:tracePt t="29002" x="6973888" y="822325"/>
          <p14:tracePt t="29017" x="7010400" y="822325"/>
          <p14:tracePt t="29036" x="7018338" y="822325"/>
          <p14:tracePt t="29091" x="7037388" y="822325"/>
          <p14:tracePt t="29107" x="7045325" y="822325"/>
          <p14:tracePt t="29115" x="7062788" y="822325"/>
          <p14:tracePt t="29124" x="7081838" y="822325"/>
          <p14:tracePt t="29136" x="7099300" y="822325"/>
          <p14:tracePt t="29151" x="7126288" y="822325"/>
          <p14:tracePt t="29166" x="7161213" y="822325"/>
          <p14:tracePt t="29184" x="7197725" y="822325"/>
          <p14:tracePt t="29200" x="7232650" y="822325"/>
          <p14:tracePt t="29217" x="7286625" y="822325"/>
          <p14:tracePt t="29235" x="7367588" y="822325"/>
          <p14:tracePt t="29251" x="7412038" y="822325"/>
          <p14:tracePt t="29267" x="7466013" y="822325"/>
          <p14:tracePt t="29284" x="7537450" y="847725"/>
          <p14:tracePt t="29300" x="7599363" y="857250"/>
          <p14:tracePt t="29315" x="7653338" y="866775"/>
          <p14:tracePt t="29333" x="7705725" y="866775"/>
          <p14:tracePt t="29350" x="7742238" y="866775"/>
          <p14:tracePt t="29366" x="7751763" y="866775"/>
          <p14:tracePt t="29383" x="7769225" y="866775"/>
          <p14:tracePt t="29400" x="7786688" y="866775"/>
          <p14:tracePt t="29416" x="7831138" y="866775"/>
          <p14:tracePt t="29433" x="7894638" y="866775"/>
          <p14:tracePt t="29449" x="7947025" y="884238"/>
          <p14:tracePt t="29455" x="7974013" y="884238"/>
          <p14:tracePt t="29467" x="8001000" y="884238"/>
          <p14:tracePt t="29483" x="8045450" y="884238"/>
          <p14:tracePt t="29499" x="8054975" y="884238"/>
          <p14:tracePt t="29516" x="8072438" y="884238"/>
          <p14:tracePt t="29532" x="8081963" y="884238"/>
          <p14:tracePt t="29548" x="8089900" y="884238"/>
          <p14:tracePt t="29566" x="8126413" y="884238"/>
          <p14:tracePt t="29582" x="8180388" y="884238"/>
          <p14:tracePt t="29598" x="8205788" y="884238"/>
          <p14:tracePt t="29615" x="8242300" y="884238"/>
          <p14:tracePt t="29632" x="8251825" y="884238"/>
          <p14:tracePt t="29669" x="8259763" y="884238"/>
          <p14:tracePt t="29675" x="8277225" y="884238"/>
          <p14:tracePt t="29685" x="8296275" y="884238"/>
          <p14:tracePt t="29698" x="8331200" y="884238"/>
          <p14:tracePt t="29716" x="8358188" y="884238"/>
          <p14:tracePt t="29732" x="8385175" y="884238"/>
          <p14:tracePt t="29748" x="8394700" y="884238"/>
          <p14:tracePt t="29764" x="8412163" y="884238"/>
          <p14:tracePt t="29780" x="8439150" y="884238"/>
          <p14:tracePt t="29797" x="8474075" y="893763"/>
          <p14:tracePt t="29814" x="8483600" y="893763"/>
          <p14:tracePt t="29830" x="8491538" y="893763"/>
          <p14:tracePt t="30044" x="8456613" y="901700"/>
          <p14:tracePt t="30051" x="8394700" y="911225"/>
          <p14:tracePt t="30062" x="8296275" y="911225"/>
          <p14:tracePt t="30079" x="8045450" y="938213"/>
          <p14:tracePt t="30095" x="7680325" y="946150"/>
          <p14:tracePt t="30111" x="7170738" y="1017588"/>
          <p14:tracePt t="30128" x="6634163" y="1108075"/>
          <p14:tracePt t="30144" x="5983288" y="1169988"/>
          <p14:tracePt t="30163" x="5000625" y="1312863"/>
          <p14:tracePt t="30179" x="4446588" y="1384300"/>
          <p14:tracePt t="30195" x="3973513" y="1411288"/>
          <p14:tracePt t="30212" x="3670300" y="1446213"/>
          <p14:tracePt t="30227" x="3500438" y="1446213"/>
          <p14:tracePt t="30245" x="3411538" y="1446213"/>
          <p14:tracePt t="30261" x="3375025" y="1446213"/>
          <p14:tracePt t="30278" x="3357563" y="1446213"/>
          <p14:tracePt t="30295" x="3348038" y="1446213"/>
          <p14:tracePt t="30327" x="3322638" y="1446213"/>
          <p14:tracePt t="30344" x="3276600" y="1446213"/>
          <p14:tracePt t="30360" x="3232150" y="1446213"/>
          <p14:tracePt t="30377" x="3179763" y="1446213"/>
          <p14:tracePt t="30393" x="3143250" y="1446213"/>
          <p14:tracePt t="30410" x="3133725" y="1446213"/>
          <p14:tracePt t="30429" x="3125788" y="1446213"/>
          <p14:tracePt t="30491" x="3125788" y="1438275"/>
          <p14:tracePt t="30498" x="3125788" y="1419225"/>
          <p14:tracePt t="30511" x="3133725" y="1411288"/>
          <p14:tracePt t="30527" x="3143250" y="1393825"/>
          <p14:tracePt t="30543" x="3160713" y="1374775"/>
          <p14:tracePt t="30560" x="3170238" y="1357313"/>
          <p14:tracePt t="30577" x="3179763" y="1357313"/>
          <p14:tracePt t="30593" x="3179763" y="1347788"/>
          <p14:tracePt t="30611" x="3205163" y="1322388"/>
          <p14:tracePt t="30627" x="3232150" y="1303338"/>
          <p14:tracePt t="30644" x="3241675" y="1295400"/>
          <p14:tracePt t="30659" x="3268663" y="1276350"/>
          <p14:tracePt t="30676" x="3276600" y="1276350"/>
          <p14:tracePt t="30693" x="3295650" y="1258888"/>
          <p14:tracePt t="30709" x="3313113" y="1258888"/>
          <p14:tracePt t="30726" x="3330575" y="1250950"/>
          <p14:tracePt t="30743" x="3340100" y="1241425"/>
          <p14:tracePt t="30759" x="3348038" y="1241425"/>
          <p14:tracePt t="30775" x="3357563" y="1241425"/>
          <p14:tracePt t="30792" x="3384550" y="1241425"/>
          <p14:tracePt t="30810" x="3411538" y="1241425"/>
          <p14:tracePt t="30826" x="3455988" y="1241425"/>
          <p14:tracePt t="30843" x="3482975" y="1241425"/>
          <p14:tracePt t="30859" x="3517900" y="1231900"/>
          <p14:tracePt t="30876" x="3544888" y="1231900"/>
          <p14:tracePt t="30893" x="3589338" y="1231900"/>
          <p14:tracePt t="30908" x="3633788" y="1231900"/>
          <p14:tracePt t="30925" x="3697288" y="1231900"/>
          <p14:tracePt t="30942" x="3776663" y="1231900"/>
          <p14:tracePt t="30958" x="3830638" y="1231900"/>
          <p14:tracePt t="30964" x="3867150" y="1231900"/>
          <p14:tracePt t="30976" x="3884613" y="1231900"/>
          <p14:tracePt t="30991" x="3938588" y="1231900"/>
          <p14:tracePt t="31007" x="4000500" y="1214438"/>
          <p14:tracePt t="31026" x="4044950" y="1214438"/>
          <p14:tracePt t="31042" x="4116388" y="1214438"/>
          <p14:tracePt t="31058" x="4143375" y="1214438"/>
          <p14:tracePt t="31075" x="4197350" y="1214438"/>
          <p14:tracePt t="31091" x="4241800" y="1214438"/>
          <p14:tracePt t="31107" x="4276725" y="1214438"/>
          <p14:tracePt t="31124" x="4357688" y="1214438"/>
          <p14:tracePt t="31140" x="4465638" y="1214438"/>
          <p14:tracePt t="31156" x="4562475" y="1214438"/>
          <p14:tracePt t="31173" x="4670425" y="1214438"/>
          <p14:tracePt t="31190" x="4759325" y="1214438"/>
          <p14:tracePt t="31206" x="4822825" y="1214438"/>
          <p14:tracePt t="31223" x="4894263" y="1214438"/>
          <p14:tracePt t="31240" x="4938713" y="1214438"/>
          <p14:tracePt t="31256" x="4973638" y="1214438"/>
          <p14:tracePt t="31273" x="5018088" y="1214438"/>
          <p14:tracePt t="31290" x="5108575" y="1214438"/>
          <p14:tracePt t="31306" x="5153025" y="1214438"/>
          <p14:tracePt t="31323" x="5197475" y="1214438"/>
          <p14:tracePt t="31340" x="5232400" y="1214438"/>
          <p14:tracePt t="31356" x="5286375" y="1214438"/>
          <p14:tracePt t="31373" x="5330825" y="1231900"/>
          <p14:tracePt t="31389" x="5384800" y="1231900"/>
          <p14:tracePt t="31405" x="5438775" y="1231900"/>
          <p14:tracePt t="31422" x="5483225" y="1231900"/>
          <p14:tracePt t="31438" x="5518150" y="1231900"/>
          <p14:tracePt t="31455" x="5562600" y="1231900"/>
          <p14:tracePt t="31462" x="5599113" y="1231900"/>
          <p14:tracePt t="31473" x="5616575" y="1231900"/>
          <p14:tracePt t="31488" x="5653088" y="1231900"/>
          <p14:tracePt t="31505" x="5688013" y="1231900"/>
          <p14:tracePt t="31522" x="5697538" y="1231900"/>
          <p14:tracePt t="31538" x="5715000" y="1231900"/>
          <p14:tracePt t="31554" x="5724525" y="1231900"/>
          <p14:tracePt t="31572" x="5741988" y="1231900"/>
          <p14:tracePt t="31588" x="5751513" y="1231900"/>
          <p14:tracePt t="31605" x="5776913" y="1231900"/>
          <p14:tracePt t="31621" x="5813425" y="1241425"/>
          <p14:tracePt t="31638" x="5830888" y="1241425"/>
          <p14:tracePt t="31699" x="5840413" y="1241425"/>
          <p14:tracePt t="31706" x="5848350" y="1241425"/>
          <p14:tracePt t="31719" x="5857875" y="1241425"/>
          <p14:tracePt t="31738" x="5875338" y="1241425"/>
          <p14:tracePt t="31955" x="5894388" y="1241425"/>
          <p14:tracePt t="31963" x="5919788" y="1241425"/>
          <p14:tracePt t="31973" x="5956300" y="1241425"/>
          <p14:tracePt t="31986" x="6000750" y="1241425"/>
          <p14:tracePt t="32002" x="6251575" y="1268413"/>
          <p14:tracePt t="32020" x="6456363" y="1295400"/>
          <p14:tracePt t="32037" x="6653213" y="1312863"/>
          <p14:tracePt t="32052" x="6848475" y="1312863"/>
          <p14:tracePt t="32069" x="7037388" y="1312863"/>
          <p14:tracePt t="32085" x="7215188" y="1312863"/>
          <p14:tracePt t="32102" x="7348538" y="1312863"/>
          <p14:tracePt t="32118" x="7439025" y="1295400"/>
          <p14:tracePt t="32135" x="7518400" y="1285875"/>
          <p14:tracePt t="32152" x="7572375" y="1276350"/>
          <p14:tracePt t="32155" x="7589838" y="1276350"/>
          <p14:tracePt t="32167" x="7608888" y="1268413"/>
          <p14:tracePt t="32185" x="7608888" y="1258888"/>
          <p14:tracePt t="32243" x="7589838" y="1250950"/>
          <p14:tracePt t="32251" x="7581900" y="1250950"/>
          <p14:tracePt t="32267" x="7537450" y="1241425"/>
          <p14:tracePt t="32285" x="7527925" y="1241425"/>
          <p14:tracePt t="32300" x="7518400" y="1241425"/>
          <p14:tracePt t="32316" x="7500938" y="1241425"/>
          <p14:tracePt t="32334" x="7483475" y="1241425"/>
          <p14:tracePt t="32350" x="7466013" y="1241425"/>
          <p14:tracePt t="32367" x="7439025" y="1241425"/>
          <p14:tracePt t="32435" x="7446963" y="1241425"/>
          <p14:tracePt t="32442" x="7483475" y="1241425"/>
          <p14:tracePt t="32454" x="7510463" y="1241425"/>
          <p14:tracePt t="32467" x="7572375" y="1241425"/>
          <p14:tracePt t="32483" x="7616825" y="1241425"/>
          <p14:tracePt t="32500" x="7670800" y="1241425"/>
          <p14:tracePt t="32516" x="7715250" y="1241425"/>
          <p14:tracePt t="32533" x="7769225" y="1241425"/>
          <p14:tracePt t="32549" x="7804150" y="1241425"/>
          <p14:tracePt t="32567" x="7840663" y="1241425"/>
          <p14:tracePt t="32584" x="7848600" y="1250950"/>
          <p14:tracePt t="32642" x="7858125" y="1250950"/>
          <p14:tracePt t="32650" x="7867650" y="1250950"/>
          <p14:tracePt t="32666" x="7894638" y="1250950"/>
          <p14:tracePt t="32683" x="7929563" y="1250950"/>
          <p14:tracePt t="32699" x="7991475" y="1250950"/>
          <p14:tracePt t="32716" x="8054975" y="1250950"/>
          <p14:tracePt t="32731" x="8099425" y="1250950"/>
          <p14:tracePt t="32748" x="8161338" y="1250950"/>
          <p14:tracePt t="32764" x="8259763" y="1250950"/>
          <p14:tracePt t="32781" x="8375650" y="1250950"/>
          <p14:tracePt t="32798" x="8501063" y="1250950"/>
          <p14:tracePt t="32814" x="8599488" y="1250950"/>
          <p14:tracePt t="32831" x="8697913" y="1223963"/>
          <p14:tracePt t="32847" x="8751888" y="1214438"/>
          <p14:tracePt t="32866" x="8769350" y="1214438"/>
          <p14:tracePt t="32881" x="8777288" y="1214438"/>
          <p14:tracePt t="32899" x="8786813" y="1214438"/>
          <p14:tracePt t="32987" x="8759825" y="1214438"/>
          <p14:tracePt t="32994" x="8724900" y="1214438"/>
          <p14:tracePt t="33003" x="8670925" y="1214438"/>
          <p14:tracePt t="33014" x="8609013" y="1214438"/>
          <p14:tracePt t="33031" x="8439150" y="1231900"/>
          <p14:tracePt t="33047" x="8259763" y="1258888"/>
          <p14:tracePt t="33063" x="8027988" y="1312863"/>
          <p14:tracePt t="33079" x="7823200" y="1339850"/>
          <p14:tracePt t="33096" x="7626350" y="1374775"/>
          <p14:tracePt t="33114" x="7348538" y="1401763"/>
          <p14:tracePt t="33131" x="7161213" y="1438275"/>
          <p14:tracePt t="33146" x="7010400" y="1455738"/>
          <p14:tracePt t="33163" x="6875463" y="1490663"/>
          <p14:tracePt t="33180" x="6732588" y="1509713"/>
          <p14:tracePt t="33195" x="6581775" y="1536700"/>
          <p14:tracePt t="33212" x="6446838" y="1562100"/>
          <p14:tracePt t="33229" x="6313488" y="1581150"/>
          <p14:tracePt t="33246" x="6170613" y="1608138"/>
          <p14:tracePt t="33263" x="6018213" y="1616075"/>
          <p14:tracePt t="33279" x="5840413" y="1652588"/>
          <p14:tracePt t="33296" x="5680075" y="1679575"/>
          <p14:tracePt t="33312" x="5527675" y="1697038"/>
          <p14:tracePt t="33331" x="5348288" y="1731963"/>
          <p14:tracePt t="33346" x="5259388" y="1758950"/>
          <p14:tracePt t="33362" x="5224463" y="1758950"/>
          <p14:tracePt t="33378" x="5170488" y="1768475"/>
          <p14:tracePt t="33394" x="5160963" y="1768475"/>
          <p14:tracePt t="33412" x="5153025" y="1768475"/>
          <p14:tracePt t="33428" x="5153025" y="1776413"/>
          <p14:tracePt t="33444" x="5143500" y="1776413"/>
          <p14:tracePt t="33450" x="5133975" y="1785938"/>
          <p14:tracePt t="33478" x="5116513" y="1785938"/>
          <p14:tracePt t="33682" x="5108575" y="1785938"/>
          <p14:tracePt t="33698" x="5099050" y="1785938"/>
          <p14:tracePt t="34010" x="5089525" y="1785938"/>
          <p14:tracePt t="34034" x="5081588" y="1785938"/>
          <p14:tracePt t="34114" x="5062538" y="1785938"/>
          <p14:tracePt t="34122" x="5054600" y="1785938"/>
          <p14:tracePt t="34146" x="5037138" y="1785938"/>
          <p14:tracePt t="34154" x="5027613" y="1785938"/>
          <p14:tracePt t="34164" x="5018088" y="1785938"/>
          <p14:tracePt t="34174" x="5000625" y="1785938"/>
          <p14:tracePt t="34191" x="4965700" y="1785938"/>
          <p14:tracePt t="34207" x="4919663" y="1785938"/>
          <p14:tracePt t="34225" x="4867275" y="1785938"/>
          <p14:tracePt t="34242" x="4822825" y="1785938"/>
          <p14:tracePt t="34258" x="4768850" y="1785938"/>
          <p14:tracePt t="34274" x="4670425" y="1785938"/>
          <p14:tracePt t="34291" x="4625975" y="1785938"/>
          <p14:tracePt t="34307" x="4589463" y="1785938"/>
          <p14:tracePt t="34324" x="4554538" y="1785938"/>
          <p14:tracePt t="34340" x="4537075" y="1785938"/>
          <p14:tracePt t="34356" x="4510088" y="1785938"/>
          <p14:tracePt t="34373" x="4483100" y="1785938"/>
          <p14:tracePt t="34390" x="4438650" y="1785938"/>
          <p14:tracePt t="34406" x="4384675" y="1785938"/>
          <p14:tracePt t="34423" x="4340225" y="1785938"/>
          <p14:tracePt t="34439" x="4276725" y="1785938"/>
          <p14:tracePt t="34456" x="4232275" y="1785938"/>
          <p14:tracePt t="34462" x="4205288" y="1785938"/>
          <p14:tracePt t="34472" x="4179888" y="1785938"/>
          <p14:tracePt t="34489" x="4133850" y="1776413"/>
          <p14:tracePt t="34505" x="4071938" y="1776413"/>
          <p14:tracePt t="34523" x="3973513" y="1751013"/>
          <p14:tracePt t="34539" x="3929063" y="1741488"/>
          <p14:tracePt t="34555" x="3902075" y="1741488"/>
          <p14:tracePt t="34572" x="3875088" y="1741488"/>
          <p14:tracePt t="34589" x="3848100" y="1741488"/>
          <p14:tracePt t="34605" x="3840163" y="1741488"/>
          <p14:tracePt t="34622" x="3813175" y="1731963"/>
          <p14:tracePt t="34637" x="3786188" y="1724025"/>
          <p14:tracePt t="34654" x="3759200" y="1724025"/>
          <p14:tracePt t="34671" x="3732213" y="1724025"/>
          <p14:tracePt t="34687" x="3714750" y="1714500"/>
          <p14:tracePt t="34705" x="3687763" y="1714500"/>
          <p14:tracePt t="34722" x="3643313" y="1714500"/>
          <p14:tracePt t="34738" x="3598863" y="1704975"/>
          <p14:tracePt t="34755" x="3571875" y="1704975"/>
          <p14:tracePt t="34771" x="3536950" y="1704975"/>
          <p14:tracePt t="34787" x="3517900" y="1687513"/>
          <p14:tracePt t="34804" x="3490913" y="1679575"/>
          <p14:tracePt t="34822" x="3482975" y="1670050"/>
          <p14:tracePt t="34837" x="3465513" y="1660525"/>
          <p14:tracePt t="34854" x="3446463" y="1652588"/>
          <p14:tracePt t="34871" x="3429000" y="1643063"/>
          <p14:tracePt t="34886" x="3419475" y="1643063"/>
          <p14:tracePt t="34903" x="3411538" y="1633538"/>
          <p14:tracePt t="34921" x="3402013" y="1625600"/>
          <p14:tracePt t="34937" x="3394075" y="1616075"/>
          <p14:tracePt t="34954" x="3367088" y="1608138"/>
          <p14:tracePt t="34970" x="3357563" y="1598613"/>
          <p14:tracePt t="34986" x="3348038" y="1598613"/>
          <p14:tracePt t="35006" x="3340100" y="1589088"/>
          <p14:tracePt t="35023" x="3330575" y="1589088"/>
          <p14:tracePt t="35036" x="3322638" y="1589088"/>
          <p14:tracePt t="35053" x="3322638" y="1581150"/>
          <p14:tracePt t="35069" x="3313113" y="1581150"/>
          <p14:tracePt t="35098" x="3313113" y="1571625"/>
          <p14:tracePt t="35194" x="3313113" y="1562100"/>
          <p14:tracePt t="35202" x="3313113" y="1554163"/>
          <p14:tracePt t="35226" x="3313113" y="1544638"/>
          <p14:tracePt t="35237" x="3313113" y="1536700"/>
          <p14:tracePt t="35252" x="3367088" y="1527175"/>
          <p14:tracePt t="35268" x="3455988" y="1517650"/>
          <p14:tracePt t="35286" x="3562350" y="1517650"/>
          <p14:tracePt t="35302" x="3732213" y="1517650"/>
          <p14:tracePt t="35318" x="3884613" y="1517650"/>
          <p14:tracePt t="35334" x="4062413" y="1527175"/>
          <p14:tracePt t="35351" x="4205288" y="1544638"/>
          <p14:tracePt t="35368" x="4375150" y="1562100"/>
          <p14:tracePt t="35385" x="4527550" y="1581150"/>
          <p14:tracePt t="35400" x="4643438" y="1589088"/>
          <p14:tracePt t="35418" x="4795838" y="1589088"/>
          <p14:tracePt t="35435" x="4867275" y="1589088"/>
          <p14:tracePt t="35451" x="4929188" y="1589088"/>
          <p14:tracePt t="35457" x="4973638" y="1589088"/>
          <p14:tracePt t="35468" x="5037138" y="1589088"/>
          <p14:tracePt t="35483" x="5143500" y="1589088"/>
          <p14:tracePt t="35500" x="5276850" y="1608138"/>
          <p14:tracePt t="35516" x="5429250" y="1608138"/>
          <p14:tracePt t="35534" x="5545138" y="1608138"/>
          <p14:tracePt t="35550" x="5616575" y="1608138"/>
          <p14:tracePt t="35567" x="5688013" y="1608138"/>
          <p14:tracePt t="35583" x="5786438" y="1608138"/>
          <p14:tracePt t="35600" x="5867400" y="1608138"/>
          <p14:tracePt t="35616" x="5938838" y="1608138"/>
          <p14:tracePt t="35634" x="6045200" y="1608138"/>
          <p14:tracePt t="35650" x="6089650" y="1608138"/>
          <p14:tracePt t="35666" x="6143625" y="1608138"/>
          <p14:tracePt t="35683" x="6188075" y="1608138"/>
          <p14:tracePt t="35699" x="6242050" y="1608138"/>
          <p14:tracePt t="35715" x="6259513" y="1608138"/>
          <p14:tracePt t="35732" x="6286500" y="1608138"/>
          <p14:tracePt t="35749" x="6313488" y="1608138"/>
          <p14:tracePt t="35765" x="6367463" y="1608138"/>
          <p14:tracePt t="35782" x="6411913" y="1608138"/>
          <p14:tracePt t="35798" x="6473825" y="1608138"/>
          <p14:tracePt t="35815" x="6545263" y="1608138"/>
          <p14:tracePt t="35832" x="6608763" y="1608138"/>
          <p14:tracePt t="35849" x="6653213" y="1608138"/>
          <p14:tracePt t="35866" x="6715125" y="1608138"/>
          <p14:tracePt t="35882" x="6769100" y="1608138"/>
          <p14:tracePt t="35899" x="6813550" y="1608138"/>
          <p14:tracePt t="35915" x="6875463" y="1608138"/>
          <p14:tracePt t="35932" x="6911975" y="1608138"/>
          <p14:tracePt t="35949" x="6956425" y="1608138"/>
          <p14:tracePt t="35953" x="6973888" y="1608138"/>
          <p14:tracePt t="35966" x="6983413" y="1608138"/>
          <p14:tracePt t="35982" x="7018338" y="1608138"/>
          <p14:tracePt t="35997" x="7045325" y="1608138"/>
          <p14:tracePt t="36015" x="7089775" y="1608138"/>
          <p14:tracePt t="36031" x="7126288" y="1608138"/>
          <p14:tracePt t="36048" x="7180263" y="1608138"/>
          <p14:tracePt t="36064" x="7197725" y="1608138"/>
          <p14:tracePt t="36080" x="7224713" y="1608138"/>
          <p14:tracePt t="36098" x="7251700" y="1608138"/>
          <p14:tracePt t="36113" x="7259638" y="1598613"/>
          <p14:tracePt t="36130" x="7269163" y="1598613"/>
          <p14:tracePt t="36298" x="7242175" y="1598613"/>
          <p14:tracePt t="36306" x="7180263" y="1616075"/>
          <p14:tracePt t="36316" x="7126288" y="1616075"/>
          <p14:tracePt t="36330" x="6973888" y="1633538"/>
          <p14:tracePt t="36346" x="6796088" y="1679575"/>
          <p14:tracePt t="36363" x="6599238" y="1714500"/>
          <p14:tracePt t="36379" x="6411913" y="1741488"/>
          <p14:tracePt t="36395" x="6251575" y="1785938"/>
          <p14:tracePt t="36413" x="6054725" y="1812925"/>
          <p14:tracePt t="36430" x="5848350" y="1839913"/>
          <p14:tracePt t="36445" x="5643563" y="1866900"/>
          <p14:tracePt t="36452" x="5554663" y="1884363"/>
          <p14:tracePt t="36463" x="5483225" y="1893888"/>
          <p14:tracePt t="36479" x="5295900" y="1919288"/>
          <p14:tracePt t="36495" x="5160963" y="1938338"/>
          <p14:tracePt t="36511" x="5062538" y="1955800"/>
          <p14:tracePt t="36530" x="4946650" y="1990725"/>
          <p14:tracePt t="36546" x="4884738" y="2009775"/>
          <p14:tracePt t="36562" x="4848225" y="2027238"/>
          <p14:tracePt t="36580" x="4813300" y="2044700"/>
          <p14:tracePt t="36596" x="4776788" y="2062163"/>
          <p14:tracePt t="36612" x="4759325" y="2062163"/>
          <p14:tracePt t="36628" x="4751388" y="2071688"/>
          <p14:tracePt t="36645" x="4732338" y="2071688"/>
          <p14:tracePt t="36678" x="4705350" y="2071688"/>
          <p14:tracePt t="36710" x="4697413" y="2071688"/>
          <p14:tracePt t="36738" x="4687888" y="2071688"/>
          <p14:tracePt t="36770" x="4679950" y="2071688"/>
          <p14:tracePt t="36802" x="4670425" y="2071688"/>
          <p14:tracePt t="37146" x="4670425" y="2089150"/>
          <p14:tracePt t="37274" x="4679950" y="2089150"/>
          <p14:tracePt t="37282" x="4687888" y="2089150"/>
          <p14:tracePt t="37292" x="4705350" y="2081213"/>
          <p14:tracePt t="37308" x="4714875" y="2062163"/>
          <p14:tracePt t="37324" x="4724400" y="2062163"/>
          <p14:tracePt t="37341" x="4732338" y="2036763"/>
          <p14:tracePt t="37357" x="4741863" y="2027238"/>
          <p14:tracePt t="37374" x="4741863" y="2017713"/>
          <p14:tracePt t="39447" x="4741863" y="2009775"/>
          <p14:tracePt t="40361" x="4724400" y="2000250"/>
          <p14:tracePt t="40370" x="4660900" y="2017713"/>
          <p14:tracePt t="40379" x="4608513" y="2017713"/>
          <p14:tracePt t="40392" x="4518025" y="2027238"/>
          <p14:tracePt t="40408" x="4375150" y="2054225"/>
          <p14:tracePt t="40425" x="4071938" y="2071688"/>
          <p14:tracePt t="40440" x="3946525" y="2071688"/>
          <p14:tracePt t="40459" x="3411538" y="2071688"/>
          <p14:tracePt t="40464" x="3214688" y="2071688"/>
          <p14:tracePt t="40475" x="3081338" y="2071688"/>
          <p14:tracePt t="40490" x="2938463" y="2081213"/>
          <p14:tracePt t="40507" x="2874963" y="2108200"/>
          <p14:tracePt t="40524" x="2847975" y="2116138"/>
          <p14:tracePt t="40541" x="2840038" y="2116138"/>
          <p14:tracePt t="40557" x="2830513" y="2116138"/>
          <p14:tracePt t="40589" x="2822575" y="2116138"/>
          <p14:tracePt t="40650" x="2803525" y="2116138"/>
          <p14:tracePt t="40657" x="2786063" y="2116138"/>
          <p14:tracePt t="40673" x="2759075" y="2071688"/>
          <p14:tracePt t="40690" x="2732088" y="2044700"/>
          <p14:tracePt t="40706" x="2697163" y="2000250"/>
          <p14:tracePt t="40723" x="2670175" y="1973263"/>
          <p14:tracePt t="40741" x="2625725" y="1955800"/>
          <p14:tracePt t="40756" x="2598738" y="1928813"/>
          <p14:tracePt t="40772" x="2581275" y="1911350"/>
          <p14:tracePt t="40788" x="2571750" y="1893888"/>
          <p14:tracePt t="40806" x="2527300" y="1866900"/>
          <p14:tracePt t="40822" x="2509838" y="1857375"/>
          <p14:tracePt t="40838" x="2446338" y="1803400"/>
          <p14:tracePt t="40855" x="2401888" y="1768475"/>
          <p14:tracePt t="40873" x="2357438" y="1751013"/>
          <p14:tracePt t="40889" x="2322513" y="1724025"/>
          <p14:tracePt t="40906" x="2268538" y="1687513"/>
          <p14:tracePt t="40922" x="2251075" y="1670050"/>
          <p14:tracePt t="40939" x="2214563" y="1652588"/>
          <p14:tracePt t="40955" x="2197100" y="1633538"/>
          <p14:tracePt t="40971" x="2179638" y="1616075"/>
          <p14:tracePt t="40988" x="2160588" y="1608138"/>
          <p14:tracePt t="41027" x="2152650" y="1608138"/>
          <p14:tracePt t="41038" x="2143125" y="1608138"/>
          <p14:tracePt t="41055" x="2108200" y="1598613"/>
          <p14:tracePt t="41072" x="2062163" y="1598613"/>
          <p14:tracePt t="41088" x="1982788" y="1581150"/>
          <p14:tracePt t="41105" x="1776413" y="1581150"/>
          <p14:tracePt t="41121" x="1428750" y="1670050"/>
          <p14:tracePt t="41138" x="536575" y="1751013"/>
          <p14:tracePt t="41154" x="0" y="1901825"/>
          <p14:tracePt t="41171" x="0" y="1919288"/>
          <p14:tracePt t="41225" x="0" y="1785938"/>
          <p14:tracePt t="41233" x="0" y="1660525"/>
          <p14:tracePt t="41244" x="0" y="1517650"/>
          <p14:tracePt t="41253" x="0" y="1374775"/>
          <p14:tracePt t="41269" x="0" y="1017588"/>
          <p14:tracePt t="41287" x="0" y="615950"/>
          <p14:tracePt t="41303" x="0" y="258763"/>
          <p14:tracePt t="41553" x="884238" y="419100"/>
          <p14:tracePt t="41561" x="955675" y="482600"/>
          <p14:tracePt t="41572" x="1044575" y="536575"/>
          <p14:tracePt t="41585" x="1204913" y="669925"/>
          <p14:tracePt t="41602" x="1393825" y="795338"/>
          <p14:tracePt t="41618" x="1554163" y="919163"/>
          <p14:tracePt t="41634" x="1697038" y="1009650"/>
          <p14:tracePt t="41651" x="1830388" y="1062038"/>
          <p14:tracePt t="41668" x="1893888" y="1089025"/>
          <p14:tracePt t="41684" x="1955800" y="1143000"/>
          <p14:tracePt t="41702" x="2062163" y="1179513"/>
          <p14:tracePt t="41718" x="2179638" y="1231900"/>
          <p14:tracePt t="41733" x="2330450" y="1303338"/>
          <p14:tracePt t="41750" x="2473325" y="1357313"/>
          <p14:tracePt t="41767" x="2616200" y="1419225"/>
          <p14:tracePt t="41783" x="2768600" y="1465263"/>
          <p14:tracePt t="41801" x="2965450" y="1473200"/>
          <p14:tracePt t="41817" x="3044825" y="1473200"/>
          <p14:tracePt t="41834" x="3089275" y="1473200"/>
          <p14:tracePt t="41850" x="3125788" y="1473200"/>
          <p14:tracePt t="41866" x="3152775" y="1455738"/>
          <p14:tracePt t="41884" x="3179763" y="1455738"/>
          <p14:tracePt t="41900" x="3214688" y="1455738"/>
          <p14:tracePt t="41916" x="3259138" y="1465263"/>
          <p14:tracePt t="41934" x="3330575" y="1500188"/>
          <p14:tracePt t="41950" x="3429000" y="1544638"/>
          <p14:tracePt t="41956" x="3465513" y="1554163"/>
          <p14:tracePt t="41966" x="3517900" y="1554163"/>
          <p14:tracePt t="41983" x="3554413" y="1571625"/>
          <p14:tracePt t="41999" x="3562350" y="1571625"/>
          <p14:tracePt t="42146" x="3571875" y="1571625"/>
          <p14:tracePt t="42193" x="3571875" y="1562100"/>
          <p14:tracePt t="42201" x="3562350" y="1562100"/>
          <p14:tracePt t="42214" x="3554413" y="1554163"/>
          <p14:tracePt t="42231" x="3536950" y="1544638"/>
          <p14:tracePt t="42249" x="3517900" y="1536700"/>
          <p14:tracePt t="42265" x="3500438" y="1517650"/>
          <p14:tracePt t="42282" x="3490913" y="1500188"/>
          <p14:tracePt t="42298" x="3465513" y="1473200"/>
          <p14:tracePt t="42314" x="3438525" y="1455738"/>
          <p14:tracePt t="42330" x="3411538" y="1446213"/>
          <p14:tracePt t="42347" x="3402013" y="1438275"/>
          <p14:tracePt t="42365" x="3394075" y="1438275"/>
          <p14:tracePt t="42380" x="3384550" y="1438275"/>
          <p14:tracePt t="42397" x="3367088" y="1428750"/>
          <p14:tracePt t="42430" x="3357563" y="1428750"/>
          <p14:tracePt t="42447" x="3340100" y="1428750"/>
          <p14:tracePt t="42453" x="3330575" y="1428750"/>
          <p14:tracePt t="42465" x="3313113" y="1438275"/>
          <p14:tracePt t="42480" x="3313113" y="1446213"/>
          <p14:tracePt t="42497" x="3313113" y="1455738"/>
          <p14:tracePt t="42513" x="3313113" y="1490663"/>
          <p14:tracePt t="42530" x="3394075" y="1517650"/>
          <p14:tracePt t="42546" x="3517900" y="1527175"/>
          <p14:tracePt t="42563" x="3633788" y="1527175"/>
          <p14:tracePt t="42579" x="3751263" y="1527175"/>
          <p14:tracePt t="42596" x="3840163" y="1527175"/>
          <p14:tracePt t="42613" x="3894138" y="1527175"/>
          <p14:tracePt t="42629" x="3938588" y="1527175"/>
          <p14:tracePt t="42646" x="3990975" y="1527175"/>
          <p14:tracePt t="42663" x="4017963" y="1527175"/>
          <p14:tracePt t="42665" x="4037013" y="1527175"/>
          <p14:tracePt t="42680" x="4062413" y="1527175"/>
          <p14:tracePt t="42696" x="4108450" y="1517650"/>
          <p14:tracePt t="42712" x="4152900" y="1509713"/>
          <p14:tracePt t="42728" x="4179888" y="1509713"/>
          <p14:tracePt t="42746" x="4205288" y="1500188"/>
          <p14:tracePt t="42763" x="4224338" y="1500188"/>
          <p14:tracePt t="42778" x="4241800" y="1500188"/>
          <p14:tracePt t="42796" x="4259263" y="1500188"/>
          <p14:tracePt t="42812" x="4295775" y="1500188"/>
          <p14:tracePt t="42829" x="4357688" y="1500188"/>
          <p14:tracePt t="42845" x="4419600" y="1500188"/>
          <p14:tracePt t="42861" x="4483100" y="1490663"/>
          <p14:tracePt t="42877" x="4527550" y="1482725"/>
          <p14:tracePt t="42895" x="4581525" y="1482725"/>
          <p14:tracePt t="42913" x="4652963" y="1473200"/>
          <p14:tracePt t="42929" x="4697413" y="1473200"/>
          <p14:tracePt t="42945" x="4714875" y="1465263"/>
          <p14:tracePt t="42964" x="4724400" y="1455738"/>
          <p14:tracePt t="42978" x="4751388" y="1455738"/>
          <p14:tracePt t="42994" x="4776788" y="1455738"/>
          <p14:tracePt t="43010" x="4822825" y="1455738"/>
          <p14:tracePt t="43027" x="4875213" y="1446213"/>
          <p14:tracePt t="43043" x="4929188" y="1428750"/>
          <p14:tracePt t="43061" x="4973638" y="1419225"/>
          <p14:tracePt t="43076" x="5054600" y="1411288"/>
          <p14:tracePt t="43093" x="5143500" y="1393825"/>
          <p14:tracePt t="43109" x="5214938" y="1384300"/>
          <p14:tracePt t="43126" x="5295900" y="1374775"/>
          <p14:tracePt t="43143" x="5340350" y="1357313"/>
          <p14:tracePt t="43159" x="5357813" y="1339850"/>
          <p14:tracePt t="43177" x="5402263" y="1322388"/>
          <p14:tracePt t="43193" x="5419725" y="1312863"/>
          <p14:tracePt t="43210" x="5456238" y="1312863"/>
          <p14:tracePt t="43227" x="5483225" y="1312863"/>
          <p14:tracePt t="43243" x="5518150" y="1312863"/>
          <p14:tracePt t="43259" x="5562600" y="1303338"/>
          <p14:tracePt t="43275" x="5608638" y="1295400"/>
          <p14:tracePt t="43293" x="5653088" y="1285875"/>
          <p14:tracePt t="43310" x="5705475" y="1285875"/>
          <p14:tracePt t="43325" x="5768975" y="1285875"/>
          <p14:tracePt t="43342" x="5840413" y="1285875"/>
          <p14:tracePt t="43358" x="5929313" y="1285875"/>
          <p14:tracePt t="43376" x="6027738" y="1285875"/>
          <p14:tracePt t="43393" x="6116638" y="1285875"/>
          <p14:tracePt t="43409" x="6242050" y="1285875"/>
          <p14:tracePt t="43426" x="6330950" y="1295400"/>
          <p14:tracePt t="43443" x="6429375" y="1312863"/>
          <p14:tracePt t="43458" x="6527800" y="1322388"/>
          <p14:tracePt t="43475" x="6608763" y="1330325"/>
          <p14:tracePt t="43492" x="6680200" y="1330325"/>
          <p14:tracePt t="43508" x="6732588" y="1339850"/>
          <p14:tracePt t="43524" x="6796088" y="1339850"/>
          <p14:tracePt t="43541" x="6867525" y="1339850"/>
          <p14:tracePt t="43557" x="6965950" y="1339850"/>
          <p14:tracePt t="43574" x="7037388" y="1339850"/>
          <p14:tracePt t="43591" x="7081838" y="1339850"/>
          <p14:tracePt t="43607" x="7108825" y="1339850"/>
          <p14:tracePt t="43624" x="7134225" y="1339850"/>
          <p14:tracePt t="43641" x="7143750" y="1339850"/>
          <p14:tracePt t="43697" x="7161213" y="1339850"/>
          <p14:tracePt t="43706" x="7170738" y="1339850"/>
          <p14:tracePt t="43714" x="7188200" y="1339850"/>
          <p14:tracePt t="43730" x="7205663" y="1339850"/>
          <p14:tracePt t="43740" x="7215188" y="1339850"/>
          <p14:tracePt t="43757" x="7224713" y="1339850"/>
          <p14:tracePt t="43773" x="7242175" y="1339850"/>
          <p14:tracePt t="43789" x="7251700" y="1339850"/>
          <p14:tracePt t="43806" x="7269163" y="1339850"/>
          <p14:tracePt t="43823" x="7277100" y="1339850"/>
          <p14:tracePt t="44336" x="7215188" y="1366838"/>
          <p14:tracePt t="44345" x="7143750" y="1366838"/>
          <p14:tracePt t="44356" x="7062788" y="1374775"/>
          <p14:tracePt t="44370" x="6804025" y="1419225"/>
          <p14:tracePt t="44386" x="6473825" y="1438275"/>
          <p14:tracePt t="44403" x="5938838" y="1438275"/>
          <p14:tracePt t="44419" x="5375275" y="1438275"/>
          <p14:tracePt t="44436" x="4803775" y="1482725"/>
          <p14:tracePt t="44452" x="4473575" y="1509713"/>
          <p14:tracePt t="44458" x="4367213" y="1509713"/>
          <p14:tracePt t="44470" x="4259263" y="1509713"/>
          <p14:tracePt t="44485" x="4081463" y="1500188"/>
          <p14:tracePt t="44503" x="3990975" y="1482725"/>
          <p14:tracePt t="44519" x="3919538" y="1473200"/>
          <p14:tracePt t="44536" x="3857625" y="1455738"/>
          <p14:tracePt t="44553" x="3759200" y="1446213"/>
          <p14:tracePt t="44570" x="3643313" y="1419225"/>
          <p14:tracePt t="44585" x="3536950" y="1401763"/>
          <p14:tracePt t="44602" x="3446463" y="1393825"/>
          <p14:tracePt t="44619" x="3394075" y="1374775"/>
          <p14:tracePt t="44636" x="3357563" y="1374775"/>
          <p14:tracePt t="44652" x="3322638" y="1374775"/>
          <p14:tracePt t="44669" x="3313113" y="1374775"/>
          <p14:tracePt t="44745" x="3286125" y="1374775"/>
          <p14:tracePt t="44753" x="3268663" y="1374775"/>
          <p14:tracePt t="44767" x="3241675" y="1374775"/>
          <p14:tracePt t="44785" x="3116263" y="1374775"/>
          <p14:tracePt t="44801" x="2982913" y="1374775"/>
          <p14:tracePt t="44818" x="2776538" y="1347788"/>
          <p14:tracePt t="44834" x="2482850" y="1258888"/>
          <p14:tracePt t="44851" x="2197100" y="1143000"/>
          <p14:tracePt t="44867" x="2036763" y="1081088"/>
          <p14:tracePt t="44885" x="1938338" y="1000125"/>
          <p14:tracePt t="44900" x="1911350" y="965200"/>
          <p14:tracePt t="44917" x="1901825" y="955675"/>
          <p14:tracePt t="44950" x="1901825" y="946150"/>
          <p14:tracePt t="45185" x="1901825" y="938213"/>
          <p14:tracePt t="45209" x="1901825" y="928688"/>
          <p14:tracePt t="45225" x="1901825" y="911225"/>
          <p14:tracePt t="45251" x="1893888" y="893763"/>
          <p14:tracePt t="45267" x="1884363" y="893763"/>
          <p14:tracePt t="45298" x="1874838" y="874713"/>
          <p14:tracePt t="45368" x="1874838" y="866775"/>
          <p14:tracePt t="45961" x="1874838" y="884238"/>
          <p14:tracePt t="45969" x="1874838" y="911225"/>
          <p14:tracePt t="45979" x="1874838" y="928688"/>
          <p14:tracePt t="45995" x="1884363" y="990600"/>
          <p14:tracePt t="46011" x="1884363" y="1017588"/>
          <p14:tracePt t="46027" x="1901825" y="1054100"/>
          <p14:tracePt t="46044" x="1901825" y="1071563"/>
          <p14:tracePt t="46060" x="1901825" y="1081088"/>
          <p14:tracePt t="46312" x="1919288" y="1081088"/>
          <p14:tracePt t="46321" x="1928813" y="1054100"/>
          <p14:tracePt t="46330" x="1946275" y="1036638"/>
          <p14:tracePt t="46342" x="1946275" y="1017588"/>
          <p14:tracePt t="46359" x="1973263" y="990600"/>
          <p14:tracePt t="46375" x="1973263" y="955675"/>
          <p14:tracePt t="46393" x="1982788" y="938213"/>
          <p14:tracePt t="46409" x="1982788" y="919163"/>
          <p14:tracePt t="46425" x="1990725" y="919163"/>
          <p14:tracePt t="46442" x="1990725" y="911225"/>
          <p14:tracePt t="46459" x="2000250" y="901700"/>
          <p14:tracePt t="46490" x="2009775" y="893763"/>
          <p14:tracePt t="46498" x="2009775" y="884238"/>
          <p14:tracePt t="46537" x="2009775" y="874713"/>
          <p14:tracePt t="46729" x="2009775" y="884238"/>
          <p14:tracePt t="46737" x="2027238" y="928688"/>
          <p14:tracePt t="46746" x="2027238" y="1000125"/>
          <p14:tracePt t="46757" x="2027238" y="1044575"/>
          <p14:tracePt t="46774" x="2027238" y="1169988"/>
          <p14:tracePt t="46790" x="2027238" y="1241425"/>
          <p14:tracePt t="46807" x="2027238" y="1250950"/>
          <p14:tracePt t="47401" x="2027238" y="1258888"/>
          <p14:tracePt t="47433" x="2027238" y="1250950"/>
          <p14:tracePt t="47450" x="2017713" y="1231900"/>
          <p14:tracePt t="47458" x="2017713" y="1223963"/>
          <p14:tracePt t="47469" x="2000250" y="1204913"/>
          <p14:tracePt t="47486" x="1982788" y="1179513"/>
          <p14:tracePt t="47504" x="1965325" y="1143000"/>
          <p14:tracePt t="47520" x="1955800" y="1108075"/>
          <p14:tracePt t="47538" x="1938338" y="1071563"/>
          <p14:tracePt t="47569" x="1928813" y="1054100"/>
          <p14:tracePt t="47593" x="1928813" y="1044575"/>
          <p14:tracePt t="47602" x="1928813" y="1036638"/>
          <p14:tracePt t="47619" x="1928813" y="1027113"/>
          <p14:tracePt t="47656" x="1928813" y="1017588"/>
          <p14:tracePt t="47688" x="1919288" y="1009650"/>
          <p14:tracePt t="47704" x="1919288" y="1000125"/>
          <p14:tracePt t="47728" x="1911350" y="1000125"/>
          <p14:tracePt t="47744" x="1911350" y="990600"/>
          <p14:tracePt t="47760" x="1901825" y="990600"/>
          <p14:tracePt t="47792" x="1901825" y="982663"/>
          <p14:tracePt t="47802" x="1893888" y="982663"/>
          <p14:tracePt t="47809" x="1893888" y="973138"/>
          <p14:tracePt t="47819" x="1884363" y="965200"/>
          <p14:tracePt t="47835" x="1866900" y="955675"/>
          <p14:tracePt t="47852" x="1847850" y="946150"/>
          <p14:tracePt t="47868" x="1830388" y="938213"/>
          <p14:tracePt t="47885" x="1822450" y="928688"/>
          <p14:tracePt t="47921" x="1812925" y="928688"/>
          <p14:tracePt t="47928" x="1812925" y="919163"/>
          <p14:tracePt t="47993" x="1812925" y="911225"/>
          <p14:tracePt t="48009" x="1803400" y="911225"/>
          <p14:tracePt t="48513" x="1803400" y="928688"/>
          <p14:tracePt t="48521" x="1803400" y="938213"/>
          <p14:tracePt t="48532" x="1803400" y="955675"/>
          <p14:tracePt t="48549" x="1803400" y="982663"/>
          <p14:tracePt t="48564" x="1812925" y="1000125"/>
          <p14:tracePt t="48582" x="1812925" y="1027113"/>
          <p14:tracePt t="48597" x="1812925" y="1044575"/>
          <p14:tracePt t="48616" x="1812925" y="1054100"/>
          <p14:tracePt t="48630" x="1822450" y="1054100"/>
          <p14:tracePt t="48656" x="1822450" y="1071563"/>
          <p14:tracePt t="48685" x="1822450" y="1081088"/>
          <p14:tracePt t="48713" x="1822450" y="1089025"/>
          <p14:tracePt t="48720" x="1822450" y="1098550"/>
          <p14:tracePt t="49761" x="1822450" y="1089025"/>
          <p14:tracePt t="49768" x="1812925" y="1089025"/>
          <p14:tracePt t="49778" x="1803400" y="1081088"/>
          <p14:tracePt t="49796" x="1803400" y="1071563"/>
          <p14:tracePt t="49808" x="1803400" y="1054100"/>
          <p14:tracePt t="49825" x="1795463" y="1036638"/>
          <p14:tracePt t="49841" x="1776413" y="1017588"/>
          <p14:tracePt t="49858" x="1758950" y="990600"/>
          <p14:tracePt t="49875" x="1741488" y="973138"/>
          <p14:tracePt t="49891" x="1731963" y="955675"/>
          <p14:tracePt t="49908" x="1704975" y="938213"/>
          <p14:tracePt t="49925" x="1704975" y="928688"/>
          <p14:tracePt t="49942" x="1697038" y="928688"/>
          <p14:tracePt t="49958" x="1697038" y="919163"/>
          <p14:tracePt t="49978" x="1697038" y="911225"/>
          <p14:tracePt t="50000" x="1687513" y="911225"/>
          <p14:tracePt t="50040" x="1687513" y="901700"/>
          <p14:tracePt t="50058" x="1679575" y="893763"/>
          <p14:tracePt t="50088" x="1670050" y="893763"/>
          <p14:tracePt t="50096" x="1660525" y="893763"/>
          <p14:tracePt t="50208" x="1660525" y="884238"/>
          <p14:tracePt t="50464" x="1687513" y="884238"/>
          <p14:tracePt t="50473" x="1704975" y="884238"/>
          <p14:tracePt t="50487" x="1741488" y="874713"/>
          <p14:tracePt t="50504" x="1847850" y="874713"/>
          <p14:tracePt t="50522" x="1911350" y="874713"/>
          <p14:tracePt t="50537" x="1946275" y="874713"/>
          <p14:tracePt t="50555" x="1973263" y="874713"/>
          <p14:tracePt t="50571" x="2017713" y="874713"/>
          <p14:tracePt t="50587" x="2036763" y="874713"/>
          <p14:tracePt t="50604" x="2062163" y="874713"/>
          <p14:tracePt t="51897" x="2071688" y="874713"/>
          <p14:tracePt t="51904" x="2071688" y="884238"/>
          <p14:tracePt t="51914" x="2071688" y="901700"/>
          <p14:tracePt t="51930" x="2071688" y="955675"/>
          <p14:tracePt t="51946" x="2116138" y="1054100"/>
          <p14:tracePt t="51963" x="2160588" y="1196975"/>
          <p14:tracePt t="51979" x="2214563" y="1312863"/>
          <p14:tracePt t="51996" x="2241550" y="1393825"/>
          <p14:tracePt t="52013" x="2259013" y="1446213"/>
          <p14:tracePt t="52029" x="2268538" y="1473200"/>
          <p14:tracePt t="52062" x="2276475" y="1490663"/>
          <p14:tracePt t="52177" x="2268538" y="1490663"/>
          <p14:tracePt t="52184" x="2259013" y="1490663"/>
          <p14:tracePt t="52196" x="2241550" y="1465263"/>
          <p14:tracePt t="52213" x="2232025" y="1438275"/>
          <p14:tracePt t="52228" x="2205038" y="1384300"/>
          <p14:tracePt t="52244" x="2170113" y="1357313"/>
          <p14:tracePt t="52263" x="2152650" y="1339850"/>
          <p14:tracePt t="52279" x="2108200" y="1303338"/>
          <p14:tracePt t="52296" x="2071688" y="1276350"/>
          <p14:tracePt t="52312" x="2027238" y="1250950"/>
          <p14:tracePt t="52328" x="1982788" y="1241425"/>
          <p14:tracePt t="52345" x="1955800" y="1241425"/>
          <p14:tracePt t="52392" x="1946275" y="1241425"/>
          <p14:tracePt t="52416" x="1946275" y="1250950"/>
          <p14:tracePt t="52423" x="1946275" y="1276350"/>
          <p14:tracePt t="52433" x="1946275" y="1303338"/>
          <p14:tracePt t="52443" x="1946275" y="1339850"/>
          <p14:tracePt t="52461" x="1946275" y="1438275"/>
          <p14:tracePt t="52476" x="1955800" y="1527175"/>
          <p14:tracePt t="52494" x="2017713" y="1633538"/>
          <p14:tracePt t="52510" x="2081213" y="1714500"/>
          <p14:tracePt t="52526" x="2143125" y="1785938"/>
          <p14:tracePt t="52544" x="2224088" y="1874838"/>
          <p14:tracePt t="52561" x="2295525" y="1919288"/>
          <p14:tracePt t="52577" x="2339975" y="1955800"/>
          <p14:tracePt t="52593" x="2384425" y="1973263"/>
          <p14:tracePt t="52609" x="2419350" y="2000250"/>
          <p14:tracePt t="52626" x="2465388" y="2036763"/>
          <p14:tracePt t="52642" x="2527300" y="2071688"/>
          <p14:tracePt t="52659" x="2571750" y="2071688"/>
          <p14:tracePt t="52675" x="2643188" y="2108200"/>
          <p14:tracePt t="52692" x="2705100" y="2133600"/>
          <p14:tracePt t="52709" x="2768600" y="2179638"/>
          <p14:tracePt t="52726" x="2813050" y="2205038"/>
          <p14:tracePt t="52743" x="2857500" y="2224088"/>
          <p14:tracePt t="52760" x="2884488" y="2241550"/>
          <p14:tracePt t="52776" x="2894013" y="2241550"/>
          <p14:tracePt t="52792" x="2901950" y="2268538"/>
          <p14:tracePt t="52809" x="2946400" y="2286000"/>
          <p14:tracePt t="52825" x="2982913" y="2303463"/>
          <p14:tracePt t="52841" x="3027363" y="2330450"/>
          <p14:tracePt t="52858" x="3054350" y="2330450"/>
          <p14:tracePt t="52875" x="3071813" y="2339975"/>
          <p14:tracePt t="52892" x="3098800" y="2347913"/>
          <p14:tracePt t="52908" x="3133725" y="2366963"/>
          <p14:tracePt t="52924" x="3160713" y="2374900"/>
          <p14:tracePt t="52941" x="3179763" y="2374900"/>
          <p14:tracePt t="52957" x="3197225" y="2374900"/>
          <p14:tracePt t="52974" x="3205163" y="2384425"/>
          <p14:tracePt t="52991" x="3224213" y="2401888"/>
          <p14:tracePt t="53007" x="3251200" y="2419350"/>
          <p14:tracePt t="53024" x="3276600" y="2438400"/>
          <p14:tracePt t="53043" x="3313113" y="2455863"/>
          <p14:tracePt t="53058" x="3322638" y="2465388"/>
          <p14:tracePt t="53075" x="3348038" y="2473325"/>
          <p14:tracePt t="53091" x="3375025" y="2490788"/>
          <p14:tracePt t="53108" x="3394075" y="2490788"/>
          <p14:tracePt t="53123" x="3429000" y="2509838"/>
          <p14:tracePt t="53139" x="3473450" y="2527300"/>
          <p14:tracePt t="53156" x="3509963" y="2554288"/>
          <p14:tracePt t="53172" x="3544888" y="2571750"/>
          <p14:tracePt t="53189" x="3562350" y="2581275"/>
          <p14:tracePt t="53206" x="3581400" y="2608263"/>
          <p14:tracePt t="53222" x="3598863" y="2616200"/>
          <p14:tracePt t="53240" x="3608388" y="2625725"/>
          <p14:tracePt t="53264" x="3608388" y="2643188"/>
          <p14:tracePt t="53275" x="3608388" y="2652713"/>
          <p14:tracePt t="53290" x="3554413" y="2679700"/>
          <p14:tracePt t="53305" x="3490913" y="2705100"/>
          <p14:tracePt t="53322" x="3438525" y="2714625"/>
          <p14:tracePt t="53339" x="3384550" y="2732088"/>
          <p14:tracePt t="53356" x="3375025" y="2732088"/>
          <p14:tracePt t="53372" x="3357563" y="2732088"/>
          <p14:tracePt t="53393" x="3348038" y="2732088"/>
          <p14:tracePt t="53409" x="3340100" y="2724150"/>
          <p14:tracePt t="53421" x="3330575" y="2705100"/>
          <p14:tracePt t="53438" x="3303588" y="2652713"/>
          <p14:tracePt t="53455" x="3276600" y="2581275"/>
          <p14:tracePt t="53473" x="3276600" y="2554288"/>
          <p14:tracePt t="53488" x="3276600" y="2527300"/>
          <p14:tracePt t="53504" x="3286125" y="2482850"/>
          <p14:tracePt t="53521" x="3322638" y="2446338"/>
          <p14:tracePt t="53537" x="3357563" y="2428875"/>
          <p14:tracePt t="53555" x="3411538" y="2401888"/>
          <p14:tracePt t="53571" x="3446463" y="2401888"/>
          <p14:tracePt t="53587" x="3473450" y="2393950"/>
          <p14:tracePt t="53604" x="3482975" y="2393950"/>
          <p14:tracePt t="53632" x="3490913" y="2393950"/>
          <p14:tracePt t="53775" x="3490913" y="2374900"/>
          <p14:tracePt t="53783" x="3490913" y="2357438"/>
          <p14:tracePt t="53792" x="3490913" y="2347913"/>
          <p14:tracePt t="53803" x="3490913" y="2330450"/>
          <p14:tracePt t="53820" x="3490913" y="2295525"/>
          <p14:tracePt t="53836" x="3473450" y="2259013"/>
          <p14:tracePt t="53853" x="3473450" y="2232025"/>
          <p14:tracePt t="53869" x="3465513" y="2224088"/>
          <p14:tracePt t="53886" x="3465513" y="2205038"/>
          <p14:tracePt t="53985" x="3465513" y="2224088"/>
          <p14:tracePt t="53992" x="3465513" y="2232025"/>
          <p14:tracePt t="54002" x="3465513" y="2251075"/>
          <p14:tracePt t="54018" x="3490913" y="2295525"/>
          <p14:tracePt t="54036" x="3517900" y="2322513"/>
          <p14:tracePt t="54053" x="3536950" y="2339975"/>
          <p14:tracePt t="54068" x="3562350" y="2357438"/>
          <p14:tracePt t="54085" x="3589338" y="2374900"/>
          <p14:tracePt t="54103" x="3598863" y="2374900"/>
          <p14:tracePt t="54119" x="3643313" y="2384425"/>
          <p14:tracePt t="54136" x="3697288" y="2393950"/>
          <p14:tracePt t="54152" x="3741738" y="2393950"/>
          <p14:tracePt t="54168" x="3776663" y="2393950"/>
          <p14:tracePt t="54185" x="3813175" y="2411413"/>
          <p14:tracePt t="54217" x="3822700" y="2411413"/>
          <p14:tracePt t="54248" x="3830638" y="2419350"/>
          <p14:tracePt t="54264" x="3848100" y="2419350"/>
          <p14:tracePt t="54273" x="3857625" y="2419350"/>
          <p14:tracePt t="54289" x="3867150" y="2419350"/>
          <p14:tracePt t="54299" x="3875088" y="2419350"/>
          <p14:tracePt t="54316" x="3884613" y="2428875"/>
          <p14:tracePt t="54433" x="3894138" y="2428875"/>
          <p14:tracePt t="54440" x="3894138" y="2438400"/>
          <p14:tracePt t="54457" x="3894138" y="2446338"/>
          <p14:tracePt t="54473" x="3894138" y="2455863"/>
          <p14:tracePt t="54483" x="3894138" y="2465388"/>
          <p14:tracePt t="54500" x="3884613" y="2473325"/>
          <p14:tracePt t="54527" x="3875088" y="2473325"/>
          <p14:tracePt t="54543" x="3867150" y="2473325"/>
          <p14:tracePt t="54553" x="3848100" y="2482850"/>
          <p14:tracePt t="54586" x="3840163" y="2482850"/>
          <p14:tracePt t="54602" x="3830638" y="2482850"/>
          <p14:tracePt t="54776" x="3822700" y="2482850"/>
          <p14:tracePt t="54824" x="3813175" y="2482850"/>
          <p14:tracePt t="55128" x="3803650" y="2482850"/>
          <p14:tracePt t="55151" x="3795713" y="2473325"/>
          <p14:tracePt t="55167" x="3786188" y="2455863"/>
          <p14:tracePt t="55176" x="3776663" y="2428875"/>
          <p14:tracePt t="55185" x="3768725" y="2419350"/>
          <p14:tracePt t="55196" x="3759200" y="2401888"/>
          <p14:tracePt t="55212" x="3724275" y="2330450"/>
          <p14:tracePt t="55229" x="3670300" y="2241550"/>
          <p14:tracePt t="55245" x="3598863" y="2108200"/>
          <p14:tracePt t="55262" x="3527425" y="1955800"/>
          <p14:tracePt t="55280" x="3402013" y="1768475"/>
          <p14:tracePt t="55296" x="3375025" y="1704975"/>
          <p14:tracePt t="55312" x="3367088" y="1670050"/>
          <p14:tracePt t="55328" x="3367088" y="1652588"/>
          <p14:tracePt t="55361" x="3367088" y="1643063"/>
          <p14:tracePt t="55384" x="3367088" y="1633538"/>
          <p14:tracePt t="55396" x="3367088" y="1625600"/>
          <p14:tracePt t="55412" x="3357563" y="1598613"/>
          <p14:tracePt t="55427" x="3340100" y="1536700"/>
          <p14:tracePt t="55444" x="3322638" y="1500188"/>
          <p14:tracePt t="55450" x="3322638" y="1490663"/>
          <p14:tracePt t="55463" x="3286125" y="1465263"/>
          <p14:tracePt t="55477" x="3251200" y="1401763"/>
          <p14:tracePt t="55493" x="3214688" y="1347788"/>
          <p14:tracePt t="55511" x="3187700" y="1312863"/>
          <p14:tracePt t="55577" x="3170238" y="1312863"/>
          <p14:tracePt t="55600" x="3152775" y="1312863"/>
          <p14:tracePt t="55615" x="3143250" y="1322388"/>
          <p14:tracePt t="55712" x="3160713" y="1322388"/>
          <p14:tracePt t="55719" x="3205163" y="1339850"/>
          <p14:tracePt t="55729" x="3259138" y="1339850"/>
          <p14:tracePt t="55744" x="3375025" y="1366838"/>
          <p14:tracePt t="55760" x="3465513" y="1374775"/>
          <p14:tracePt t="55777" x="3509963" y="1374775"/>
          <p14:tracePt t="56017" x="3500438" y="1374775"/>
          <p14:tracePt t="56032" x="3482975" y="1374775"/>
          <p14:tracePt t="56042" x="3473450" y="1374775"/>
          <p14:tracePt t="56059" x="3402013" y="1401763"/>
          <p14:tracePt t="56075" x="3251200" y="1419225"/>
          <p14:tracePt t="56092" x="3017838" y="1438275"/>
          <p14:tracePt t="56107" x="2768600" y="1438275"/>
          <p14:tracePt t="56123" x="2393950" y="1322388"/>
          <p14:tracePt t="56141" x="1973263" y="1179513"/>
          <p14:tracePt t="56158" x="1751013" y="1108075"/>
          <p14:tracePt t="56174" x="1660525" y="1054100"/>
          <p14:tracePt t="56190" x="1643063" y="1036638"/>
          <p14:tracePt t="56207" x="1643063" y="1027113"/>
          <p14:tracePt t="56224" x="1660525" y="1017588"/>
          <p14:tracePt t="56240" x="1679575" y="1009650"/>
          <p14:tracePt t="56304" x="1697038" y="1009650"/>
          <p14:tracePt t="56322" x="1704975" y="1009650"/>
          <p14:tracePt t="56328" x="1714500" y="1000125"/>
          <p14:tracePt t="56340" x="1714500" y="990600"/>
          <p14:tracePt t="56361" x="1724025" y="982663"/>
          <p14:tracePt t="56527" x="1724025" y="965200"/>
          <p14:tracePt t="56569" x="1724025" y="955675"/>
          <p14:tracePt t="56631" x="1724025" y="946150"/>
          <p14:tracePt t="56648" x="1724025" y="938213"/>
          <p14:tracePt t="56657" x="1714500" y="928688"/>
          <p14:tracePt t="56674" x="1704975" y="919163"/>
          <p14:tracePt t="56692" x="1697038" y="911225"/>
          <p14:tracePt t="56808" x="1670050" y="901700"/>
          <p14:tracePt t="56848" x="1660525" y="901700"/>
          <p14:tracePt t="56855" x="1643063" y="901700"/>
          <p14:tracePt t="56874" x="1633538" y="901700"/>
          <p14:tracePt t="56887" x="1625600" y="901700"/>
          <p14:tracePt t="57039" x="1633538" y="901700"/>
          <p14:tracePt t="57047" x="1643063" y="901700"/>
          <p14:tracePt t="57056" x="1670050" y="901700"/>
          <p14:tracePt t="57069" x="1679575" y="901700"/>
          <p14:tracePt t="57086" x="1704975" y="901700"/>
          <p14:tracePt t="57104" x="1731963" y="911225"/>
          <p14:tracePt t="57119" x="1741488" y="911225"/>
          <p14:tracePt t="57135" x="1751013" y="911225"/>
          <p14:tracePt t="57272" x="1741488" y="911225"/>
          <p14:tracePt t="57279" x="1731963" y="911225"/>
          <p14:tracePt t="57289" x="1714500" y="911225"/>
          <p14:tracePt t="57301" x="1704975" y="911225"/>
          <p14:tracePt t="57495" x="1697038" y="911225"/>
          <p14:tracePt t="57503" x="1687513" y="911225"/>
          <p14:tracePt t="57527" x="1670050" y="911225"/>
          <p14:tracePt t="57538" x="1652588" y="911225"/>
          <p14:tracePt t="57551" x="1625600" y="911225"/>
          <p14:tracePt t="57566" x="1616075" y="901700"/>
          <p14:tracePt t="58240" x="1598613" y="893763"/>
          <p14:tracePt t="58528" x="1616075" y="893763"/>
          <p14:tracePt t="58535" x="1652588" y="893763"/>
          <p14:tracePt t="58546" x="1679575" y="893763"/>
          <p14:tracePt t="58561" x="1731963" y="893763"/>
          <p14:tracePt t="58577" x="1795463" y="893763"/>
          <p14:tracePt t="58595" x="1803400" y="893763"/>
          <p14:tracePt t="58719" x="1812925" y="893763"/>
          <p14:tracePt t="58746" x="1830388" y="893763"/>
          <p14:tracePt t="58753" x="1839913" y="893763"/>
          <p14:tracePt t="58762" x="1857375" y="893763"/>
          <p14:tracePt t="58777" x="1911350" y="893763"/>
          <p14:tracePt t="58794" x="2009775" y="901700"/>
          <p14:tracePt t="58811" x="2160588" y="919163"/>
          <p14:tracePt t="58827" x="2312988" y="946150"/>
          <p14:tracePt t="58843" x="2465388" y="965200"/>
          <p14:tracePt t="58859" x="2589213" y="990600"/>
          <p14:tracePt t="58875" x="2660650" y="1009650"/>
          <p14:tracePt t="58892" x="2741613" y="1044575"/>
          <p14:tracePt t="58909" x="2795588" y="1054100"/>
          <p14:tracePt t="58926" x="2857500" y="1081088"/>
          <p14:tracePt t="58943" x="2982913" y="1152525"/>
          <p14:tracePt t="58960" x="3036888" y="1187450"/>
          <p14:tracePt t="58976" x="3089275" y="1223963"/>
          <p14:tracePt t="58992" x="3143250" y="1268413"/>
          <p14:tracePt t="59009" x="3187700" y="1285875"/>
          <p14:tracePt t="59026" x="3232150" y="1303338"/>
          <p14:tracePt t="59042" x="3251200" y="1322388"/>
          <p14:tracePt t="59059" x="3276600" y="1339850"/>
          <p14:tracePt t="59075" x="3295650" y="1339850"/>
          <p14:tracePt t="59092" x="3322638" y="1357313"/>
          <p14:tracePt t="59159" x="3330575" y="1357313"/>
          <p14:tracePt t="59166" x="3340100" y="1357313"/>
          <p14:tracePt t="59224" x="3348038" y="1357313"/>
          <p14:tracePt t="59399" x="3348038" y="1339850"/>
          <p14:tracePt t="59407" x="3322638" y="1330325"/>
          <p14:tracePt t="59425" x="3224213" y="1295400"/>
          <p14:tracePt t="59440" x="3071813" y="1250950"/>
          <p14:tracePt t="59456" x="2911475" y="1204913"/>
          <p14:tracePt t="59474" x="2759075" y="1169988"/>
          <p14:tracePt t="59491" x="2616200" y="1133475"/>
          <p14:tracePt t="59507" x="2527300" y="1108075"/>
          <p14:tracePt t="59523" x="2465388" y="1089025"/>
          <p14:tracePt t="59540" x="2455863" y="1081088"/>
          <p14:tracePt t="59567" x="2438400" y="1081088"/>
          <p14:tracePt t="59577" x="2428875" y="1071563"/>
          <p14:tracePt t="59590" x="2393950" y="1054100"/>
          <p14:tracePt t="59606" x="2357438" y="1036638"/>
          <p14:tracePt t="59623" x="2286000" y="1009650"/>
          <p14:tracePt t="59640" x="2241550" y="990600"/>
          <p14:tracePt t="59656" x="2179638" y="973138"/>
          <p14:tracePt t="59673" x="2133600" y="965200"/>
          <p14:tracePt t="59688" x="2116138" y="955675"/>
          <p14:tracePt t="59759" x="2108200" y="955675"/>
          <p14:tracePt t="59863" x="2098675" y="946150"/>
          <p14:tracePt t="59889" x="2089150" y="938213"/>
          <p14:tracePt t="59896" x="2089150" y="928688"/>
          <p14:tracePt t="59911" x="2071688" y="919163"/>
          <p14:tracePt t="60255" x="2071688" y="938213"/>
          <p14:tracePt t="60263" x="2062163" y="982663"/>
          <p14:tracePt t="60272" x="2054225" y="1017588"/>
          <p14:tracePt t="60284" x="2036763" y="1054100"/>
          <p14:tracePt t="60302" x="1982788" y="1152525"/>
          <p14:tracePt t="60319" x="1955800" y="1204913"/>
          <p14:tracePt t="60335" x="1928813" y="1223963"/>
          <p14:tracePt t="60352" x="1911350" y="1241425"/>
          <p14:tracePt t="60367" x="1901825" y="1250950"/>
          <p14:tracePt t="60384" x="1893888" y="1250950"/>
          <p14:tracePt t="60401" x="1874838" y="1250950"/>
          <p14:tracePt t="60417" x="1866900" y="1268413"/>
          <p14:tracePt t="60450" x="1847850" y="1268413"/>
          <p14:tracePt t="60467" x="1822450" y="1268413"/>
          <p14:tracePt t="60485" x="1803400" y="1276350"/>
          <p14:tracePt t="60501" x="1795463" y="1276350"/>
          <p14:tracePt t="60518" x="1785938" y="1276350"/>
          <p14:tracePt t="60534" x="1768475" y="1276350"/>
          <p14:tracePt t="60550" x="1758950" y="1276350"/>
          <p14:tracePt t="60567" x="1731963" y="1276350"/>
          <p14:tracePt t="60584" x="1714500" y="1276350"/>
          <p14:tracePt t="60600" x="1704975" y="1276350"/>
          <p14:tracePt t="60617" x="1679575" y="1276350"/>
          <p14:tracePt t="60634" x="1660525" y="1276350"/>
          <p14:tracePt t="60651" x="1652588" y="1258888"/>
          <p14:tracePt t="60666" x="1643063" y="1258888"/>
          <p14:tracePt t="60683" x="1625600" y="1250950"/>
          <p14:tracePt t="60700" x="1625600" y="1241425"/>
          <p14:tracePt t="60716" x="1616075" y="1231900"/>
          <p14:tracePt t="60735" x="1616075" y="1223963"/>
          <p14:tracePt t="60754" x="1608138" y="1223963"/>
          <p14:tracePt t="60952" x="1608138" y="1214438"/>
          <p14:tracePt t="60975" x="1608138" y="1204913"/>
          <p14:tracePt t="60982" x="1598613" y="1204913"/>
          <p14:tracePt t="61096" x="1598613" y="1196975"/>
          <p14:tracePt t="61222" x="1625600" y="1196975"/>
          <p14:tracePt t="61231" x="1670050" y="1196975"/>
          <p14:tracePt t="61247" x="1803400" y="1204913"/>
          <p14:tracePt t="61265" x="1938338" y="1204913"/>
          <p14:tracePt t="61280" x="2071688" y="1223963"/>
          <p14:tracePt t="61296" x="2187575" y="1223963"/>
          <p14:tracePt t="61314" x="2312988" y="1223963"/>
          <p14:tracePt t="61330" x="2393950" y="1223963"/>
          <p14:tracePt t="61346" x="2465388" y="1223963"/>
          <p14:tracePt t="61363" x="2482850" y="1223963"/>
          <p14:tracePt t="61379" x="2490788" y="1223963"/>
          <p14:tracePt t="61431" x="2490788" y="1214438"/>
          <p14:tracePt t="61462" x="2490788" y="1204913"/>
          <p14:tracePt t="61607" x="2465388" y="1196975"/>
          <p14:tracePt t="61615" x="2438400" y="1196975"/>
          <p14:tracePt t="61628" x="2374900" y="1196975"/>
          <p14:tracePt t="61644" x="2259013" y="1196975"/>
          <p14:tracePt t="61663" x="2071688" y="1196975"/>
          <p14:tracePt t="61679" x="1955800" y="1204913"/>
          <p14:tracePt t="61695" x="1857375" y="1214438"/>
          <p14:tracePt t="61712" x="1812925" y="1214438"/>
          <p14:tracePt t="61728" x="1776413" y="1214438"/>
          <p14:tracePt t="61847" x="1785938" y="1214438"/>
          <p14:tracePt t="61855" x="1822450" y="1214438"/>
          <p14:tracePt t="61864" x="1847850" y="1214438"/>
          <p14:tracePt t="61877" x="1893888" y="1214438"/>
          <p14:tracePt t="61895" x="2009775" y="1214438"/>
          <p14:tracePt t="61910" x="2071688" y="1214438"/>
          <p14:tracePt t="61927" x="2125663" y="1214438"/>
          <p14:tracePt t="61943" x="2143125" y="1214438"/>
          <p14:tracePt t="61960" x="2170113" y="1214438"/>
          <p14:tracePt t="61993" x="2179638" y="1214438"/>
          <p14:tracePt t="62040" x="2187575" y="1214438"/>
          <p14:tracePt t="62055" x="2197100" y="1214438"/>
          <p14:tracePt t="62064" x="2205038" y="1214438"/>
          <p14:tracePt t="62075" x="2214563" y="1214438"/>
          <p14:tracePt t="62092" x="2224088" y="1204913"/>
          <p14:tracePt t="62109" x="2241550" y="1196975"/>
          <p14:tracePt t="62126" x="2276475" y="1179513"/>
          <p14:tracePt t="62143" x="2295525" y="1179513"/>
          <p14:tracePt t="62161" x="2339975" y="1160463"/>
          <p14:tracePt t="62175" x="2366963" y="1160463"/>
          <p14:tracePt t="62192" x="2401888" y="1152525"/>
          <p14:tracePt t="62209" x="2438400" y="1143000"/>
          <p14:tracePt t="62278" x="2446338" y="1143000"/>
          <p14:tracePt t="62287" x="2465388" y="1143000"/>
          <p14:tracePt t="62296" x="2490788" y="1143000"/>
          <p14:tracePt t="62308" x="2500313" y="1143000"/>
          <p14:tracePt t="62326" x="2536825" y="1143000"/>
          <p14:tracePt t="62341" x="2544763" y="1143000"/>
          <p14:tracePt t="62374" x="2554288" y="1143000"/>
          <p14:tracePt t="63414" x="2544763" y="1143000"/>
          <p14:tracePt t="63422" x="2517775" y="1143000"/>
          <p14:tracePt t="63435" x="2490788" y="1143000"/>
          <p14:tracePt t="63452" x="2401888" y="1143000"/>
          <p14:tracePt t="63458" x="2339975" y="1143000"/>
          <p14:tracePt t="63469" x="2276475" y="1143000"/>
          <p14:tracePt t="63486" x="2125663" y="1152525"/>
          <p14:tracePt t="63502" x="2027238" y="1160463"/>
          <p14:tracePt t="63519" x="1955800" y="1169988"/>
          <p14:tracePt t="63535" x="1919288" y="1169988"/>
          <p14:tracePt t="63552" x="1866900" y="1169988"/>
          <p14:tracePt t="63568" x="1803400" y="1169988"/>
          <p14:tracePt t="63585" x="1724025" y="1169988"/>
          <p14:tracePt t="63602" x="1660525" y="1169988"/>
          <p14:tracePt t="63619" x="1598613" y="1169988"/>
          <p14:tracePt t="63634" x="1571625" y="1169988"/>
          <p14:tracePt t="63651" x="1562100" y="1169988"/>
          <p14:tracePt t="63668" x="1554163" y="1169988"/>
          <p14:tracePt t="63688" x="1544638" y="1169988"/>
          <p14:tracePt t="63700" x="1536700" y="1169988"/>
          <p14:tracePt t="63717" x="1517650" y="1169988"/>
          <p14:tracePt t="63733" x="1500188" y="1169988"/>
          <p14:tracePt t="64910" x="1500188" y="1160463"/>
          <p14:tracePt t="64927" x="1527175" y="1160463"/>
          <p14:tracePt t="64935" x="1589088" y="1169988"/>
          <p14:tracePt t="64944" x="1670050" y="1187450"/>
          <p14:tracePt t="64962" x="1911350" y="1268413"/>
          <p14:tracePt t="64977" x="2268538" y="1357313"/>
          <p14:tracePt t="64995" x="2616200" y="1465263"/>
          <p14:tracePt t="65010" x="2884488" y="1536700"/>
          <p14:tracePt t="65027" x="3036888" y="1598613"/>
          <p14:tracePt t="65044" x="3133725" y="1652588"/>
          <p14:tracePt t="65061" x="3160713" y="1679575"/>
          <p14:tracePt t="65078" x="3187700" y="1724025"/>
          <p14:tracePt t="65094" x="3205163" y="1758950"/>
          <p14:tracePt t="65110" x="3205163" y="1803400"/>
          <p14:tracePt t="65127" x="3224213" y="1884363"/>
          <p14:tracePt t="65144" x="3241675" y="1928813"/>
          <p14:tracePt t="65159" x="3251200" y="1990725"/>
          <p14:tracePt t="65177" x="3259138" y="2044700"/>
          <p14:tracePt t="65193" x="3276600" y="2098675"/>
          <p14:tracePt t="65210" x="3286125" y="2152650"/>
          <p14:tracePt t="65225" x="3313113" y="2214563"/>
          <p14:tracePt t="65244" x="3322638" y="2268538"/>
          <p14:tracePt t="65259" x="3348038" y="2312988"/>
          <p14:tracePt t="65275" x="3348038" y="2366963"/>
          <p14:tracePt t="65292" x="3357563" y="2401888"/>
          <p14:tracePt t="65308" x="3367088" y="2428875"/>
          <p14:tracePt t="65325" x="3375025" y="2446338"/>
          <p14:tracePt t="65342" x="3394075" y="2473325"/>
          <p14:tracePt t="65359" x="3402013" y="2482850"/>
          <p14:tracePt t="65375" x="3411538" y="2490788"/>
          <p14:tracePt t="65455" x="3411538" y="2500313"/>
          <p14:tracePt t="65470" x="3394075" y="2500313"/>
          <p14:tracePt t="65478" x="3367088" y="2517775"/>
          <p14:tracePt t="65497" x="3357563" y="2517775"/>
          <p14:tracePt t="65513" x="3348038" y="2517775"/>
          <p14:tracePt t="65528" x="3340100" y="2509838"/>
          <p14:tracePt t="65542" x="3322638" y="2473325"/>
          <p14:tracePt t="65559" x="3322638" y="2428875"/>
          <p14:tracePt t="65575" x="3322638" y="2411413"/>
          <p14:tracePt t="65591" x="3322638" y="2384425"/>
          <p14:tracePt t="65607" x="3357563" y="2366963"/>
          <p14:tracePt t="65624" x="3465513" y="2330450"/>
          <p14:tracePt t="65640" x="3608388" y="2322513"/>
          <p14:tracePt t="65657" x="3751263" y="2303463"/>
          <p14:tracePt t="65673" x="3884613" y="2303463"/>
          <p14:tracePt t="65690" x="3973513" y="2303463"/>
          <p14:tracePt t="65706" x="4037013" y="2312988"/>
          <p14:tracePt t="65723" x="4071938" y="2330450"/>
          <p14:tracePt t="65740" x="4089400" y="2347913"/>
          <p14:tracePt t="65757" x="4152900" y="2455863"/>
          <p14:tracePt t="65774" x="4179888" y="2554288"/>
          <p14:tracePt t="65791" x="4187825" y="2643188"/>
          <p14:tracePt t="65806" x="4187825" y="2697163"/>
          <p14:tracePt t="65824" x="4187825" y="2732088"/>
          <p14:tracePt t="65840" x="4179888" y="2751138"/>
          <p14:tracePt t="65856" x="4170363" y="2751138"/>
          <p14:tracePt t="65874" x="4152900" y="2751138"/>
          <p14:tracePt t="65889" x="4133850" y="2751138"/>
          <p14:tracePt t="65906" x="4125913" y="2751138"/>
          <p14:tracePt t="65922" x="4108450" y="2751138"/>
          <p14:tracePt t="65938" x="4098925" y="2751138"/>
          <p14:tracePt t="66125" x="4089400" y="2741613"/>
          <p14:tracePt t="66142" x="4081463" y="2732088"/>
          <p14:tracePt t="66198" x="4089400" y="2732088"/>
          <p14:tracePt t="66206" x="4098925" y="2732088"/>
          <p14:tracePt t="66224" x="4125913" y="2741613"/>
          <p14:tracePt t="66237" x="4143375" y="2751138"/>
          <p14:tracePt t="66254" x="4205288" y="2768600"/>
          <p14:tracePt t="66271" x="4259263" y="2795588"/>
          <p14:tracePt t="66287" x="4313238" y="2813050"/>
          <p14:tracePt t="66622" x="4313238" y="2830513"/>
          <p14:tracePt t="66647" x="4313238" y="2840038"/>
          <p14:tracePt t="66662" x="4322763" y="2867025"/>
          <p14:tracePt t="66672" x="4357688" y="2867025"/>
          <p14:tracePt t="66685" x="4411663" y="2884488"/>
          <p14:tracePt t="66702" x="4581525" y="2901950"/>
          <p14:tracePt t="66718" x="4679950" y="2901950"/>
          <p14:tracePt t="66735" x="4741863" y="2901950"/>
          <p14:tracePt t="66751" x="4786313" y="2901950"/>
          <p14:tracePt t="66767" x="4813300" y="2884488"/>
          <p14:tracePt t="66784" x="4840288" y="2857500"/>
          <p14:tracePt t="66802" x="4867275" y="2847975"/>
          <p14:tracePt t="66817" x="4902200" y="2830513"/>
          <p14:tracePt t="66834" x="4919663" y="2822575"/>
          <p14:tracePt t="66851" x="4946650" y="2803525"/>
          <p14:tracePt t="66867" x="4965700" y="2786063"/>
          <p14:tracePt t="66884" x="4991100" y="2768600"/>
          <p14:tracePt t="66901" x="5010150" y="2759075"/>
          <p14:tracePt t="66917" x="5018088" y="2759075"/>
          <p14:tracePt t="66934" x="5027613" y="2679700"/>
          <p14:tracePt t="66950" x="5027613" y="2643188"/>
          <p14:tracePt t="66967" x="5027613" y="2633663"/>
          <p14:tracePt t="66982" x="5027613" y="2608263"/>
          <p14:tracePt t="66999" x="5027613" y="2589213"/>
          <p14:tracePt t="67016" x="5027613" y="2562225"/>
          <p14:tracePt t="67033" x="5027613" y="2536825"/>
          <p14:tracePt t="67049" x="5027613" y="2517775"/>
          <p14:tracePt t="67066" x="5027613" y="2509838"/>
          <p14:tracePt t="67382" x="5027613" y="2500313"/>
          <p14:tracePt t="67414" x="5027613" y="2490788"/>
          <p14:tracePt t="67421" x="5027613" y="2482850"/>
          <p14:tracePt t="67463" x="5027613" y="2473325"/>
          <p14:tracePt t="67511" x="5027613" y="2465388"/>
          <p14:tracePt t="67542" x="5037138" y="2465388"/>
          <p14:tracePt t="67567" x="5037138" y="2455863"/>
          <p14:tracePt t="67573" x="5037138" y="2446338"/>
          <p14:tracePt t="67622" x="5037138" y="2438400"/>
          <p14:tracePt t="67650" x="5010150" y="2438400"/>
          <p14:tracePt t="67655" x="4991100" y="2438400"/>
          <p14:tracePt t="67666" x="4973638" y="2438400"/>
          <p14:tracePt t="67680" x="4919663" y="2419350"/>
          <p14:tracePt t="67696" x="4902200" y="2411413"/>
          <p14:tracePt t="67713" x="4875213" y="2411413"/>
          <p14:tracePt t="67877" x="4884738" y="2411413"/>
          <p14:tracePt t="68110" x="4894263" y="2411413"/>
          <p14:tracePt t="68118" x="4911725" y="2411413"/>
          <p14:tracePt t="68134" x="4929188" y="2411413"/>
          <p14:tracePt t="68144" x="4938713" y="2411413"/>
          <p14:tracePt t="68161" x="4973638" y="2411413"/>
          <p14:tracePt t="68177" x="5027613" y="2411413"/>
          <p14:tracePt t="68193" x="5062538" y="2411413"/>
          <p14:tracePt t="68210" x="5108575" y="2411413"/>
          <p14:tracePt t="68226" x="5126038" y="2411413"/>
          <p14:tracePt t="68243" x="5153025" y="2411413"/>
          <p14:tracePt t="68261" x="5180013" y="2411413"/>
          <p14:tracePt t="68302" x="5187950" y="2411413"/>
          <p14:tracePt t="69293" x="5160963" y="2411413"/>
          <p14:tracePt t="69303" x="5126038" y="2411413"/>
          <p14:tracePt t="69310" x="5081588" y="2428875"/>
          <p14:tracePt t="69321" x="5054600" y="2428875"/>
          <p14:tracePt t="69337" x="5018088" y="2438400"/>
          <p14:tracePt t="69354" x="4991100" y="2455863"/>
          <p14:tracePt t="69589" x="4991100" y="2482850"/>
          <p14:tracePt t="69598" x="4991100" y="2490788"/>
          <p14:tracePt t="69608" x="4991100" y="2517775"/>
          <p14:tracePt t="69619" x="4991100" y="2544763"/>
          <p14:tracePt t="69635" x="5010150" y="2581275"/>
          <p14:tracePt t="69651" x="5010150" y="2608263"/>
          <p14:tracePt t="69670" x="5018088" y="2633663"/>
          <p14:tracePt t="69686" x="5027613" y="2643188"/>
          <p14:tracePt t="69719" x="5037138" y="2652713"/>
          <p14:tracePt t="69736" x="5037138" y="2660650"/>
          <p14:tracePt t="69753" x="5037138" y="2670175"/>
          <p14:tracePt t="69770" x="5037138" y="2687638"/>
          <p14:tracePt t="69785" x="5037138" y="2697163"/>
          <p14:tracePt t="69934" x="5037138" y="2714625"/>
          <p14:tracePt t="69941" x="5037138" y="2732088"/>
          <p14:tracePt t="69957" x="5027613" y="2741613"/>
          <p14:tracePt t="69967" x="5018088" y="2741613"/>
          <p14:tracePt t="69984" x="5010150" y="2741613"/>
          <p14:tracePt t="70102" x="5010150" y="2751138"/>
          <p14:tracePt t="70126" x="5027613" y="2751138"/>
          <p14:tracePt t="70134" x="5037138" y="2751138"/>
          <p14:tracePt t="70151" x="5054600" y="2751138"/>
          <p14:tracePt t="70166" x="5089525" y="2751138"/>
          <p14:tracePt t="70183" x="5133975" y="2751138"/>
          <p14:tracePt t="70200" x="5187950" y="2751138"/>
          <p14:tracePt t="70216" x="5214938" y="2751138"/>
          <p14:tracePt t="70234" x="5241925" y="2751138"/>
          <p14:tracePt t="70250" x="5259388" y="2751138"/>
          <p14:tracePt t="70282" x="5268913" y="2741613"/>
          <p14:tracePt t="70333" x="5276850" y="2741613"/>
          <p14:tracePt t="70382" x="5259388" y="2741613"/>
          <p14:tracePt t="70389" x="5205413" y="2741613"/>
          <p14:tracePt t="70401" x="5126038" y="2741613"/>
          <p14:tracePt t="70415" x="4875213" y="2741613"/>
          <p14:tracePt t="70432" x="4483100" y="2741613"/>
          <p14:tracePt t="70448" x="3973513" y="2741613"/>
          <p14:tracePt t="70454" x="3848100" y="2741613"/>
          <p14:tracePt t="70465" x="3759200" y="2741613"/>
          <p14:tracePt t="70482" x="3697288" y="2724150"/>
          <p14:tracePt t="70498" x="3687763" y="2724150"/>
          <p14:tracePt t="70515" x="3687763" y="2714625"/>
          <p14:tracePt t="70531" x="3705225" y="2705100"/>
          <p14:tracePt t="70547" x="3724275" y="2705100"/>
          <p14:tracePt t="70846" x="3751263" y="2705100"/>
          <p14:tracePt t="70853" x="3822700" y="2705100"/>
          <p14:tracePt t="70865" x="3902075" y="2705100"/>
          <p14:tracePt t="70878" x="4125913" y="2705100"/>
          <p14:tracePt t="70895" x="4357688" y="2705100"/>
          <p14:tracePt t="70913" x="4545013" y="2705100"/>
          <p14:tracePt t="70929" x="4643438" y="2705100"/>
          <p14:tracePt t="70946" x="4697413" y="2705100"/>
          <p14:tracePt t="70963" x="4705350" y="2705100"/>
          <p14:tracePt t="70979" x="4714875" y="2705100"/>
          <p14:tracePt t="70997" x="4724400" y="2697163"/>
          <p14:tracePt t="71013" x="4803775" y="2697163"/>
          <p14:tracePt t="71029" x="4830763" y="2697163"/>
          <p14:tracePt t="71045" x="4894263" y="2697163"/>
          <p14:tracePt t="71063" x="4938713" y="2714625"/>
          <p14:tracePt t="71079" x="4991100" y="2714625"/>
          <p14:tracePt t="71095" x="5010150" y="2724150"/>
          <p14:tracePt t="71112" x="5027613" y="2724150"/>
          <p14:tracePt t="71278" x="5037138" y="2732088"/>
          <p14:tracePt t="71302" x="5045075" y="2751138"/>
          <p14:tracePt t="71726" x="5062538" y="2776538"/>
          <p14:tracePt t="71747" x="5072063" y="2786063"/>
          <p14:tracePt t="71751" x="5081588" y="2795588"/>
          <p14:tracePt t="71775" x="5099050" y="2795588"/>
          <p14:tracePt t="71902" x="5108575" y="2795588"/>
          <p14:tracePt t="71941" x="5126038" y="2795588"/>
          <p14:tracePt t="72070" x="5133975" y="2795588"/>
          <p14:tracePt t="72086" x="5133975" y="2786063"/>
          <p14:tracePt t="72101" x="5133975" y="2776538"/>
          <p14:tracePt t="72111" x="5133975" y="2768600"/>
          <p14:tracePt t="72126" x="5143500" y="2759075"/>
          <p14:tracePt t="72143" x="5153025" y="2751138"/>
          <p14:tracePt t="72277" x="5160963" y="2751138"/>
          <p14:tracePt t="72285" x="5160963" y="2759075"/>
          <p14:tracePt t="72302" x="5160963" y="2776538"/>
          <p14:tracePt t="72310" x="5160963" y="2786063"/>
          <p14:tracePt t="72322" x="5160963" y="2795588"/>
          <p14:tracePt t="72338" x="5160963" y="2813050"/>
          <p14:tracePt t="72371" x="5153025" y="2822575"/>
          <p14:tracePt t="72477" x="5143500" y="2822575"/>
          <p14:tracePt t="72493" x="5133975" y="2822575"/>
          <p14:tracePt t="72501" x="5133975" y="2813050"/>
          <p14:tracePt t="72510" x="5133975" y="2803525"/>
          <p14:tracePt t="72521" x="5133975" y="2786063"/>
          <p14:tracePt t="72538" x="5133975" y="2768600"/>
          <p14:tracePt t="72554" x="5133975" y="2751138"/>
          <p14:tracePt t="72570" x="5133975" y="2741613"/>
          <p14:tracePt t="72587" x="5126038" y="2724150"/>
          <p14:tracePt t="72837" x="5108575" y="2724150"/>
          <p14:tracePt t="72861" x="5099050" y="2724150"/>
          <p14:tracePt t="72957" x="5089525" y="2724150"/>
          <p14:tracePt t="72973" x="5081588" y="2724150"/>
          <p14:tracePt t="73109" x="5089525" y="2724150"/>
          <p14:tracePt t="73117" x="5099050" y="2724150"/>
          <p14:tracePt t="73134" x="5108575" y="2724150"/>
          <p14:tracePt t="73151" x="5116513" y="2724150"/>
          <p14:tracePt t="73245" x="5126038" y="2724150"/>
          <p14:tracePt t="73277" x="5133975" y="2724150"/>
          <p14:tracePt t="74093" x="5143500" y="2724150"/>
          <p14:tracePt t="74101" x="5170488" y="2724150"/>
          <p14:tracePt t="74111" x="5187950" y="2724150"/>
          <p14:tracePt t="74128" x="5232400" y="2697163"/>
          <p14:tracePt t="74145" x="5268913" y="2687638"/>
          <p14:tracePt t="74163" x="5286375" y="2660650"/>
          <p14:tracePt t="74178" x="5295900" y="2660650"/>
          <p14:tracePt t="74194" x="5295900" y="2652713"/>
          <p14:tracePt t="74213" x="5251450" y="2625725"/>
          <p14:tracePt t="74229" x="5126038" y="2616200"/>
          <p14:tracePt t="74245" x="4983163" y="2616200"/>
          <p14:tracePt t="74262" x="4813300" y="2616200"/>
          <p14:tracePt t="74278" x="4670425" y="2616200"/>
          <p14:tracePt t="74294" x="4572000" y="2616200"/>
          <p14:tracePt t="74310" x="4527550" y="2616200"/>
          <p14:tracePt t="74327" x="4491038" y="2625725"/>
          <p14:tracePt t="74344" x="4483100" y="2633663"/>
          <p14:tracePt t="74377" x="4473575" y="2633663"/>
          <p14:tracePt t="74436" x="4473575" y="2643188"/>
          <p14:tracePt t="74453" x="4473575" y="2652713"/>
          <p14:tracePt t="74479" x="4473575" y="2660650"/>
          <p14:tracePt t="74637" x="4473575" y="2679700"/>
          <p14:tracePt t="74662" x="4465638" y="2687638"/>
          <p14:tracePt t="74669" x="4456113" y="2697163"/>
          <p14:tracePt t="74696" x="4446588" y="2697163"/>
          <p14:tracePt t="74702" x="4429125" y="2705100"/>
          <p14:tracePt t="74712" x="4419600" y="2705100"/>
          <p14:tracePt t="74726" x="4367213" y="2705100"/>
          <p14:tracePt t="74743" x="4330700" y="2714625"/>
          <p14:tracePt t="74759" x="4313238" y="2714625"/>
          <p14:tracePt t="74776" x="4303713" y="2714625"/>
          <p14:tracePt t="74792" x="4268788" y="2714625"/>
          <p14:tracePt t="74809" x="4232275" y="2714625"/>
          <p14:tracePt t="74824" x="4160838" y="2714625"/>
          <p14:tracePt t="74842" x="4098925" y="2705100"/>
          <p14:tracePt t="74857" x="4017963" y="2670175"/>
          <p14:tracePt t="74874" x="3983038" y="2652713"/>
          <p14:tracePt t="74891" x="3938588" y="2625725"/>
          <p14:tracePt t="74908" x="3902075" y="2571750"/>
          <p14:tracePt t="74926" x="3875088" y="2536825"/>
          <p14:tracePt t="74942" x="3857625" y="2482850"/>
          <p14:tracePt t="74958" x="3857625" y="2465388"/>
          <p14:tracePt t="74974" x="3857625" y="2393950"/>
          <p14:tracePt t="74991" x="3894138" y="2303463"/>
          <p14:tracePt t="75007" x="3894138" y="2205038"/>
          <p14:tracePt t="75024" x="3894138" y="2133600"/>
          <p14:tracePt t="75041" x="3857625" y="2062163"/>
          <p14:tracePt t="75058" x="3803650" y="2009775"/>
          <p14:tracePt t="75073" x="3732213" y="1965325"/>
          <p14:tracePt t="75093" x="3633788" y="1911350"/>
          <p14:tracePt t="75107" x="3509963" y="1857375"/>
          <p14:tracePt t="75123" x="3419475" y="1839913"/>
          <p14:tracePt t="75141" x="3367088" y="1822450"/>
          <p14:tracePt t="75157" x="3348038" y="1803400"/>
          <p14:tracePt t="75173" x="3340100" y="1795463"/>
          <p14:tracePt t="75189" x="3322638" y="1768475"/>
          <p14:tracePt t="75206" x="3295650" y="1731963"/>
          <p14:tracePt t="75223" x="3259138" y="1687513"/>
          <p14:tracePt t="75239" x="3214688" y="1633538"/>
          <p14:tracePt t="75257" x="3179763" y="1598613"/>
          <p14:tracePt t="75272" x="3170238" y="1562100"/>
          <p14:tracePt t="75289" x="3170238" y="1544638"/>
          <p14:tracePt t="75306" x="3170238" y="1517650"/>
          <p14:tracePt t="75322" x="3170238" y="1490663"/>
          <p14:tracePt t="75338" x="3170238" y="1446213"/>
          <p14:tracePt t="75356" x="3170238" y="1428750"/>
          <p14:tracePt t="75686" x="3179763" y="1419225"/>
          <p14:tracePt t="75693" x="3197225" y="1419225"/>
          <p14:tracePt t="75703" x="3214688" y="1419225"/>
          <p14:tracePt t="75720" x="3268663" y="1411288"/>
          <p14:tracePt t="75738" x="3322638" y="1401763"/>
          <p14:tracePt t="75754" x="3367088" y="1384300"/>
          <p14:tracePt t="75787" x="3367088" y="1374775"/>
          <p14:tracePt t="76069" x="3340100" y="1374775"/>
          <p14:tracePt t="76076" x="3330575" y="1374775"/>
          <p14:tracePt t="76092" x="3313113" y="1374775"/>
          <p14:tracePt t="76104" x="3303588" y="1374775"/>
          <p14:tracePt t="76118" x="3286125" y="1374775"/>
          <p14:tracePt t="76373" x="3276600" y="1384300"/>
          <p14:tracePt t="76381" x="3259138" y="1393825"/>
          <p14:tracePt t="76390" x="3214688" y="1393825"/>
          <p14:tracePt t="76399" x="3170238" y="1401763"/>
          <p14:tracePt t="76416" x="3054350" y="1401763"/>
          <p14:tracePt t="76433" x="2919413" y="1401763"/>
          <p14:tracePt t="76449" x="2751138" y="1374775"/>
          <p14:tracePt t="76455" x="2660650" y="1339850"/>
          <p14:tracePt t="76466" x="2562225" y="1303338"/>
          <p14:tracePt t="76485" x="2241550" y="1179513"/>
          <p14:tracePt t="76500" x="2160588" y="1143000"/>
          <p14:tracePt t="76517" x="1990725" y="1098550"/>
          <p14:tracePt t="76533" x="1965325" y="1089025"/>
          <p14:tracePt t="76685" x="1965325" y="1081088"/>
          <p14:tracePt t="76740" x="1965325" y="1062038"/>
          <p14:tracePt t="76768" x="1965325" y="1044575"/>
          <p14:tracePt t="76774" x="1965325" y="1036638"/>
          <p14:tracePt t="76784" x="1965325" y="1027113"/>
          <p14:tracePt t="76797" x="1965325" y="1000125"/>
          <p14:tracePt t="76815" x="1965325" y="965200"/>
          <p14:tracePt t="76831" x="1965325" y="938213"/>
          <p14:tracePt t="76847" x="1965325" y="901700"/>
          <p14:tracePt t="76865" x="1965325" y="884238"/>
          <p14:tracePt t="76881" x="1965325" y="847725"/>
          <p14:tracePt t="76918" x="1965325" y="839788"/>
          <p14:tracePt t="77013" x="1965325" y="866775"/>
          <p14:tracePt t="77021" x="1965325" y="893763"/>
          <p14:tracePt t="77032" x="1965325" y="919163"/>
          <p14:tracePt t="77046" x="1965325" y="965200"/>
          <p14:tracePt t="77063" x="1965325" y="982663"/>
          <p14:tracePt t="77189" x="1965325" y="990600"/>
          <p14:tracePt t="77197" x="1973263" y="1009650"/>
          <p14:tracePt t="77213" x="2116138" y="1116013"/>
          <p14:tracePt t="77229" x="2401888" y="1295400"/>
          <p14:tracePt t="77246" x="2768600" y="1527175"/>
          <p14:tracePt t="77262" x="3205163" y="1812925"/>
          <p14:tracePt t="77278" x="3509963" y="2000250"/>
          <p14:tracePt t="77295" x="3670300" y="2133600"/>
          <p14:tracePt t="77311" x="3776663" y="2232025"/>
          <p14:tracePt t="77328" x="3830638" y="2276475"/>
          <p14:tracePt t="77345" x="3875088" y="2312988"/>
          <p14:tracePt t="77360" x="3902075" y="2357438"/>
          <p14:tracePt t="77377" x="3956050" y="2393950"/>
          <p14:tracePt t="77396" x="4027488" y="2446338"/>
          <p14:tracePt t="77410" x="4133850" y="2562225"/>
          <p14:tracePt t="77428" x="4286250" y="2724150"/>
          <p14:tracePt t="77445" x="4394200" y="2795588"/>
          <p14:tracePt t="77462" x="4456113" y="2840038"/>
          <p14:tracePt t="77478" x="4537075" y="2874963"/>
          <p14:tracePt t="77494" x="4598988" y="2901950"/>
          <p14:tracePt t="77511" x="4679950" y="2919413"/>
          <p14:tracePt t="77527" x="4776788" y="2928938"/>
          <p14:tracePt t="77544" x="4857750" y="2928938"/>
          <p14:tracePt t="77560" x="4938713" y="2928938"/>
          <p14:tracePt t="77576" x="5000625" y="2928938"/>
          <p14:tracePt t="77593" x="5045075" y="2919413"/>
          <p14:tracePt t="77609" x="5072063" y="2911475"/>
          <p14:tracePt t="77625" x="5133975" y="2884488"/>
          <p14:tracePt t="77642" x="5160963" y="2874963"/>
          <p14:tracePt t="77658" x="5180013" y="2857500"/>
          <p14:tracePt t="78164" x="5187950" y="2847975"/>
          <p14:tracePt t="78181" x="5197475" y="2830513"/>
          <p14:tracePt t="78237" x="5170488" y="2830513"/>
          <p14:tracePt t="78245" x="5108575" y="2830513"/>
          <p14:tracePt t="78257" x="5062538" y="2830513"/>
          <p14:tracePt t="78274" x="5000625" y="2847975"/>
          <p14:tracePt t="78289" x="4929188" y="2874963"/>
          <p14:tracePt t="78306" x="4875213" y="2911475"/>
          <p14:tracePt t="78324" x="4813300" y="2938463"/>
          <p14:tracePt t="78339" x="4795838" y="2955925"/>
          <p14:tracePt t="78355" x="4751388" y="2982913"/>
          <p14:tracePt t="78372" x="4714875" y="3044825"/>
          <p14:tracePt t="78389" x="4679950" y="3125788"/>
          <p14:tracePt t="78406" x="4643438" y="3205163"/>
          <p14:tracePt t="78422" x="4598988" y="3286125"/>
          <p14:tracePt t="78438" x="4572000" y="3348038"/>
          <p14:tracePt t="78455" x="4554538" y="3384550"/>
          <p14:tracePt t="78462" x="4537075" y="3402013"/>
          <p14:tracePt t="78473" x="4527550" y="3411538"/>
          <p14:tracePt t="78488" x="4518025" y="3419475"/>
          <p14:tracePt t="78504" x="4491038" y="3419475"/>
          <p14:tracePt t="78522" x="4446588" y="3419475"/>
          <p14:tracePt t="78538" x="4303713" y="3394075"/>
          <p14:tracePt t="78554" x="4037013" y="3259138"/>
          <p14:tracePt t="78572" x="3500438" y="2894013"/>
          <p14:tracePt t="78589" x="3108325" y="2589213"/>
          <p14:tracePt t="78605" x="2768600" y="2295525"/>
          <p14:tracePt t="78621" x="2633663" y="2160588"/>
          <p14:tracePt t="78637" x="2589213" y="2081213"/>
          <p14:tracePt t="78654" x="2589213" y="2062163"/>
          <p14:tracePt t="78671" x="2616200" y="2017713"/>
          <p14:tracePt t="78688" x="2705100" y="1982788"/>
          <p14:tracePt t="78704" x="2822575" y="1965325"/>
          <p14:tracePt t="78720" x="3000375" y="1919288"/>
          <p14:tracePt t="78737" x="3241675" y="1830388"/>
          <p14:tracePt t="78754" x="3589338" y="1670050"/>
          <p14:tracePt t="78772" x="3894138" y="1527175"/>
          <p14:tracePt t="78788" x="4027488" y="1465263"/>
          <p14:tracePt t="78805" x="4062413" y="1446213"/>
          <p14:tracePt t="78885" x="4081463" y="1446213"/>
          <p14:tracePt t="78892" x="4089400" y="1446213"/>
          <p14:tracePt t="78903" x="4098925" y="1446213"/>
          <p14:tracePt t="78919" x="4152900" y="1446213"/>
          <p14:tracePt t="78936" x="4276725" y="1446213"/>
          <p14:tracePt t="78953" x="4394200" y="1438275"/>
          <p14:tracePt t="78957" x="4446588" y="1419225"/>
          <p14:tracePt t="78969" x="4491038" y="1393825"/>
          <p14:tracePt t="78985" x="4537075" y="1374775"/>
          <p14:tracePt t="79002" x="4545013" y="1357313"/>
          <p14:tracePt t="79100" x="4554538" y="1347788"/>
          <p14:tracePt t="79372" x="4581525" y="1366838"/>
          <p14:tracePt t="79382" x="4625975" y="1366838"/>
          <p14:tracePt t="79389" x="4697413" y="1366838"/>
          <p14:tracePt t="79400" x="4776788" y="1374775"/>
          <p14:tracePt t="79416" x="4956175" y="1384300"/>
          <p14:tracePt t="79433" x="5099050" y="1384300"/>
          <p14:tracePt t="79449" x="5224463" y="1411288"/>
          <p14:tracePt t="79456" x="5268913" y="1411288"/>
          <p14:tracePt t="79468" x="5357813" y="1419225"/>
          <p14:tracePt t="79484" x="5411788" y="1419225"/>
          <p14:tracePt t="79501" x="5456238" y="1438275"/>
          <p14:tracePt t="79517" x="5500688" y="1446213"/>
          <p14:tracePt t="79533" x="5554663" y="1446213"/>
          <p14:tracePt t="79549" x="5608638" y="1446213"/>
          <p14:tracePt t="79566" x="5680075" y="1446213"/>
          <p14:tracePt t="79583" x="5751513" y="1446213"/>
          <p14:tracePt t="79600" x="5830888" y="1446213"/>
          <p14:tracePt t="79615" x="5911850" y="1446213"/>
          <p14:tracePt t="79633" x="5983288" y="1455738"/>
          <p14:tracePt t="79649" x="6045200" y="1455738"/>
          <p14:tracePt t="79665" x="6126163" y="1455738"/>
          <p14:tracePt t="79683" x="6205538" y="1455738"/>
          <p14:tracePt t="79700" x="6313488" y="1455738"/>
          <p14:tracePt t="79716" x="6394450" y="1446213"/>
          <p14:tracePt t="79733" x="6438900" y="1438275"/>
          <p14:tracePt t="79749" x="6491288" y="1428750"/>
          <p14:tracePt t="79765" x="6537325" y="1428750"/>
          <p14:tracePt t="79782" x="6599238" y="1428750"/>
          <p14:tracePt t="79798" x="6680200" y="1428750"/>
          <p14:tracePt t="79815" x="6796088" y="1428750"/>
          <p14:tracePt t="79832" x="6919913" y="1428750"/>
          <p14:tracePt t="79847" x="7037388" y="1428750"/>
          <p14:tracePt t="79864" x="7126288" y="1428750"/>
          <p14:tracePt t="79882" x="7205663" y="1428750"/>
          <p14:tracePt t="79900" x="7259638" y="1428750"/>
          <p14:tracePt t="79914" x="7269163" y="1428750"/>
          <p14:tracePt t="79996" x="7232650" y="1428750"/>
          <p14:tracePt t="80004" x="7161213" y="1438275"/>
          <p14:tracePt t="80014" x="7072313" y="1465263"/>
          <p14:tracePt t="80031" x="6796088" y="1527175"/>
          <p14:tracePt t="80047" x="6367463" y="1616075"/>
          <p14:tracePt t="80064" x="5884863" y="1687513"/>
          <p14:tracePt t="80081" x="5419725" y="1687513"/>
          <p14:tracePt t="80096" x="5054600" y="1687513"/>
          <p14:tracePt t="80113" x="4786313" y="1687513"/>
          <p14:tracePt t="80130" x="4625975" y="1687513"/>
          <p14:tracePt t="80148" x="4465638" y="1679575"/>
          <p14:tracePt t="80163" x="4367213" y="1670050"/>
          <p14:tracePt t="80180" x="4197350" y="1633538"/>
          <p14:tracePt t="80197" x="3990975" y="1608138"/>
          <p14:tracePt t="80214" x="3759200" y="1581150"/>
          <p14:tracePt t="80230" x="3571875" y="1554163"/>
          <p14:tracePt t="80246" x="3402013" y="1554163"/>
          <p14:tracePt t="80264" x="3286125" y="1554163"/>
          <p14:tracePt t="80280" x="3187700" y="1544638"/>
          <p14:tracePt t="80297" x="3098800" y="1527175"/>
          <p14:tracePt t="80312" x="2946400" y="1509713"/>
          <p14:tracePt t="80329" x="2813050" y="1490663"/>
          <p14:tracePt t="80345" x="2679700" y="1482725"/>
          <p14:tracePt t="80363" x="2581275" y="1455738"/>
          <p14:tracePt t="80380" x="2438400" y="1419225"/>
          <p14:tracePt t="80396" x="2357438" y="1366838"/>
          <p14:tracePt t="80413" x="2303463" y="1312863"/>
          <p14:tracePt t="80429" x="2295525" y="1268413"/>
          <p14:tracePt t="80445" x="2295525" y="1231900"/>
          <p14:tracePt t="80451" x="2295525" y="1204913"/>
          <p14:tracePt t="80462" x="2295525" y="1187450"/>
          <p14:tracePt t="80478" x="2295525" y="1152525"/>
          <p14:tracePt t="80495" x="2295525" y="1125538"/>
          <p14:tracePt t="80511" x="2295525" y="1116013"/>
          <p14:tracePt t="80528" x="2295525" y="1098550"/>
          <p14:tracePt t="80544" x="2295525" y="1089025"/>
          <p14:tracePt t="80561" x="2295525" y="1071563"/>
          <p14:tracePt t="80577" x="2295525" y="1062038"/>
          <p14:tracePt t="80610" x="2295525" y="1044575"/>
          <p14:tracePt t="80628" x="2295525" y="1027113"/>
          <p14:tracePt t="80644" x="2276475" y="1000125"/>
          <p14:tracePt t="80661" x="2268538" y="982663"/>
          <p14:tracePt t="80677" x="2268538" y="973138"/>
          <p14:tracePt t="80694" x="2259013" y="965200"/>
          <p14:tracePt t="80710" x="2259013" y="955675"/>
          <p14:tracePt t="80727" x="2251075" y="946150"/>
          <p14:tracePt t="80744" x="2251075" y="928688"/>
          <p14:tracePt t="80760" x="2241550" y="919163"/>
          <p14:tracePt t="80776" x="2241550" y="901700"/>
          <p14:tracePt t="80794" x="2241550" y="884238"/>
          <p14:tracePt t="80813" x="2241550" y="874713"/>
          <p14:tracePt t="80925" x="2232025" y="866775"/>
          <p14:tracePt t="81044" x="2214563" y="847725"/>
          <p14:tracePt t="81091" x="2214563" y="839788"/>
          <p14:tracePt t="81132" x="2214563" y="830263"/>
          <p14:tracePt t="81428" x="2205038" y="830263"/>
          <p14:tracePt t="81436" x="2205038" y="839788"/>
          <p14:tracePt t="81448" x="2179638" y="866775"/>
          <p14:tracePt t="81456" x="2179638" y="874713"/>
          <p14:tracePt t="81474" x="2170113" y="911225"/>
          <p14:tracePt t="81490" x="2170113" y="938213"/>
          <p14:tracePt t="81506" x="2170113" y="955675"/>
          <p14:tracePt t="81660" x="2170113" y="938213"/>
          <p14:tracePt t="81668" x="2170113" y="928688"/>
          <p14:tracePt t="81678" x="2170113" y="919163"/>
          <p14:tracePt t="81687" x="2170113" y="911225"/>
          <p14:tracePt t="81704" x="2179638" y="866775"/>
          <p14:tracePt t="81721" x="2179638" y="847725"/>
          <p14:tracePt t="81738" x="2179638" y="822325"/>
          <p14:tracePt t="81755" x="2179638" y="795338"/>
          <p14:tracePt t="82068" x="2179638" y="812800"/>
          <p14:tracePt t="82076" x="2179638" y="822325"/>
          <p14:tracePt t="82086" x="2179638" y="839788"/>
          <p14:tracePt t="82102" x="2179638" y="884238"/>
          <p14:tracePt t="82119" x="2179638" y="911225"/>
          <p14:tracePt t="82135" x="2179638" y="946150"/>
          <p14:tracePt t="82152" x="2187575" y="955675"/>
          <p14:tracePt t="82168" x="2187575" y="965200"/>
          <p14:tracePt t="82186" x="2187575" y="973138"/>
          <p14:tracePt t="82203" x="2187575" y="1000125"/>
          <p14:tracePt t="82219" x="2187575" y="1009650"/>
          <p14:tracePt t="82234" x="2187575" y="1017588"/>
          <p14:tracePt t="82260" x="2187575" y="1027113"/>
          <p14:tracePt t="82276" x="2187575" y="1036638"/>
          <p14:tracePt t="82287" x="2187575" y="1044575"/>
          <p14:tracePt t="82301" x="2187575" y="1062038"/>
          <p14:tracePt t="82319" x="2187575" y="1098550"/>
          <p14:tracePt t="82336" x="2187575" y="1116013"/>
          <p14:tracePt t="82352" x="2187575" y="1133475"/>
          <p14:tracePt t="82368" x="2187575" y="1160463"/>
          <p14:tracePt t="82385" x="2187575" y="1179513"/>
          <p14:tracePt t="82401" x="2197100" y="1214438"/>
          <p14:tracePt t="82418" x="2224088" y="1285875"/>
          <p14:tracePt t="82435" x="2312988" y="1419225"/>
          <p14:tracePt t="82451" x="2500313" y="1697038"/>
          <p14:tracePt t="82469" x="2660650" y="1884363"/>
          <p14:tracePt t="82485" x="2847975" y="2089150"/>
          <p14:tracePt t="82500" x="3116263" y="2312988"/>
          <p14:tracePt t="82517" x="3411538" y="2536825"/>
          <p14:tracePt t="82534" x="3724275" y="2705100"/>
          <p14:tracePt t="82550" x="3929063" y="2813050"/>
          <p14:tracePt t="82567" x="4081463" y="2874963"/>
          <p14:tracePt t="82584" x="4205288" y="2928938"/>
          <p14:tracePt t="82601" x="4286250" y="2973388"/>
          <p14:tracePt t="82616" x="4322763" y="2990850"/>
          <p14:tracePt t="82634" x="4330700" y="3000375"/>
          <p14:tracePt t="82650" x="4330700" y="3009900"/>
          <p14:tracePt t="82668" x="4330700" y="3027363"/>
          <p14:tracePt t="82683" x="4330700" y="3054350"/>
          <p14:tracePt t="82701" x="4340225" y="3089275"/>
          <p14:tracePt t="82717" x="4348163" y="3116263"/>
          <p14:tracePt t="82733" x="4357688" y="3143250"/>
          <p14:tracePt t="82750" x="4357688" y="3152775"/>
          <p14:tracePt t="82766" x="4357688" y="3187700"/>
          <p14:tracePt t="82783" x="4348163" y="3214688"/>
          <p14:tracePt t="82798" x="4348163" y="3241675"/>
          <p14:tracePt t="82815" x="4340225" y="3259138"/>
          <p14:tracePt t="82832" x="4330700" y="3286125"/>
          <p14:tracePt t="82849" x="4313238" y="3313113"/>
          <p14:tracePt t="82866" x="4295775" y="3348038"/>
          <p14:tracePt t="82883" x="4276725" y="3375025"/>
          <p14:tracePt t="82899" x="4259263" y="3402013"/>
          <p14:tracePt t="82916" x="4251325" y="3411538"/>
          <p14:tracePt t="82935" x="4232275" y="3419475"/>
          <p14:tracePt t="82980" x="4224338" y="3429000"/>
          <p14:tracePt t="83052" x="4214813" y="3429000"/>
          <p14:tracePt t="83075" x="4205288" y="3438525"/>
          <p14:tracePt t="83091" x="4197350" y="3438525"/>
          <p14:tracePt t="83163" x="4187825" y="3446463"/>
          <p14:tracePt t="83187" x="4179888" y="3446463"/>
          <p14:tracePt t="83203" x="4170363" y="3455988"/>
          <p14:tracePt t="83213" x="4170363" y="3465513"/>
          <p14:tracePt t="83230" x="4160838" y="3482975"/>
          <p14:tracePt t="83247" x="4152900" y="3527425"/>
          <p14:tracePt t="83264" x="4143375" y="3581400"/>
          <p14:tracePt t="83280" x="4133850" y="3633788"/>
          <p14:tracePt t="83297" x="4116388" y="3687763"/>
          <p14:tracePt t="83314" x="4108450" y="3741738"/>
          <p14:tracePt t="83329" x="4089400" y="3786188"/>
          <p14:tracePt t="83346" x="4071938" y="3822700"/>
          <p14:tracePt t="83363" x="4037013" y="3875088"/>
          <p14:tracePt t="83380" x="4027488" y="3875088"/>
          <p14:tracePt t="83396" x="4017963" y="3875088"/>
          <p14:tracePt t="83412" x="4000500" y="3884613"/>
          <p14:tracePt t="83428" x="3956050" y="3884613"/>
          <p14:tracePt t="83446" x="3911600" y="3884613"/>
          <p14:tracePt t="83452" x="3894138" y="3884613"/>
          <p14:tracePt t="83463" x="3884613" y="3884613"/>
          <p14:tracePt t="83479" x="3867150" y="3884613"/>
          <p14:tracePt t="83495" x="3857625" y="3884613"/>
          <p14:tracePt t="83513" x="3857625" y="3902075"/>
          <p14:tracePt t="83529" x="3857625" y="3911600"/>
          <p14:tracePt t="83545" x="3857625" y="3919538"/>
          <p14:tracePt t="83561" x="3875088" y="3965575"/>
          <p14:tracePt t="83579" x="3919538" y="4000500"/>
          <p14:tracePt t="83596" x="4044950" y="4044950"/>
          <p14:tracePt t="83612" x="4133850" y="4081463"/>
          <p14:tracePt t="83629" x="4205288" y="4081463"/>
          <p14:tracePt t="83645" x="4330700" y="4081463"/>
          <p14:tracePt t="83661" x="4429125" y="4071938"/>
          <p14:tracePt t="83678" x="4518025" y="4037013"/>
          <p14:tracePt t="83695" x="4581525" y="3990975"/>
          <p14:tracePt t="83712" x="4616450" y="3956050"/>
          <p14:tracePt t="83744" x="4625975" y="3929063"/>
          <p14:tracePt t="83778" x="4625975" y="3919538"/>
          <p14:tracePt t="83794" x="4625975" y="3911600"/>
          <p14:tracePt t="83810" x="4643438" y="3902075"/>
          <p14:tracePt t="83846" x="4643438" y="3884613"/>
          <p14:tracePt t="83883" x="4652963" y="3875088"/>
          <p14:tracePt t="83908" x="4670425" y="3867150"/>
          <p14:tracePt t="84539" x="4679950" y="3867150"/>
          <p14:tracePt t="84548" x="4687888" y="3875088"/>
          <p14:tracePt t="84558" x="4705350" y="3911600"/>
          <p14:tracePt t="84573" x="4724400" y="3956050"/>
          <p14:tracePt t="84590" x="4751388" y="4017963"/>
          <p14:tracePt t="84607" x="4776788" y="4054475"/>
          <p14:tracePt t="84623" x="4803775" y="4089400"/>
          <p14:tracePt t="84639" x="4813300" y="4108450"/>
          <p14:tracePt t="84656" x="4830763" y="4116388"/>
          <p14:tracePt t="84672" x="4840288" y="4143375"/>
          <p14:tracePt t="84689" x="4857750" y="4187825"/>
          <p14:tracePt t="84705" x="4867275" y="4197350"/>
          <p14:tracePt t="84722" x="4875213" y="4241800"/>
          <p14:tracePt t="84740" x="4894263" y="4268788"/>
          <p14:tracePt t="84756" x="4894263" y="4286250"/>
          <p14:tracePt t="84773" x="4902200" y="4295775"/>
          <p14:tracePt t="84789" x="4902200" y="4322763"/>
          <p14:tracePt t="84805" x="4902200" y="4340225"/>
          <p14:tracePt t="84821" x="4902200" y="4375150"/>
          <p14:tracePt t="84838" x="4902200" y="4384675"/>
          <p14:tracePt t="84854" x="4902200" y="4402138"/>
          <p14:tracePt t="84872" x="4902200" y="4411663"/>
          <p14:tracePt t="84888" x="4894263" y="4429125"/>
          <p14:tracePt t="84905" x="4884738" y="4446588"/>
          <p14:tracePt t="84922" x="4867275" y="4465638"/>
          <p14:tracePt t="84938" x="4840288" y="4510088"/>
          <p14:tracePt t="84954" x="4830763" y="4527550"/>
          <p14:tracePt t="84958" x="4822825" y="4537075"/>
          <p14:tracePt t="84972" x="4795838" y="4562475"/>
          <p14:tracePt t="84988" x="4776788" y="4589463"/>
          <p14:tracePt t="85004" x="4768850" y="4608513"/>
          <p14:tracePt t="85021" x="4751388" y="4633913"/>
          <p14:tracePt t="85037" x="4732338" y="4670425"/>
          <p14:tracePt t="85054" x="4714875" y="4697413"/>
          <p14:tracePt t="85071" x="4697413" y="4732338"/>
          <p14:tracePt t="85088" x="4670425" y="4768850"/>
          <p14:tracePt t="85104" x="4652963" y="4795838"/>
          <p14:tracePt t="85120" x="4633913" y="4813300"/>
          <p14:tracePt t="85137" x="4616450" y="4848225"/>
          <p14:tracePt t="85153" x="4608513" y="4867275"/>
          <p14:tracePt t="85170" x="4589463" y="4884738"/>
          <p14:tracePt t="85187" x="4581525" y="4902200"/>
          <p14:tracePt t="85207" x="4572000" y="4911725"/>
          <p14:tracePt t="85222" x="4562475" y="4919663"/>
          <p14:tracePt t="85237" x="4554538" y="4929188"/>
          <p14:tracePt t="85253" x="4545013" y="4946650"/>
          <p14:tracePt t="85269" x="4537075" y="4956175"/>
          <p14:tracePt t="85286" x="4527550" y="4965700"/>
          <p14:tracePt t="85340" x="4518025" y="4983163"/>
          <p14:tracePt t="85395" x="4510088" y="4983163"/>
          <p14:tracePt t="85403" x="4500563" y="4983163"/>
          <p14:tracePt t="85438" x="4500563" y="4991100"/>
          <p14:tracePt t="85445" x="4500563" y="5010150"/>
          <p14:tracePt t="85456" x="4500563" y="5027613"/>
          <p14:tracePt t="85471" x="4500563" y="5045075"/>
          <p14:tracePt t="85485" x="4500563" y="5062538"/>
          <p14:tracePt t="85502" x="4500563" y="5099050"/>
          <p14:tracePt t="85518" x="4500563" y="5116513"/>
          <p14:tracePt t="85535" x="4500563" y="5153025"/>
          <p14:tracePt t="85551" x="4500563" y="5160963"/>
          <p14:tracePt t="85568" x="4500563" y="5170488"/>
          <p14:tracePt t="85585" x="4510088" y="5187950"/>
          <p14:tracePt t="86035" x="4510088" y="5170488"/>
          <p14:tracePt t="86059" x="4510088" y="5160963"/>
          <p14:tracePt t="86068" x="4500563" y="5153025"/>
          <p14:tracePt t="86080" x="4491038" y="5143500"/>
          <p14:tracePt t="86099" x="4473575" y="5116513"/>
          <p14:tracePt t="86115" x="4456113" y="5099050"/>
          <p14:tracePt t="86133" x="4429125" y="5081588"/>
          <p14:tracePt t="86148" x="4419600" y="5072063"/>
          <p14:tracePt t="86165" x="4402138" y="5054600"/>
          <p14:tracePt t="86181" x="4394200" y="5045075"/>
          <p14:tracePt t="86197" x="4384675" y="5045075"/>
          <p14:tracePt t="86214" x="4384675" y="5037138"/>
          <p14:tracePt t="86230" x="4375150" y="5018088"/>
          <p14:tracePt t="86247" x="4375150" y="5010150"/>
          <p14:tracePt t="86263" x="4367213" y="4991100"/>
          <p14:tracePt t="86280" x="4357688" y="4983163"/>
          <p14:tracePt t="86297" x="4340225" y="4946650"/>
          <p14:tracePt t="86313" x="4313238" y="4911725"/>
          <p14:tracePt t="86330" x="4303713" y="4894263"/>
          <p14:tracePt t="86345" x="4286250" y="4884738"/>
          <p14:tracePt t="86363" x="4259263" y="4867275"/>
          <p14:tracePt t="86379" x="4232275" y="4857750"/>
          <p14:tracePt t="86413" x="4224338" y="4857750"/>
          <p14:tracePt t="86430" x="4205288" y="4857750"/>
          <p14:tracePt t="86447" x="4197350" y="4840288"/>
          <p14:tracePt t="86531" x="4187825" y="4840288"/>
          <p14:tracePt t="86556" x="4187825" y="4830763"/>
          <p14:tracePt t="86563" x="4232275" y="4803775"/>
          <p14:tracePt t="86580" x="4375150" y="4759325"/>
          <p14:tracePt t="86596" x="4572000" y="4697413"/>
          <p14:tracePt t="86613" x="4795838" y="4589463"/>
          <p14:tracePt t="86629" x="5081588" y="4419600"/>
          <p14:tracePt t="86646" x="5286375" y="4295775"/>
          <p14:tracePt t="86662" x="5473700" y="4179888"/>
          <p14:tracePt t="86678" x="5608638" y="4089400"/>
          <p14:tracePt t="86695" x="5688013" y="4000500"/>
          <p14:tracePt t="86711" x="5751513" y="3902075"/>
          <p14:tracePt t="86728" x="5759450" y="3875088"/>
          <p14:tracePt t="86745" x="5768975" y="3867150"/>
          <p14:tracePt t="86762" x="5776913" y="3848100"/>
          <p14:tracePt t="86793" x="5776913" y="3830638"/>
          <p14:tracePt t="86812" x="5776913" y="3795713"/>
          <p14:tracePt t="86828" x="5776913" y="3759200"/>
          <p14:tracePt t="86844" x="5776913" y="3741738"/>
          <p14:tracePt t="86860" x="5776913" y="3732213"/>
          <p14:tracePt t="86878" x="5768975" y="3724275"/>
          <p14:tracePt t="86910" x="5751513" y="3705225"/>
          <p14:tracePt t="86927" x="5741988" y="3687763"/>
          <p14:tracePt t="86944" x="5741988" y="3660775"/>
          <p14:tracePt t="86948" x="5741988" y="3652838"/>
          <p14:tracePt t="86962" x="5724525" y="3633788"/>
          <p14:tracePt t="86976" x="5724525" y="3616325"/>
          <p14:tracePt t="86993" x="5715000" y="3608388"/>
          <p14:tracePt t="87009" x="5705475" y="3598863"/>
          <p14:tracePt t="87243" x="5705475" y="3589338"/>
          <p14:tracePt t="87283" x="5705475" y="3571875"/>
          <p14:tracePt t="87379" x="5715000" y="3562350"/>
          <p14:tracePt t="87396" x="5724525" y="3562350"/>
          <p14:tracePt t="87427" x="5732463" y="3554413"/>
          <p14:tracePt t="87467" x="5732463" y="3544888"/>
          <p14:tracePt t="87477" x="5732463" y="3536950"/>
          <p14:tracePt t="87499" x="5732463" y="3527425"/>
          <p14:tracePt t="87511" x="5732463" y="3517900"/>
          <p14:tracePt t="87524" x="5705475" y="3509963"/>
          <p14:tracePt t="87541" x="5661025" y="3509963"/>
          <p14:tracePt t="87557" x="5537200" y="3509963"/>
          <p14:tracePt t="87574" x="5394325" y="3509963"/>
          <p14:tracePt t="87591" x="5214938" y="3509963"/>
          <p14:tracePt t="87607" x="5062538" y="3509963"/>
          <p14:tracePt t="87624" x="5010150" y="3509963"/>
          <p14:tracePt t="87640" x="5000625" y="3509963"/>
          <p14:tracePt t="87707" x="5018088" y="3500438"/>
          <p14:tracePt t="87715" x="5072063" y="3465513"/>
          <p14:tracePt t="87727" x="5143500" y="3438525"/>
          <p14:tracePt t="87741" x="5357813" y="3357563"/>
          <p14:tracePt t="87756" x="5572125" y="3295650"/>
          <p14:tracePt t="87773" x="5786438" y="3214688"/>
          <p14:tracePt t="87790" x="5983288" y="3133725"/>
          <p14:tracePt t="87806" x="6081713" y="3089275"/>
          <p14:tracePt t="87823" x="6134100" y="3054350"/>
          <p14:tracePt t="87839" x="6153150" y="3044825"/>
          <p14:tracePt t="87876" x="6153150" y="3036888"/>
          <p14:tracePt t="87900" x="6153150" y="3027363"/>
          <p14:tracePt t="87915" x="6126163" y="3027363"/>
          <p14:tracePt t="87926" x="6108700" y="3027363"/>
          <p14:tracePt t="87939" x="6045200" y="3089275"/>
          <p14:tracePt t="87956" x="5973763" y="3179763"/>
          <p14:tracePt t="87974" x="5902325" y="3268663"/>
          <p14:tracePt t="87989" x="5822950" y="3348038"/>
          <p14:tracePt t="88006" x="5813425" y="3367088"/>
          <p14:tracePt t="88038" x="5803900" y="3322638"/>
          <p14:tracePt t="88055" x="5803900" y="3108325"/>
          <p14:tracePt t="88072" x="5795963" y="2884488"/>
          <p14:tracePt t="88088" x="5776913" y="2687638"/>
          <p14:tracePt t="88104" x="5741988" y="2490788"/>
          <p14:tracePt t="88120" x="5680075" y="2286000"/>
          <p14:tracePt t="88137" x="5616575" y="2125663"/>
          <p14:tracePt t="88155" x="5473700" y="1938338"/>
          <p14:tracePt t="88170" x="5411788" y="1830388"/>
          <p14:tracePt t="88187" x="5357813" y="1704975"/>
          <p14:tracePt t="88204" x="5313363" y="1571625"/>
          <p14:tracePt t="88219" x="5268913" y="1482725"/>
          <p14:tracePt t="88237" x="5232400" y="1438275"/>
          <p14:tracePt t="88254" x="5153025" y="1366838"/>
          <p14:tracePt t="88271" x="5027613" y="1322388"/>
          <p14:tracePt t="88287" x="4867275" y="1276350"/>
          <p14:tracePt t="88303" x="4633913" y="1214438"/>
          <p14:tracePt t="88319" x="4446588" y="1196975"/>
          <p14:tracePt t="88336" x="4268788" y="1169988"/>
          <p14:tracePt t="88354" x="4187825" y="1152525"/>
          <p14:tracePt t="88369" x="4152900" y="1125538"/>
          <p14:tracePt t="88491" x="4152900" y="1133475"/>
          <p14:tracePt t="88499" x="4152900" y="1152525"/>
          <p14:tracePt t="88509" x="4152900" y="1160463"/>
          <p14:tracePt t="88525" x="4152900" y="1179513"/>
          <p14:tracePt t="88537" x="4152900" y="1196975"/>
          <p14:tracePt t="88551" x="4152900" y="1214438"/>
          <p14:tracePt t="88570" x="4152900" y="1223963"/>
          <p14:tracePt t="88586" x="4170363" y="1241425"/>
          <p14:tracePt t="88602" x="4205288" y="1268413"/>
          <p14:tracePt t="88619" x="4224338" y="1276350"/>
          <p14:tracePt t="88635" x="4259263" y="1285875"/>
          <p14:tracePt t="88653" x="4286250" y="1303338"/>
          <p14:tracePt t="88667" x="4295775" y="1303338"/>
          <p14:tracePt t="88787" x="4303713" y="1303338"/>
          <p14:tracePt t="88795" x="4313238" y="1303338"/>
          <p14:tracePt t="88805" x="4348163" y="1303338"/>
          <p14:tracePt t="88816" x="4394200" y="1303338"/>
          <p14:tracePt t="88835" x="4589463" y="1303338"/>
          <p14:tracePt t="88851" x="4705350" y="1303338"/>
          <p14:tracePt t="88868" x="4768850" y="1303338"/>
          <p14:tracePt t="88883" x="4786313" y="1303338"/>
          <p14:tracePt t="89067" x="4786313" y="1312863"/>
          <p14:tracePt t="89099" x="4786313" y="1322388"/>
          <p14:tracePt t="89107" x="4786313" y="1330325"/>
          <p14:tracePt t="89117" x="4776788" y="1339850"/>
          <p14:tracePt t="89133" x="4768850" y="1357313"/>
          <p14:tracePt t="89148" x="4751388" y="1374775"/>
          <p14:tracePt t="89165" x="4751388" y="1384300"/>
          <p14:tracePt t="89182" x="4751388" y="1393825"/>
          <p14:tracePt t="89214" x="4751388" y="1401763"/>
          <p14:tracePt t="89232" x="4741863" y="1411288"/>
          <p14:tracePt t="89248" x="4741863" y="1446213"/>
          <p14:tracePt t="89264" x="4732338" y="1562100"/>
          <p14:tracePt t="89281" x="4732338" y="1741488"/>
          <p14:tracePt t="89299" x="4732338" y="2108200"/>
          <p14:tracePt t="89315" x="4714875" y="2347913"/>
          <p14:tracePt t="89332" x="4697413" y="2536825"/>
          <p14:tracePt t="89348" x="4697413" y="2660650"/>
          <p14:tracePt t="89364" x="4697413" y="2732088"/>
          <p14:tracePt t="89381" x="4697413" y="2795588"/>
          <p14:tracePt t="89398" x="4697413" y="2840038"/>
          <p14:tracePt t="89414" x="4697413" y="2901950"/>
          <p14:tracePt t="89431" x="4697413" y="2946400"/>
          <p14:tracePt t="89447" x="4697413" y="2990850"/>
          <p14:tracePt t="89453" x="4697413" y="3009900"/>
          <p14:tracePt t="89465" x="4697413" y="3027363"/>
          <p14:tracePt t="89480" x="4697413" y="3044825"/>
          <p14:tracePt t="89497" x="4697413" y="3062288"/>
          <p14:tracePt t="89513" x="4697413" y="3071813"/>
          <p14:tracePt t="89530" x="4697413" y="3081338"/>
          <p14:tracePt t="89555" x="4697413" y="3089275"/>
          <p14:tracePt t="89619" x="4697413" y="3098800"/>
          <p14:tracePt t="89635" x="4697413" y="3108325"/>
          <p14:tracePt t="89651" x="4697413" y="3116263"/>
          <p14:tracePt t="89663" x="4697413" y="3133725"/>
          <p14:tracePt t="89679" x="4705350" y="3152775"/>
          <p14:tracePt t="89696" x="4714875" y="3170238"/>
          <p14:tracePt t="89713" x="4732338" y="3197225"/>
          <p14:tracePt t="89730" x="4751388" y="3214688"/>
          <p14:tracePt t="89747" x="4768850" y="3241675"/>
          <p14:tracePt t="89763" x="4803775" y="3259138"/>
          <p14:tracePt t="89779" x="4822825" y="3268663"/>
          <p14:tracePt t="89797" x="4857750" y="3276600"/>
          <p14:tracePt t="89812" x="4902200" y="3276600"/>
          <p14:tracePt t="89828" x="4965700" y="3295650"/>
          <p14:tracePt t="89845" x="5018088" y="3303588"/>
          <p14:tracePt t="89863" x="5054600" y="3303588"/>
          <p14:tracePt t="89879" x="5089525" y="3303588"/>
          <p14:tracePt t="89894" x="5116513" y="3322638"/>
          <p14:tracePt t="89911" x="5126038" y="3322638"/>
          <p14:tracePt t="89927" x="5153025" y="3330575"/>
          <p14:tracePt t="89944" x="5180013" y="3340100"/>
          <p14:tracePt t="89948" x="5187950" y="3340100"/>
          <p14:tracePt t="89962" x="5197475" y="3340100"/>
          <p14:tracePt t="89978" x="5205413" y="3340100"/>
          <p14:tracePt t="89995" x="5241925" y="3357563"/>
          <p14:tracePt t="90012" x="5313363" y="3367088"/>
          <p14:tracePt t="90028" x="5446713" y="3402013"/>
          <p14:tracePt t="90044" x="5572125" y="3455988"/>
          <p14:tracePt t="90060" x="5661025" y="3455988"/>
          <p14:tracePt t="90077" x="5732463" y="3465513"/>
          <p14:tracePt t="90094" x="5776913" y="3465513"/>
          <p14:tracePt t="90110" x="5813425" y="3482975"/>
          <p14:tracePt t="90126" x="5822950" y="3482975"/>
          <p14:tracePt t="90143" x="5830888" y="3482975"/>
          <p14:tracePt t="90160" x="5848350" y="3482975"/>
          <p14:tracePt t="90176" x="5857875" y="3482975"/>
          <p14:tracePt t="90192" x="5884863" y="3482975"/>
          <p14:tracePt t="90211" x="5938838" y="3482975"/>
          <p14:tracePt t="90227" x="5973763" y="3490913"/>
          <p14:tracePt t="90243" x="6027738" y="3500438"/>
          <p14:tracePt t="90260" x="6081713" y="3500438"/>
          <p14:tracePt t="90275" x="6126163" y="3500438"/>
          <p14:tracePt t="90293" x="6170613" y="3500438"/>
          <p14:tracePt t="90309" x="6197600" y="3500438"/>
          <p14:tracePt t="90325" x="6224588" y="3500438"/>
          <p14:tracePt t="90343" x="6232525" y="3500438"/>
          <p14:tracePt t="90359" x="6259513" y="3500438"/>
          <p14:tracePt t="90374" x="6286500" y="3500438"/>
          <p14:tracePt t="90391" x="6313488" y="3500438"/>
          <p14:tracePt t="90531" x="6313488" y="3509963"/>
          <p14:tracePt t="90540" x="6313488" y="3517900"/>
          <p14:tracePt t="90555" x="6303963" y="3517900"/>
          <p14:tracePt t="90564" x="6296025" y="3527425"/>
          <p14:tracePt t="90574" x="6286500" y="3527425"/>
          <p14:tracePt t="90592" x="6269038" y="3536950"/>
          <p14:tracePt t="90606" x="6242050" y="3544888"/>
          <p14:tracePt t="90623" x="6215063" y="3571875"/>
          <p14:tracePt t="90640" x="6161088" y="3581400"/>
          <p14:tracePt t="90657" x="6126163" y="3598863"/>
          <p14:tracePt t="90674" x="6027738" y="3633788"/>
          <p14:tracePt t="90691" x="5991225" y="3643313"/>
          <p14:tracePt t="90706" x="5938838" y="3652838"/>
          <p14:tracePt t="90723" x="5894388" y="3660775"/>
          <p14:tracePt t="90741" x="5848350" y="3660775"/>
          <p14:tracePt t="90757" x="5803900" y="3660775"/>
          <p14:tracePt t="90774" x="5776913" y="3660775"/>
          <p14:tracePt t="90791" x="5732463" y="3660775"/>
          <p14:tracePt t="90806" x="5680075" y="3660775"/>
          <p14:tracePt t="90823" x="5599113" y="3670300"/>
          <p14:tracePt t="90840" x="5545138" y="3670300"/>
          <p14:tracePt t="90856" x="5483225" y="3670300"/>
          <p14:tracePt t="90873" x="5456238" y="3670300"/>
          <p14:tracePt t="90890" x="5429250" y="3670300"/>
          <p14:tracePt t="90906" x="5411788" y="3670300"/>
          <p14:tracePt t="90923" x="5384800" y="3643313"/>
          <p14:tracePt t="90940" x="5357813" y="3633788"/>
          <p14:tracePt t="90956" x="5322888" y="3616325"/>
          <p14:tracePt t="90972" x="5313363" y="3608388"/>
          <p14:tracePt t="90989" x="5295900" y="3608388"/>
          <p14:tracePt t="91006" x="5295900" y="3589338"/>
          <p14:tracePt t="91023" x="5295900" y="3562350"/>
          <p14:tracePt t="91040" x="5286375" y="3544888"/>
          <p14:tracePt t="91055" x="5286375" y="3527425"/>
          <p14:tracePt t="91072" x="5268913" y="3500438"/>
          <p14:tracePt t="91088" x="5251450" y="3482975"/>
          <p14:tracePt t="91105" x="5224463" y="3438525"/>
          <p14:tracePt t="91122" x="5187950" y="3394075"/>
          <p14:tracePt t="91138" x="5180013" y="3384550"/>
          <p14:tracePt t="91155" x="5180013" y="3375025"/>
          <p14:tracePt t="91172" x="5180013" y="3357563"/>
          <p14:tracePt t="91188" x="5180013" y="3348038"/>
          <p14:tracePt t="91204" x="5180013" y="3330575"/>
          <p14:tracePt t="91221" x="5180013" y="3322638"/>
          <p14:tracePt t="91237" x="5180013" y="3303588"/>
          <p14:tracePt t="91255" x="5170488" y="3295650"/>
          <p14:tracePt t="91271" x="5153025" y="3286125"/>
          <p14:tracePt t="91287" x="5126038" y="3268663"/>
          <p14:tracePt t="91304" x="5081588" y="3268663"/>
          <p14:tracePt t="91322" x="5037138" y="3259138"/>
          <p14:tracePt t="91338" x="5018088" y="3259138"/>
          <p14:tracePt t="91375" x="5018088" y="3251200"/>
          <p14:tracePt t="91395" x="5027613" y="3251200"/>
          <p14:tracePt t="91404" x="5037138" y="3251200"/>
          <p14:tracePt t="91421" x="5089525" y="3251200"/>
          <p14:tracePt t="91437" x="5126038" y="3241675"/>
          <p14:tracePt t="91453" x="5160963" y="3232150"/>
          <p14:tracePt t="91470" x="5180013" y="3232150"/>
          <p14:tracePt t="91684" x="5180013" y="3251200"/>
          <p14:tracePt t="91691" x="5180013" y="3268663"/>
          <p14:tracePt t="91702" x="5180013" y="3295650"/>
          <p14:tracePt t="91718" x="5170488" y="3322638"/>
          <p14:tracePt t="91735" x="5160963" y="3357563"/>
          <p14:tracePt t="91752" x="5153025" y="3394075"/>
          <p14:tracePt t="91768" x="5153025" y="3419475"/>
          <p14:tracePt t="91784" x="5153025" y="3455988"/>
          <p14:tracePt t="91802" x="5153025" y="3473450"/>
          <p14:tracePt t="91835" x="5153025" y="3482975"/>
          <p14:tracePt t="91851" x="5153025" y="3500438"/>
          <p14:tracePt t="92099" x="5153025" y="3482975"/>
          <p14:tracePt t="92115" x="5143500" y="3473450"/>
          <p14:tracePt t="92124" x="5116513" y="3438525"/>
          <p14:tracePt t="92134" x="5108575" y="3429000"/>
          <p14:tracePt t="92149" x="5081588" y="3411538"/>
          <p14:tracePt t="92166" x="5062538" y="3402013"/>
          <p14:tracePt t="92182" x="5045075" y="3394075"/>
          <p14:tracePt t="92199" x="5037138" y="3384550"/>
          <p14:tracePt t="92242" x="5037138" y="3375025"/>
          <p14:tracePt t="92253" x="5027613" y="3367088"/>
          <p14:tracePt t="92268" x="5027613" y="3357563"/>
          <p14:tracePt t="92286" x="5027613" y="3340100"/>
          <p14:tracePt t="92300" x="5027613" y="3330575"/>
          <p14:tracePt t="92322" x="5027613" y="3313113"/>
          <p14:tracePt t="92333" x="5037138" y="3313113"/>
          <p14:tracePt t="92348" x="5054600" y="3303588"/>
          <p14:tracePt t="92365" x="5089525" y="3295650"/>
          <p14:tracePt t="92382" x="5126038" y="3295650"/>
          <p14:tracePt t="92399" x="5153025" y="3295650"/>
          <p14:tracePt t="92415" x="5180013" y="3295650"/>
          <p14:tracePt t="92431" x="5187950" y="3295650"/>
          <p14:tracePt t="92448" x="5205413" y="3295650"/>
          <p14:tracePt t="92538" x="5205413" y="3303588"/>
          <p14:tracePt t="92547" x="5205413" y="3330575"/>
          <p14:tracePt t="92564" x="5214938" y="3375025"/>
          <p14:tracePt t="92580" x="5214938" y="3402013"/>
          <p14:tracePt t="92597" x="5214938" y="3429000"/>
          <p14:tracePt t="92615" x="5214938" y="3455988"/>
          <p14:tracePt t="92630" x="5205413" y="3482975"/>
          <p14:tracePt t="92646" x="5197475" y="3490913"/>
          <p14:tracePt t="92663" x="5197475" y="3509963"/>
          <p14:tracePt t="92679" x="5187950" y="3509963"/>
          <p14:tracePt t="92696" x="5187950" y="3517900"/>
          <p14:tracePt t="92713" x="5180013" y="3527425"/>
          <p14:tracePt t="92787" x="5170488" y="3536950"/>
          <p14:tracePt t="93667" x="5180013" y="3536950"/>
          <p14:tracePt t="93675" x="5205413" y="3544888"/>
          <p14:tracePt t="93692" x="5276850" y="3598863"/>
          <p14:tracePt t="93708" x="5394325" y="3660775"/>
          <p14:tracePt t="93725" x="5465763" y="3714750"/>
          <p14:tracePt t="93741" x="5483225" y="3759200"/>
          <p14:tracePt t="93757" x="5510213" y="3803650"/>
          <p14:tracePt t="93774" x="5510213" y="3840163"/>
          <p14:tracePt t="93791" x="5510213" y="3884613"/>
          <p14:tracePt t="93808" x="5510213" y="3894138"/>
          <p14:tracePt t="93823" x="5510213" y="3911600"/>
          <p14:tracePt t="93840" x="5510213" y="3929063"/>
          <p14:tracePt t="93876" x="5510213" y="3938588"/>
          <p14:tracePt t="93899" x="5510213" y="3946525"/>
          <p14:tracePt t="93931" x="5500688" y="3965575"/>
          <p14:tracePt t="93962" x="5491163" y="3965575"/>
          <p14:tracePt t="93970" x="5491163" y="3973513"/>
          <p14:tracePt t="93986" x="5491163" y="3990975"/>
          <p14:tracePt t="93996" x="5473700" y="4000500"/>
          <p14:tracePt t="94007" x="5473700" y="4010025"/>
          <p14:tracePt t="94023" x="5456238" y="4044950"/>
          <p14:tracePt t="94040" x="5438775" y="4062413"/>
          <p14:tracePt t="94056" x="5419725" y="4081463"/>
          <p14:tracePt t="94074" x="5411788" y="4098925"/>
          <p14:tracePt t="94089" x="5411788" y="4108450"/>
          <p14:tracePt t="94105" x="5394325" y="4116388"/>
          <p14:tracePt t="94122" x="5384800" y="4143375"/>
          <p14:tracePt t="94139" x="5375275" y="4143375"/>
          <p14:tracePt t="94155" x="5367338" y="4160838"/>
          <p14:tracePt t="94202" x="5357813" y="4179888"/>
          <p14:tracePt t="94235" x="5357813" y="4187825"/>
          <p14:tracePt t="94250" x="5348288" y="4197350"/>
          <p14:tracePt t="94258" x="5340350" y="4197350"/>
          <p14:tracePt t="94282" x="5330825" y="4205288"/>
          <p14:tracePt t="94291" x="5322888" y="4205288"/>
          <p14:tracePt t="94305" x="5313363" y="4214813"/>
          <p14:tracePt t="94322" x="5286375" y="4224338"/>
          <p14:tracePt t="94339" x="5268913" y="4224338"/>
          <p14:tracePt t="94355" x="5241925" y="4251325"/>
          <p14:tracePt t="94405" x="5232400" y="4251325"/>
          <p14:tracePt t="94418" x="5224463" y="4251325"/>
          <p14:tracePt t="94428" x="5214938" y="4251325"/>
          <p14:tracePt t="94437" x="5205413" y="4251325"/>
          <p14:tracePt t="94455" x="5187950" y="4259263"/>
          <p14:tracePt t="94471" x="5170488" y="4268788"/>
          <p14:tracePt t="94474" x="5160963" y="4276725"/>
          <p14:tracePt t="94642" x="5153025" y="4276725"/>
          <p14:tracePt t="94722" x="5143500" y="4276725"/>
          <p14:tracePt t="94730" x="5133975" y="4268788"/>
          <p14:tracePt t="94747" x="5133975" y="4251325"/>
          <p14:tracePt t="94756" x="5133975" y="4214813"/>
          <p14:tracePt t="94769" x="5133975" y="4108450"/>
          <p14:tracePt t="94785" x="5456238" y="3500438"/>
          <p14:tracePt t="94802" x="5724525" y="2919413"/>
          <p14:tracePt t="94819" x="5983288" y="2473325"/>
          <p14:tracePt t="94835" x="6134100" y="2179638"/>
          <p14:tracePt t="94853" x="6197600" y="2044700"/>
          <p14:tracePt t="94869" x="6232525" y="1928813"/>
          <p14:tracePt t="94885" x="6232525" y="1812925"/>
          <p14:tracePt t="94902" x="6232525" y="1714500"/>
          <p14:tracePt t="94919" x="6232525" y="1608138"/>
          <p14:tracePt t="94934" x="6232525" y="1509713"/>
          <p14:tracePt t="94950" x="6232525" y="1446213"/>
          <p14:tracePt t="94955" x="6232525" y="1419225"/>
          <p14:tracePt t="94967" x="6232525" y="1401763"/>
          <p14:tracePt t="94984" x="6232525" y="1339850"/>
          <p14:tracePt t="94999" x="6232525" y="1250950"/>
          <p14:tracePt t="95017" x="6232525" y="1133475"/>
          <p14:tracePt t="95034" x="6232525" y="1071563"/>
          <p14:tracePt t="95050" x="6224588" y="1062038"/>
          <p14:tracePt t="95066" x="6215063" y="1054100"/>
          <p14:tracePt t="95085" x="6205538" y="1054100"/>
          <p14:tracePt t="95101" x="6180138" y="1054100"/>
          <p14:tracePt t="95118" x="6161088" y="1054100"/>
          <p14:tracePt t="95134" x="6134100" y="1054100"/>
          <p14:tracePt t="95150" x="6116638" y="1071563"/>
          <p14:tracePt t="95167" x="6108700" y="1081088"/>
          <p14:tracePt t="95184" x="6089650" y="1098550"/>
          <p14:tracePt t="95200" x="6072188" y="1116013"/>
          <p14:tracePt t="95216" x="6062663" y="1160463"/>
          <p14:tracePt t="95233" x="6045200" y="1258888"/>
          <p14:tracePt t="95250" x="6037263" y="1562100"/>
          <p14:tracePt t="95266" x="5983288" y="1973263"/>
          <p14:tracePt t="95282" x="5875338" y="2446338"/>
          <p14:tracePt t="95300" x="5732463" y="2911475"/>
          <p14:tracePt t="95315" x="5562600" y="3340100"/>
          <p14:tracePt t="95332" x="5465763" y="3581400"/>
          <p14:tracePt t="95349" x="5394325" y="3741738"/>
          <p14:tracePt t="95365" x="5348288" y="3857625"/>
          <p14:tracePt t="95383" x="5340350" y="3929063"/>
          <p14:tracePt t="95399" x="5313363" y="3983038"/>
          <p14:tracePt t="95415" x="5303838" y="4062413"/>
          <p14:tracePt t="95433" x="5286375" y="4116388"/>
          <p14:tracePt t="95449" x="5259388" y="4197350"/>
          <p14:tracePt t="95455" x="5251450" y="4214813"/>
          <p14:tracePt t="95466" x="5214938" y="4295775"/>
          <p14:tracePt t="95481" x="5187950" y="4375150"/>
          <p14:tracePt t="95499" x="5170488" y="4456113"/>
          <p14:tracePt t="95515" x="5160963" y="4491038"/>
          <p14:tracePt t="95531" x="5160963" y="4518025"/>
          <p14:tracePt t="95548" x="5160963" y="4527550"/>
          <p14:tracePt t="95611" x="5160963" y="4537075"/>
          <p14:tracePt t="95658" x="5170488" y="4545013"/>
          <p14:tracePt t="95666" x="5180013" y="4545013"/>
          <p14:tracePt t="95681" x="5224463" y="4545013"/>
          <p14:tracePt t="95699" x="5268913" y="4545013"/>
          <p14:tracePt t="95714" x="5348288" y="4527550"/>
          <p14:tracePt t="95732" x="5419725" y="4510088"/>
          <p14:tracePt t="95747" x="5510213" y="4473575"/>
          <p14:tracePt t="95764" x="5581650" y="4456113"/>
          <p14:tracePt t="95781" x="5643563" y="4419600"/>
          <p14:tracePt t="95797" x="5697538" y="4384675"/>
          <p14:tracePt t="95813" x="5697538" y="4375150"/>
          <p14:tracePt t="95830" x="5705475" y="4375150"/>
          <p14:tracePt t="95874" x="5705475" y="4367213"/>
          <p14:tracePt t="95882" x="5697538" y="4367213"/>
          <p14:tracePt t="95900" x="5688013" y="4367213"/>
          <p14:tracePt t="95916" x="5670550" y="4367213"/>
          <p14:tracePt t="95938" x="5653088" y="4367213"/>
          <p14:tracePt t="95951" x="5634038" y="4367213"/>
          <p14:tracePt t="95964" x="5608638" y="4367213"/>
          <p14:tracePt t="95979" x="5554663" y="4357688"/>
          <p14:tracePt t="95996" x="5518150" y="4348163"/>
          <p14:tracePt t="96013" x="5473700" y="4348163"/>
          <p14:tracePt t="96029" x="5446713" y="4348163"/>
          <p14:tracePt t="96046" x="5419725" y="4348163"/>
          <p14:tracePt t="96425" x="5411788" y="4348163"/>
          <p14:tracePt t="96490" x="5402263" y="4348163"/>
          <p14:tracePt t="96866" x="5394325" y="4348163"/>
          <p14:tracePt t="96978" x="5384800" y="4348163"/>
          <p14:tracePt t="97002" x="5375275" y="4348163"/>
          <p14:tracePt t="97027" x="5367338" y="4357688"/>
          <p14:tracePt t="97044" x="5357813" y="4367213"/>
          <p14:tracePt t="97082" x="5348288" y="4375150"/>
          <p14:tracePt t="97108" x="5340350" y="4384675"/>
          <p14:tracePt t="97114" x="5330825" y="4394200"/>
          <p14:tracePt t="97130" x="5330825" y="4402138"/>
          <p14:tracePt t="97147" x="5330825" y="4411663"/>
          <p14:tracePt t="97162" x="5330825" y="4419600"/>
          <p14:tracePt t="97250" x="5322888" y="4419600"/>
          <p14:tracePt t="97690" x="5313363" y="4419600"/>
          <p14:tracePt t="97707" x="5295900" y="4419600"/>
          <p14:tracePt t="97713" x="5276850" y="4419600"/>
          <p14:tracePt t="97724" x="5259388" y="4419600"/>
          <p14:tracePt t="97736" x="5224463" y="4419600"/>
          <p14:tracePt t="97753" x="5126038" y="4419600"/>
          <p14:tracePt t="97770" x="5081588" y="4419600"/>
          <p14:tracePt t="97785" x="5054600" y="4419600"/>
          <p14:tracePt t="97803" x="5045075" y="4419600"/>
          <p14:tracePt t="97978" x="5027613" y="4419600"/>
          <p14:tracePt t="97994" x="5018088" y="4411663"/>
          <p14:tracePt t="98010" x="5010150" y="4402138"/>
          <p14:tracePt t="98020" x="5000625" y="4402138"/>
          <p14:tracePt t="98035" x="4983163" y="4384675"/>
          <p14:tracePt t="98051" x="4965700" y="4375150"/>
          <p14:tracePt t="98068" x="4946650" y="4367213"/>
          <p14:tracePt t="98086" x="4911725" y="4357688"/>
          <p14:tracePt t="98102" x="4884738" y="4357688"/>
          <p14:tracePt t="98117" x="4857750" y="4357688"/>
          <p14:tracePt t="98162" x="4848225" y="4348163"/>
          <p14:tracePt t="98194" x="4848225" y="4340225"/>
          <p14:tracePt t="98201" x="4840288" y="4340225"/>
          <p14:tracePt t="98963" x="4840288" y="4330700"/>
          <p14:tracePt t="98970" x="4857750" y="4330700"/>
          <p14:tracePt t="98980" x="4884738" y="4330700"/>
          <p14:tracePt t="98995" x="4919663" y="4322763"/>
          <p14:tracePt t="99012" x="4956175" y="4303713"/>
          <p14:tracePt t="99029" x="5000625" y="4303713"/>
          <p14:tracePt t="99046" x="5018088" y="4303713"/>
          <p14:tracePt t="99062" x="5037138" y="4303713"/>
          <p14:tracePt t="99078" x="5045075" y="4303713"/>
          <p14:tracePt t="99265" x="5037138" y="4303713"/>
          <p14:tracePt t="99274" x="5018088" y="4303713"/>
          <p14:tracePt t="99283" x="5010150" y="4303713"/>
          <p14:tracePt t="99294" x="4991100" y="4303713"/>
          <p14:tracePt t="99311" x="4956175" y="4303713"/>
          <p14:tracePt t="99327" x="4938713" y="4303713"/>
          <p14:tracePt t="99343" x="4929188" y="4303713"/>
          <p14:tracePt t="99360" x="4919663" y="4303713"/>
          <p14:tracePt t="99410" x="4911725" y="4303713"/>
          <p14:tracePt t="99491" x="4919663" y="4286250"/>
          <p14:tracePt t="99514" x="4938713" y="4286250"/>
          <p14:tracePt t="99522" x="4956175" y="4286250"/>
          <p14:tracePt t="99538" x="4973638" y="4286250"/>
          <p14:tracePt t="99547" x="4983163" y="4286250"/>
          <p14:tracePt t="99559" x="5000625" y="4286250"/>
          <p14:tracePt t="99577" x="5018088" y="4286250"/>
          <p14:tracePt t="99818" x="5027613" y="4286250"/>
          <p14:tracePt t="99881" x="5037138" y="4286250"/>
          <p14:tracePt t="99914" x="5054600" y="4286250"/>
          <p14:tracePt t="100473" x="5054600" y="4295775"/>
          <p14:tracePt t="100481" x="5072063" y="4303713"/>
          <p14:tracePt t="100493" x="5099050" y="4303713"/>
          <p14:tracePt t="100506" x="5160963" y="4313238"/>
          <p14:tracePt t="100524" x="5197475" y="4313238"/>
          <p14:tracePt t="100539" x="5259388" y="4313238"/>
          <p14:tracePt t="100555" x="5313363" y="4330700"/>
          <p14:tracePt t="100572" x="5367338" y="4340225"/>
          <p14:tracePt t="100588" x="5411788" y="4367213"/>
          <p14:tracePt t="100605" x="5429250" y="4375150"/>
          <p14:tracePt t="100637" x="5429250" y="4384675"/>
          <p14:tracePt t="100659" x="5429250" y="4394200"/>
          <p14:tracePt t="100681" x="5429250" y="4402138"/>
          <p14:tracePt t="100721" x="5429250" y="4411663"/>
          <p14:tracePt t="100865" x="5411788" y="4411663"/>
          <p14:tracePt t="100890" x="5402263" y="4402138"/>
          <p14:tracePt t="100969" x="5402263" y="4394200"/>
          <p14:tracePt t="100977" x="5402263" y="4384675"/>
          <p14:tracePt t="100988" x="5402263" y="4375150"/>
          <p14:tracePt t="101003" x="5402263" y="4367213"/>
          <p14:tracePt t="101019" x="5394325" y="4357688"/>
          <p14:tracePt t="101035" x="5394325" y="4340225"/>
          <p14:tracePt t="101053" x="5394325" y="4322763"/>
          <p14:tracePt t="101099" x="5394325" y="4313238"/>
          <p14:tracePt t="101298" x="5394325" y="4330700"/>
          <p14:tracePt t="101305" x="5394325" y="4340225"/>
          <p14:tracePt t="101318" x="5394325" y="4367213"/>
          <p14:tracePt t="101334" x="5394325" y="4429125"/>
          <p14:tracePt t="101351" x="5429250" y="4510088"/>
          <p14:tracePt t="101366" x="5510213" y="4643438"/>
          <p14:tracePt t="101384" x="5572125" y="4732338"/>
          <p14:tracePt t="101402" x="5626100" y="4840288"/>
          <p14:tracePt t="101417" x="5634038" y="4894263"/>
          <p14:tracePt t="101433" x="5634038" y="4938713"/>
          <p14:tracePt t="101450" x="5634038" y="4973638"/>
          <p14:tracePt t="101467" x="5634038" y="4991100"/>
          <p14:tracePt t="101484" x="5634038" y="5000625"/>
          <p14:tracePt t="101499" x="5626100" y="5018088"/>
          <p14:tracePt t="101517" x="5626100" y="5027613"/>
          <p14:tracePt t="101532" x="5608638" y="5027613"/>
          <p14:tracePt t="101549" x="5581650" y="5045075"/>
          <p14:tracePt t="101566" x="5545138" y="5045075"/>
          <p14:tracePt t="101584" x="5510213" y="5045075"/>
          <p14:tracePt t="101599" x="5473700" y="5045075"/>
          <p14:tracePt t="101617" x="5456238" y="5045075"/>
          <p14:tracePt t="101721" x="5446713" y="5045075"/>
          <p14:tracePt t="101737" x="5446713" y="5018088"/>
          <p14:tracePt t="101749" x="5473700" y="4983163"/>
          <p14:tracePt t="101765" x="5518150" y="4911725"/>
          <p14:tracePt t="101781" x="5581650" y="4795838"/>
          <p14:tracePt t="101798" x="5643563" y="4679950"/>
          <p14:tracePt t="101814" x="5688013" y="4581525"/>
          <p14:tracePt t="101832" x="5724525" y="4510088"/>
          <p14:tracePt t="101849" x="5768975" y="4402138"/>
          <p14:tracePt t="101866" x="5848350" y="4241800"/>
          <p14:tracePt t="101883" x="5938838" y="3938588"/>
          <p14:tracePt t="101899" x="6072188" y="3340100"/>
          <p14:tracePt t="101916" x="6134100" y="2759075"/>
          <p14:tracePt t="101932" x="6134100" y="2322513"/>
          <p14:tracePt t="101948" x="6134100" y="2044700"/>
          <p14:tracePt t="101965" x="6126163" y="1866900"/>
          <p14:tracePt t="101971" x="6126163" y="1822450"/>
          <p14:tracePt t="101982" x="6126163" y="1776413"/>
          <p14:tracePt t="101998" x="6126163" y="1758950"/>
          <p14:tracePt t="102014" x="6134100" y="1731963"/>
          <p14:tracePt t="102030" x="6205538" y="1714500"/>
          <p14:tracePt t="102033" x="6269038" y="1704975"/>
          <p14:tracePt t="102048" x="6340475" y="1679575"/>
          <p14:tracePt t="102065" x="6510338" y="1625600"/>
          <p14:tracePt t="102080" x="6562725" y="1589088"/>
          <p14:tracePt t="102097" x="6616700" y="1589088"/>
          <p14:tracePt t="102115" x="6643688" y="1581150"/>
          <p14:tracePt t="102131" x="6680200" y="1571625"/>
          <p14:tracePt t="102147" x="6715125" y="1554163"/>
          <p14:tracePt t="102164" x="6751638" y="1517650"/>
          <p14:tracePt t="102180" x="6777038" y="1490663"/>
          <p14:tracePt t="102197" x="6786563" y="1482725"/>
          <p14:tracePt t="102213" x="6786563" y="1473200"/>
          <p14:tracePt t="102229" x="6804025" y="1465263"/>
          <p14:tracePt t="102246" x="6840538" y="1465263"/>
          <p14:tracePt t="102262" x="6858000" y="1455738"/>
          <p14:tracePt t="102279" x="6867525" y="1455738"/>
          <p14:tracePt t="102401" x="6884988" y="1455738"/>
          <p14:tracePt t="102409" x="6902450" y="1446213"/>
          <p14:tracePt t="102418" x="6938963" y="1446213"/>
          <p14:tracePt t="102429" x="7000875" y="1446213"/>
          <p14:tracePt t="102445" x="7108825" y="1446213"/>
          <p14:tracePt t="102462" x="7242175" y="1446213"/>
          <p14:tracePt t="102465" x="7269163" y="1446213"/>
          <p14:tracePt t="102478" x="7296150" y="1446213"/>
          <p14:tracePt t="102495" x="7304088" y="1446213"/>
          <p14:tracePt t="102593" x="7304088" y="1465263"/>
          <p14:tracePt t="102601" x="7304088" y="1490663"/>
          <p14:tracePt t="102611" x="7304088" y="1536700"/>
          <p14:tracePt t="102627" x="7277100" y="1625600"/>
          <p14:tracePt t="102644" x="7224713" y="1731963"/>
          <p14:tracePt t="102659" x="7143750" y="1893888"/>
          <p14:tracePt t="102677" x="7081838" y="2081213"/>
          <p14:tracePt t="102693" x="6956425" y="2347913"/>
          <p14:tracePt t="102710" x="6813550" y="2643188"/>
          <p14:tracePt t="102728" x="6608763" y="3062288"/>
          <p14:tracePt t="102744" x="6286500" y="3608388"/>
          <p14:tracePt t="102759" x="6180138" y="3803650"/>
          <p14:tracePt t="102777" x="5894388" y="4276725"/>
          <p14:tracePt t="102794" x="5759450" y="4465638"/>
          <p14:tracePt t="102810" x="5653088" y="4633913"/>
          <p14:tracePt t="102826" x="5562600" y="4795838"/>
          <p14:tracePt t="102843" x="5510213" y="4894263"/>
          <p14:tracePt t="102859" x="5465763" y="4983163"/>
          <p14:tracePt t="102875" x="5438775" y="5054600"/>
          <p14:tracePt t="102893" x="5419725" y="5099050"/>
          <p14:tracePt t="102909" x="5419725" y="5133975"/>
          <p14:tracePt t="102925" x="5411788" y="5160963"/>
          <p14:tracePt t="102943" x="5411788" y="5180013"/>
          <p14:tracePt t="102959" x="5411788" y="5187950"/>
          <p14:tracePt t="102976" x="5411788" y="5197475"/>
          <p14:tracePt t="102992" x="5411788" y="5214938"/>
          <p14:tracePt t="103008" x="5411788" y="5232400"/>
          <p14:tracePt t="103025" x="5411788" y="5251450"/>
          <p14:tracePt t="103042" x="5411788" y="5259388"/>
          <p14:tracePt t="103076" x="5411788" y="5268913"/>
          <p14:tracePt t="103091" x="5411788" y="5286375"/>
          <p14:tracePt t="103108" x="5419725" y="5286375"/>
          <p14:tracePt t="103124" x="5446713" y="5295900"/>
          <p14:tracePt t="103140" x="5483225" y="5303838"/>
          <p14:tracePt t="103156" x="5537200" y="5303838"/>
          <p14:tracePt t="103173" x="5626100" y="5303838"/>
          <p14:tracePt t="103192" x="5697538" y="5295900"/>
          <p14:tracePt t="103207" x="5768975" y="5259388"/>
          <p14:tracePt t="103225" x="5848350" y="5224463"/>
          <p14:tracePt t="103241" x="5911850" y="5187950"/>
          <p14:tracePt t="103258" x="5983288" y="5153025"/>
          <p14:tracePt t="103276" x="6018213" y="5126038"/>
          <p14:tracePt t="103290" x="6062663" y="5099050"/>
          <p14:tracePt t="103306" x="6072188" y="5089525"/>
          <p14:tracePt t="103323" x="6081713" y="5081588"/>
          <p14:tracePt t="103339" x="6089650" y="5072063"/>
          <p14:tracePt t="103356" x="6108700" y="5054600"/>
          <p14:tracePt t="103373" x="6116638" y="5054600"/>
          <p14:tracePt t="103389" x="6116638" y="5045075"/>
          <p14:tracePt t="103433" x="6126163" y="5037138"/>
          <p14:tracePt t="103472" x="6126163" y="5027613"/>
          <p14:tracePt t="104105" x="6134100" y="5018088"/>
          <p14:tracePt t="104113" x="6153150" y="5018088"/>
          <p14:tracePt t="104123" x="6161088" y="5010150"/>
          <p14:tracePt t="104136" x="6180138" y="5010150"/>
          <p14:tracePt t="104153" x="6224588" y="4991100"/>
          <p14:tracePt t="104169" x="6259513" y="4983163"/>
          <p14:tracePt t="104185" x="6286500" y="4983163"/>
          <p14:tracePt t="104201" x="6313488" y="4983163"/>
          <p14:tracePt t="104218" x="6340475" y="4983163"/>
          <p14:tracePt t="104236" x="6367463" y="4983163"/>
          <p14:tracePt t="104274" x="6375400" y="4983163"/>
          <p14:tracePt t="104321" x="6384925" y="4983163"/>
          <p14:tracePt t="104625" x="6348413" y="4983163"/>
          <p14:tracePt t="104634" x="6323013" y="5000625"/>
          <p14:tracePt t="104650" x="6180138" y="5081588"/>
          <p14:tracePt t="104666" x="6018213" y="5180013"/>
          <p14:tracePt t="104682" x="5848350" y="5268913"/>
          <p14:tracePt t="104699" x="5741988" y="5330825"/>
          <p14:tracePt t="104716" x="5670550" y="5367338"/>
          <p14:tracePt t="104733" x="5661025" y="5375275"/>
          <p14:tracePt t="104778" x="5653088" y="5384800"/>
          <p14:tracePt t="104793" x="5643563" y="5384800"/>
          <p14:tracePt t="104809" x="5634038" y="5384800"/>
          <p14:tracePt t="104825" x="5626100" y="5384800"/>
          <p14:tracePt t="104873" x="5616575" y="5384800"/>
          <p14:tracePt t="104888" x="5599113" y="5384800"/>
          <p14:tracePt t="104898" x="5589588" y="5384800"/>
          <p14:tracePt t="104905" x="5562600" y="5384800"/>
          <p14:tracePt t="104915" x="5554663" y="5384800"/>
          <p14:tracePt t="104932" x="5500688" y="5367338"/>
          <p14:tracePt t="104948" x="5456238" y="5348288"/>
          <p14:tracePt t="104965" x="5384800" y="5340350"/>
          <p14:tracePt t="104970" x="5357813" y="5330825"/>
          <p14:tracePt t="104982" x="5340350" y="5322888"/>
          <p14:tracePt t="104997" x="5322888" y="5322888"/>
          <p14:tracePt t="105014" x="5303838" y="5313363"/>
          <p14:tracePt t="105032" x="5295900" y="5313363"/>
          <p14:tracePt t="105067" x="5295900" y="5303838"/>
          <p14:tracePt t="105084" x="5295900" y="5295900"/>
          <p14:tracePt t="105105" x="5295900" y="5286375"/>
          <p14:tracePt t="105121" x="5295900" y="5268913"/>
          <p14:tracePt t="105137" x="5286375" y="5259388"/>
          <p14:tracePt t="105153" x="5286375" y="5232400"/>
          <p14:tracePt t="105170" x="5286375" y="5224463"/>
          <p14:tracePt t="105180" x="5286375" y="5214938"/>
          <p14:tracePt t="105196" x="5286375" y="5205413"/>
          <p14:tracePt t="105213" x="5286375" y="5187950"/>
          <p14:tracePt t="105230" x="5286375" y="5170488"/>
          <p14:tracePt t="105247" x="5286375" y="5160963"/>
          <p14:tracePt t="105263" x="5286375" y="5153025"/>
          <p14:tracePt t="105289" x="5286375" y="5143500"/>
          <p14:tracePt t="105305" x="5286375" y="5133975"/>
          <p14:tracePt t="105353" x="5286375" y="5126038"/>
          <p14:tracePt t="105401" x="5286375" y="5108575"/>
          <p14:tracePt t="105433" x="5286375" y="5099050"/>
          <p14:tracePt t="105456" x="5286375" y="5089525"/>
          <p14:tracePt t="105713" x="5276850" y="5089525"/>
          <p14:tracePt t="105928" x="5268913" y="5089525"/>
          <p14:tracePt t="105937" x="5251450" y="5089525"/>
          <p14:tracePt t="106089" x="5259388" y="5089525"/>
          <p14:tracePt t="106097" x="5268913" y="5089525"/>
          <p14:tracePt t="106109" x="5276850" y="5089525"/>
          <p14:tracePt t="106124" x="5303838" y="5081588"/>
          <p14:tracePt t="106141" x="5313363" y="5081588"/>
          <p14:tracePt t="106352" x="5330825" y="5072063"/>
          <p14:tracePt t="106361" x="5330825" y="5062538"/>
          <p14:tracePt t="106374" x="5340350" y="5062538"/>
          <p14:tracePt t="106392" x="5357813" y="5045075"/>
          <p14:tracePt t="106472" x="5367338" y="5037138"/>
          <p14:tracePt t="106507" x="5348288" y="5037138"/>
          <p14:tracePt t="106513" x="5303838" y="5037138"/>
          <p14:tracePt t="106523" x="5259388" y="5054600"/>
          <p14:tracePt t="106541" x="5170488" y="5072063"/>
          <p14:tracePt t="106557" x="5081588" y="5089525"/>
          <p14:tracePt t="106573" x="4991100" y="5099050"/>
          <p14:tracePt t="106590" x="4840288" y="5116513"/>
          <p14:tracePt t="106606" x="4633913" y="5116513"/>
          <p14:tracePt t="106623" x="4402138" y="5143500"/>
          <p14:tracePt t="106640" x="4160838" y="5160963"/>
          <p14:tracePt t="106656" x="4098925" y="5160963"/>
          <p14:tracePt t="106672" x="4089400" y="5160963"/>
          <p14:tracePt t="106737" x="4081463" y="5180013"/>
          <p14:tracePt t="106744" x="4071938" y="5180013"/>
          <p14:tracePt t="106756" x="4062413" y="5180013"/>
          <p14:tracePt t="106772" x="4054475" y="5180013"/>
          <p14:tracePt t="106789" x="4037013" y="5187950"/>
          <p14:tracePt t="106805" x="4000500" y="5187950"/>
          <p14:tracePt t="106821" x="3929063" y="5187950"/>
          <p14:tracePt t="106838" x="3795713" y="5187950"/>
          <p14:tracePt t="106856" x="3625850" y="5187950"/>
          <p14:tracePt t="106872" x="3554413" y="5170488"/>
          <p14:tracePt t="106888" x="3527425" y="5153025"/>
          <p14:tracePt t="106906" x="3517900" y="5153025"/>
          <p14:tracePt t="106938" x="3517900" y="5143500"/>
          <p14:tracePt t="106977" x="3517900" y="5133975"/>
          <p14:tracePt t="106992" x="3527425" y="5133975"/>
          <p14:tracePt t="107000" x="3544888" y="5133975"/>
          <p14:tracePt t="107010" x="3581400" y="5133975"/>
          <p14:tracePt t="107021" x="3643313" y="5133975"/>
          <p14:tracePt t="107037" x="3857625" y="5133975"/>
          <p14:tracePt t="107053" x="4187825" y="5133975"/>
          <p14:tracePt t="107071" x="4545013" y="5116513"/>
          <p14:tracePt t="107088" x="4830763" y="5081588"/>
          <p14:tracePt t="107104" x="5062538" y="5037138"/>
          <p14:tracePt t="107121" x="5081588" y="5027613"/>
          <p14:tracePt t="107321" x="5089525" y="5027613"/>
          <p14:tracePt t="107328" x="5108575" y="5027613"/>
          <p14:tracePt t="107338" x="5116513" y="5010150"/>
          <p14:tracePt t="107356" x="5126038" y="5010150"/>
          <p14:tracePt t="107369" x="5153025" y="5010150"/>
          <p14:tracePt t="107385" x="5180013" y="5010150"/>
          <p14:tracePt t="107402" x="5214938" y="5010150"/>
          <p14:tracePt t="107417" x="5241925" y="5010150"/>
          <p14:tracePt t="107434" x="5286375" y="5010150"/>
          <p14:tracePt t="107451" x="5340350" y="5010150"/>
          <p14:tracePt t="107467" x="5394325" y="5010150"/>
          <p14:tracePt t="107474" x="5411788" y="5010150"/>
          <p14:tracePt t="107486" x="5438775" y="5010150"/>
          <p14:tracePt t="107501" x="5456238" y="5010150"/>
          <p14:tracePt t="107568" x="5465763" y="5010150"/>
          <p14:tracePt t="107617" x="5483225" y="5010150"/>
          <p14:tracePt t="107656" x="5500688" y="5010150"/>
          <p14:tracePt t="107664" x="5518150" y="5010150"/>
          <p14:tracePt t="107672" x="5554663" y="5010150"/>
          <p14:tracePt t="107683" x="5581650" y="5010150"/>
          <p14:tracePt t="107700" x="5653088" y="5010150"/>
          <p14:tracePt t="107717" x="5697538" y="5010150"/>
          <p14:tracePt t="107732" x="5705475" y="5010150"/>
          <p14:tracePt t="107969" x="5688013" y="5010150"/>
          <p14:tracePt t="107977" x="5661025" y="5010150"/>
          <p14:tracePt t="107985" x="5626100" y="5010150"/>
          <p14:tracePt t="107998" x="5589588" y="5010150"/>
          <p14:tracePt t="108016" x="5411788" y="5027613"/>
          <p14:tracePt t="108033" x="5303838" y="5054600"/>
          <p14:tracePt t="108048" x="5241925" y="5072063"/>
          <p14:tracePt t="108065" x="5214938" y="5081588"/>
          <p14:tracePt t="108082" x="5197475" y="5081588"/>
          <p14:tracePt t="108097" x="5187950" y="5081588"/>
          <p14:tracePt t="108362" x="5170488" y="5081588"/>
          <p14:tracePt t="108368" x="5160963" y="5081588"/>
          <p14:tracePt t="108380" x="5143500" y="5081588"/>
          <p14:tracePt t="108398" x="5133975" y="5081588"/>
          <p14:tracePt t="108414" x="5126038" y="5081588"/>
          <p14:tracePt t="108430" x="5116513" y="5081588"/>
          <p14:tracePt t="108816" x="5108575" y="5081588"/>
          <p14:tracePt t="109026" x="5116513" y="5072063"/>
          <p14:tracePt t="109033" x="5116513" y="5062538"/>
          <p14:tracePt t="109044" x="5143500" y="5062538"/>
          <p14:tracePt t="109059" x="5214938" y="5027613"/>
          <p14:tracePt t="109076" x="5303838" y="5010150"/>
          <p14:tracePt t="109093" x="5348288" y="5010150"/>
          <p14:tracePt t="109109" x="5375275" y="4991100"/>
          <p14:tracePt t="109126" x="5384800" y="4991100"/>
          <p14:tracePt t="109322" x="5394325" y="4991100"/>
          <p14:tracePt t="109328" x="5394325" y="5010150"/>
          <p14:tracePt t="109341" x="5419725" y="5037138"/>
          <p14:tracePt t="109358" x="5473700" y="5089525"/>
          <p14:tracePt t="109375" x="5518150" y="5126038"/>
          <p14:tracePt t="109390" x="5562600" y="5133975"/>
          <p14:tracePt t="109407" x="5572125" y="5133975"/>
          <p14:tracePt t="109424" x="5589588" y="5133975"/>
          <p14:tracePt t="109576" x="5599113" y="5126038"/>
          <p14:tracePt t="109584" x="5599113" y="5108575"/>
          <p14:tracePt t="109594" x="5599113" y="5089525"/>
          <p14:tracePt t="109606" x="5599113" y="5072063"/>
          <p14:tracePt t="109624" x="5589588" y="5045075"/>
          <p14:tracePt t="109639" x="5589588" y="5037138"/>
          <p14:tracePt t="109657" x="5589588" y="5027613"/>
          <p14:tracePt t="109992" x="5589588" y="5018088"/>
          <p14:tracePt t="110040" x="5599113" y="5018088"/>
          <p14:tracePt t="110057" x="5608638" y="5018088"/>
          <p14:tracePt t="110064" x="5616575" y="5018088"/>
          <p14:tracePt t="110080" x="5626100" y="5010150"/>
          <p14:tracePt t="110304" x="5643563" y="5010150"/>
          <p14:tracePt t="110323" x="5653088" y="5010150"/>
          <p14:tracePt t="110338" x="5670550" y="5027613"/>
          <p14:tracePt t="110345" x="5688013" y="5045075"/>
          <p14:tracePt t="110356" x="5705475" y="5054600"/>
          <p14:tracePt t="110369" x="5732463" y="5072063"/>
          <p14:tracePt t="110385" x="5768975" y="5099050"/>
          <p14:tracePt t="110402" x="5776913" y="5116513"/>
          <p14:tracePt t="110420" x="5795963" y="5116513"/>
          <p14:tracePt t="110435" x="5803900" y="5126038"/>
          <p14:tracePt t="110452" x="5803900" y="5133975"/>
          <p14:tracePt t="110600" x="5822950" y="5133975"/>
          <p14:tracePt t="110872" x="5813425" y="5133975"/>
          <p14:tracePt t="110879" x="5803900" y="5133975"/>
          <p14:tracePt t="110889" x="5803900" y="5126038"/>
          <p14:tracePt t="110912" x="5786438" y="5126038"/>
          <p14:tracePt t="110944" x="5776913" y="5116513"/>
          <p14:tracePt t="110952" x="5759450" y="5108575"/>
          <p14:tracePt t="110967" x="5741988" y="5089525"/>
          <p14:tracePt t="111000" x="5732463" y="5081588"/>
          <p14:tracePt t="111016" x="5724525" y="5081588"/>
          <p14:tracePt t="111033" x="5715000" y="5072063"/>
          <p14:tracePt t="111048" x="5715000" y="5062538"/>
          <p14:tracePt t="111072" x="5705475" y="5054600"/>
          <p14:tracePt t="111313" x="5715000" y="5054600"/>
          <p14:tracePt t="111320" x="5759450" y="5054600"/>
          <p14:tracePt t="111332" x="5813425" y="5054600"/>
          <p14:tracePt t="111348" x="5884863" y="5072063"/>
          <p14:tracePt t="111364" x="5965825" y="5089525"/>
          <p14:tracePt t="111381" x="6018213" y="5089525"/>
          <p14:tracePt t="111396" x="6081713" y="5089525"/>
          <p14:tracePt t="111399" x="6116638" y="5089525"/>
          <p14:tracePt t="111414" x="6134100" y="5089525"/>
          <p14:tracePt t="111431" x="6215063" y="5089525"/>
          <p14:tracePt t="111447" x="6251575" y="5089525"/>
          <p14:tracePt t="111464" x="6375400" y="5089525"/>
          <p14:tracePt t="111482" x="6446838" y="5089525"/>
          <p14:tracePt t="111497" x="6518275" y="5126038"/>
          <p14:tracePt t="111513" x="6589713" y="5143500"/>
          <p14:tracePt t="111530" x="6653213" y="5160963"/>
          <p14:tracePt t="111546" x="6670675" y="5170488"/>
          <p14:tracePt t="111563" x="6705600" y="5180013"/>
          <p14:tracePt t="111580" x="6732588" y="5197475"/>
          <p14:tracePt t="111596" x="6759575" y="5205413"/>
          <p14:tracePt t="111612" x="6804025" y="5224463"/>
          <p14:tracePt t="111629" x="6823075" y="5241925"/>
          <p14:tracePt t="111647" x="6848475" y="5241925"/>
          <p14:tracePt t="111663" x="6875463" y="5241925"/>
          <p14:tracePt t="111681" x="6911975" y="5259388"/>
          <p14:tracePt t="111696" x="6919913" y="5259388"/>
          <p14:tracePt t="111713" x="6938963" y="5268913"/>
          <p14:tracePt t="111729" x="6956425" y="5276850"/>
          <p14:tracePt t="111745" x="6973888" y="5295900"/>
          <p14:tracePt t="111761" x="7010400" y="5313363"/>
          <p14:tracePt t="111777" x="7018338" y="5322888"/>
          <p14:tracePt t="111794" x="7027863" y="5340350"/>
          <p14:tracePt t="111812" x="7045325" y="5375275"/>
          <p14:tracePt t="111828" x="7045325" y="5384800"/>
          <p14:tracePt t="111845" x="7062788" y="5411788"/>
          <p14:tracePt t="111861" x="7072313" y="5429250"/>
          <p14:tracePt t="111903" x="7072313" y="5438775"/>
          <p14:tracePt t="112552" x="7072313" y="5446713"/>
          <p14:tracePt t="112607" x="7062788" y="5446713"/>
        </p14:tracePtLst>
      </p14:laserTraceLst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528848" y="336328"/>
                <a:ext cx="6935214" cy="89486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kk-KZ" b="0" i="1" smtClean="0">
                                <a:latin typeface="Cambria Math" panose="02040503050406030204" pitchFamily="18" charset="0"/>
                              </a:rPr>
                              <m:t>у</m:t>
                            </m:r>
                            <m:r>
                              <a:rPr lang="kk-K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≻2</m:t>
                            </m:r>
                          </m:e>
                        </m:eqArr>
                      </m:e>
                    </m:d>
                  </m:oMath>
                </a14:m>
                <a:r>
                  <a:rPr lang="ru-RU" dirty="0" smtClean="0"/>
                  <a:t> 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теңсіздіктер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жүйесінің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шешімі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болатын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нүктелер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жиынын</a:t>
                </a:r>
                <a:endPara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координаталық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жазықтықта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кескіндеңіз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8848" y="336328"/>
                <a:ext cx="6935214" cy="894860"/>
              </a:xfrm>
              <a:prstGeom prst="rect">
                <a:avLst/>
              </a:prstGeom>
              <a:blipFill rotWithShape="0">
                <a:blip r:embed="rId5"/>
                <a:stretch>
                  <a:fillRect l="-1319" b="-156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86476" y="3319476"/>
            <a:ext cx="219048" cy="219048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 rotWithShape="1">
          <a:blip r:embed="rId7"/>
          <a:srcRect l="2344" t="2959" r="3695" b="2642"/>
          <a:stretch/>
        </p:blipFill>
        <p:spPr>
          <a:xfrm>
            <a:off x="369109" y="1754612"/>
            <a:ext cx="3333804" cy="3071594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8"/>
          <a:srcRect l="11936" t="1625" r="2406" b="3478"/>
          <a:stretch/>
        </p:blipFill>
        <p:spPr>
          <a:xfrm>
            <a:off x="4005492" y="1754612"/>
            <a:ext cx="3530630" cy="3071594"/>
          </a:xfrm>
          <a:prstGeom prst="rect">
            <a:avLst/>
          </a:prstGeom>
          <a:ln>
            <a:solidFill>
              <a:srgbClr val="00B0F0"/>
            </a:solidFill>
          </a:ln>
        </p:spPr>
      </p:pic>
      <p:pic>
        <p:nvPicPr>
          <p:cNvPr id="25" name="Рисунок 24"/>
          <p:cNvPicPr>
            <a:picLocks noChangeAspect="1"/>
          </p:cNvPicPr>
          <p:nvPr/>
        </p:nvPicPr>
        <p:blipFill rotWithShape="1">
          <a:blip r:embed="rId9"/>
          <a:srcRect l="2777" t="4108" r="4635"/>
          <a:stretch/>
        </p:blipFill>
        <p:spPr>
          <a:xfrm>
            <a:off x="7756289" y="1754612"/>
            <a:ext cx="3306104" cy="317484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794631" y="2039815"/>
                <a:ext cx="1019907" cy="61786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kk-KZ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у</m:t>
                              </m:r>
                              <m:r>
                                <a:rPr lang="kk-KZ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≻2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94631" y="2039815"/>
                <a:ext cx="1019907" cy="617861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581304" y="323467"/>
            <a:ext cx="924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i="1" dirty="0">
                <a:ln w="0"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69109" y="292571"/>
            <a:ext cx="8993255" cy="1200329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kk-KZ" i="1" dirty="0">
                <a:ln w="0"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kk-KZ" i="1" dirty="0" smtClean="0">
                <a:ln w="0"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 </a:t>
            </a:r>
            <a:r>
              <a:rPr lang="kk-KZ" i="1" dirty="0">
                <a:ln w="0"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айнымалысы бар сызықтық емес теңсіздіктер </a:t>
            </a:r>
            <a:r>
              <a:rPr lang="kk-KZ" i="1" dirty="0" smtClean="0">
                <a:ln w="0"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жүйесының шешімі координаталық жазықтықта кескінделеді. </a:t>
            </a:r>
            <a:endParaRPr lang="en-US" i="1" dirty="0" smtClean="0">
              <a:ln w="0"/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i="1" dirty="0" smtClean="0">
                <a:ln w="0"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 үшін әрбір теңсіздігінің шешімін бір координаталық жазықтықта кескіндеп, олардың ортақ шешімін табу керек</a:t>
            </a:r>
            <a:r>
              <a:rPr lang="kk-KZ" i="1" dirty="0" smtClean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7382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096"/>
    </mc:Choice>
    <mc:Fallback xmlns="">
      <p:transition spd="slow" advTm="9009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9" grpId="0" animBg="1"/>
    </p:bldLst>
  </p:timing>
  <p:extLst mod="1">
    <p:ext uri="{3A86A75C-4F4B-4683-9AE1-C65F6400EC91}">
      <p14:laserTraceLst xmlns:p14="http://schemas.microsoft.com/office/powerpoint/2010/main">
        <p14:tracePtLst>
          <p14:tracePt t="1466" x="7054850" y="5446713"/>
          <p14:tracePt t="1474" x="7037388" y="5446713"/>
          <p14:tracePt t="1490" x="7018338" y="5446713"/>
          <p14:tracePt t="1501" x="6991350" y="5438775"/>
          <p14:tracePt t="1517" x="6929438" y="5402263"/>
          <p14:tracePt t="1534" x="6848475" y="5357813"/>
          <p14:tracePt t="1551" x="6759575" y="5303838"/>
          <p14:tracePt t="1568" x="6626225" y="5241925"/>
          <p14:tracePt t="1584" x="6465888" y="5143500"/>
          <p14:tracePt t="1600" x="6259513" y="4965700"/>
          <p14:tracePt t="1618" x="5867400" y="4483100"/>
          <p14:tracePt t="1634" x="5705475" y="4214813"/>
          <p14:tracePt t="1650" x="5608638" y="4027488"/>
          <p14:tracePt t="1667" x="5510213" y="3840163"/>
          <p14:tracePt t="1683" x="5394325" y="3670300"/>
          <p14:tracePt t="1701" x="5241925" y="3482975"/>
          <p14:tracePt t="1717" x="5000625" y="3214688"/>
          <p14:tracePt t="1733" x="4679950" y="2901950"/>
          <p14:tracePt t="1749" x="4348163" y="2633663"/>
          <p14:tracePt t="1766" x="4170363" y="2509838"/>
          <p14:tracePt t="1783" x="3990975" y="2366963"/>
          <p14:tracePt t="1789" x="3929063" y="2312988"/>
          <p14:tracePt t="1800" x="3857625" y="2259013"/>
          <p14:tracePt t="1816" x="3741738" y="2170113"/>
          <p14:tracePt t="1832" x="3643313" y="2089150"/>
          <p14:tracePt t="1849" x="3562350" y="2036763"/>
          <p14:tracePt t="1866" x="3465513" y="2000250"/>
          <p14:tracePt t="1882" x="3429000" y="1990725"/>
          <p14:tracePt t="1899" x="3384550" y="1973263"/>
          <p14:tracePt t="1916" x="3340100" y="1955800"/>
          <p14:tracePt t="1932" x="3286125" y="1938338"/>
          <p14:tracePt t="1947" x="3251200" y="1938338"/>
          <p14:tracePt t="1965" x="3214688" y="1919288"/>
          <p14:tracePt t="1981" x="3179763" y="1911350"/>
          <p14:tracePt t="1998" x="3152775" y="1911350"/>
          <p14:tracePt t="2015" x="3133725" y="1901825"/>
          <p14:tracePt t="2323" x="3125788" y="1893888"/>
          <p14:tracePt t="2330" x="3125788" y="1884363"/>
          <p14:tracePt t="2346" x="3009900" y="1839913"/>
          <p14:tracePt t="2363" x="2822575" y="1776413"/>
          <p14:tracePt t="2381" x="2643188" y="1724025"/>
          <p14:tracePt t="2396" x="2465388" y="1660525"/>
          <p14:tracePt t="2413" x="2295525" y="1589088"/>
          <p14:tracePt t="2429" x="2187575" y="1544638"/>
          <p14:tracePt t="2446" x="2071688" y="1500188"/>
          <p14:tracePt t="2463" x="2017713" y="1473200"/>
          <p14:tracePt t="2480" x="1938338" y="1419225"/>
          <p14:tracePt t="2495" x="1866900" y="1374775"/>
          <p14:tracePt t="2513" x="1785938" y="1330325"/>
          <p14:tracePt t="2527" x="1751013" y="1295400"/>
          <p14:tracePt t="2545" x="1724025" y="1268413"/>
          <p14:tracePt t="2560" x="1687513" y="1231900"/>
          <p14:tracePt t="2579" x="1679575" y="1214438"/>
          <p14:tracePt t="2597" x="1670050" y="1204913"/>
          <p14:tracePt t="2674" x="1660525" y="1204913"/>
          <p14:tracePt t="2682" x="1652588" y="1187450"/>
          <p14:tracePt t="2693" x="1652588" y="1179513"/>
          <p14:tracePt t="2710" x="1643063" y="1133475"/>
          <p14:tracePt t="2726" x="1643063" y="1098550"/>
          <p14:tracePt t="2743" x="1643063" y="1089025"/>
          <p14:tracePt t="3042" x="1660525" y="1089025"/>
          <p14:tracePt t="3050" x="1670050" y="1098550"/>
          <p14:tracePt t="3163" x="1714500" y="1098550"/>
          <p14:tracePt t="3171" x="1785938" y="1081088"/>
          <p14:tracePt t="3179" x="1866900" y="1062038"/>
          <p14:tracePt t="3192" x="1955800" y="1027113"/>
          <p14:tracePt t="3209" x="2089150" y="982663"/>
          <p14:tracePt t="3226" x="2268538" y="946150"/>
          <p14:tracePt t="3242" x="2339975" y="938213"/>
          <p14:tracePt t="3259" x="2384425" y="911225"/>
          <p14:tracePt t="3275" x="2401888" y="901700"/>
          <p14:tracePt t="3292" x="2428875" y="874713"/>
          <p14:tracePt t="3307" x="2473325" y="830263"/>
          <p14:tracePt t="3325" x="2509838" y="768350"/>
          <p14:tracePt t="3342" x="2527300" y="731838"/>
          <p14:tracePt t="3358" x="2536825" y="704850"/>
          <p14:tracePt t="3375" x="2544763" y="687388"/>
          <p14:tracePt t="3395" x="2544763" y="679450"/>
          <p14:tracePt t="3498" x="2544763" y="669925"/>
          <p14:tracePt t="3611" x="2571750" y="669925"/>
          <p14:tracePt t="3619" x="2598738" y="669925"/>
          <p14:tracePt t="3629" x="2633663" y="669925"/>
          <p14:tracePt t="3639" x="2679700" y="687388"/>
          <p14:tracePt t="3655" x="2776538" y="723900"/>
          <p14:tracePt t="3673" x="2874963" y="741363"/>
          <p14:tracePt t="3690" x="3017838" y="768350"/>
          <p14:tracePt t="3706" x="3089275" y="768350"/>
          <p14:tracePt t="3723" x="3143250" y="768350"/>
          <p14:tracePt t="3738" x="3179763" y="776288"/>
          <p14:tracePt t="3756" x="3205163" y="776288"/>
          <p14:tracePt t="3772" x="3241675" y="776288"/>
          <p14:tracePt t="3788" x="3286125" y="776288"/>
          <p14:tracePt t="3794" x="3313113" y="776288"/>
          <p14:tracePt t="3805" x="3340100" y="776288"/>
          <p14:tracePt t="3822" x="3384550" y="776288"/>
          <p14:tracePt t="3838" x="3438525" y="776288"/>
          <p14:tracePt t="3854" x="3490913" y="776288"/>
          <p14:tracePt t="3871" x="3536950" y="776288"/>
          <p14:tracePt t="3887" x="3589338" y="776288"/>
          <p14:tracePt t="3905" x="3633788" y="776288"/>
          <p14:tracePt t="3923" x="3705225" y="795338"/>
          <p14:tracePt t="3939" x="3751263" y="803275"/>
          <p14:tracePt t="3956" x="3803650" y="803275"/>
          <p14:tracePt t="3971" x="3848100" y="812800"/>
          <p14:tracePt t="3988" x="3902075" y="812800"/>
          <p14:tracePt t="4004" x="3938588" y="812800"/>
          <p14:tracePt t="4021" x="3965575" y="812800"/>
          <p14:tracePt t="4037" x="4000500" y="822325"/>
          <p14:tracePt t="4054" x="4037013" y="830263"/>
          <p14:tracePt t="4070" x="4071938" y="839788"/>
          <p14:tracePt t="4087" x="4108450" y="847725"/>
          <p14:tracePt t="4103" x="4125913" y="857250"/>
          <p14:tracePt t="4119" x="4133850" y="866775"/>
          <p14:tracePt t="4136" x="4143375" y="866775"/>
          <p14:tracePt t="4154" x="4170363" y="884238"/>
          <p14:tracePt t="4170" x="4187825" y="893763"/>
          <p14:tracePt t="4186" x="4241800" y="919163"/>
          <p14:tracePt t="4204" x="4322763" y="928688"/>
          <p14:tracePt t="4220" x="4411663" y="938213"/>
          <p14:tracePt t="4236" x="4491038" y="955675"/>
          <p14:tracePt t="4253" x="4581525" y="955675"/>
          <p14:tracePt t="4270" x="4616450" y="955675"/>
          <p14:tracePt t="4286" x="4679950" y="955675"/>
          <p14:tracePt t="4292" x="4705350" y="946150"/>
          <p14:tracePt t="4303" x="4732338" y="946150"/>
          <p14:tracePt t="4319" x="4786313" y="946150"/>
          <p14:tracePt t="4336" x="4884738" y="946150"/>
          <p14:tracePt t="4353" x="4983163" y="928688"/>
          <p14:tracePt t="4371" x="5133975" y="911225"/>
          <p14:tracePt t="4386" x="5214938" y="884238"/>
          <p14:tracePt t="4401" x="5276850" y="857250"/>
          <p14:tracePt t="4419" x="5330825" y="839788"/>
          <p14:tracePt t="4435" x="5367338" y="830263"/>
          <p14:tracePt t="4452" x="5429250" y="812800"/>
          <p14:tracePt t="4468" x="5500688" y="795338"/>
          <p14:tracePt t="4485" x="5599113" y="758825"/>
          <p14:tracePt t="4502" x="5634038" y="758825"/>
          <p14:tracePt t="4518" x="5661025" y="750888"/>
          <p14:tracePt t="4552" x="5680075" y="750888"/>
          <p14:tracePt t="4567" x="5688013" y="750888"/>
          <p14:tracePt t="4585" x="5715000" y="750888"/>
          <p14:tracePt t="4600" x="5751513" y="758825"/>
          <p14:tracePt t="4618" x="5830888" y="768350"/>
          <p14:tracePt t="4635" x="5884863" y="776288"/>
          <p14:tracePt t="4651" x="5911850" y="776288"/>
          <p14:tracePt t="4668" x="5919788" y="776288"/>
          <p14:tracePt t="4842" x="5938838" y="776288"/>
          <p14:tracePt t="4850" x="5973763" y="776288"/>
          <p14:tracePt t="4867" x="6037263" y="776288"/>
          <p14:tracePt t="4883" x="6116638" y="776288"/>
          <p14:tracePt t="4900" x="6232525" y="776288"/>
          <p14:tracePt t="4915" x="6367463" y="776288"/>
          <p14:tracePt t="4933" x="6473825" y="776288"/>
          <p14:tracePt t="4948" x="6599238" y="803275"/>
          <p14:tracePt t="4966" x="6634163" y="803275"/>
          <p14:tracePt t="4982" x="6670675" y="803275"/>
          <p14:tracePt t="4999" x="6697663" y="803275"/>
          <p14:tracePt t="5015" x="6724650" y="803275"/>
          <p14:tracePt t="5032" x="6751638" y="812800"/>
          <p14:tracePt t="5049" x="6759575" y="822325"/>
          <p14:tracePt t="5066" x="6786563" y="839788"/>
          <p14:tracePt t="5081" x="6804025" y="839788"/>
          <p14:tracePt t="5098" x="6804025" y="847725"/>
          <p14:tracePt t="5115" x="6813550" y="857250"/>
          <p14:tracePt t="5186" x="6823075" y="857250"/>
          <p14:tracePt t="5202" x="6831013" y="857250"/>
          <p14:tracePt t="5217" x="6840538" y="857250"/>
          <p14:tracePt t="5226" x="6848475" y="857250"/>
          <p14:tracePt t="5236" x="6867525" y="857250"/>
          <p14:tracePt t="5247" x="6884988" y="857250"/>
          <p14:tracePt t="5263" x="6929438" y="857250"/>
          <p14:tracePt t="5281" x="6991350" y="866775"/>
          <p14:tracePt t="5298" x="7027863" y="866775"/>
          <p14:tracePt t="5315" x="7054850" y="893763"/>
          <p14:tracePt t="5347" x="7072313" y="893763"/>
          <p14:tracePt t="5382" x="7081838" y="893763"/>
          <p14:tracePt t="5402" x="7099300" y="893763"/>
          <p14:tracePt t="5698" x="7108825" y="884238"/>
          <p14:tracePt t="5930" x="7116763" y="874713"/>
          <p14:tracePt t="5938" x="7126288" y="874713"/>
          <p14:tracePt t="6002" x="7108825" y="911225"/>
          <p14:tracePt t="6011" x="7045325" y="938213"/>
          <p14:tracePt t="6027" x="6840538" y="982663"/>
          <p14:tracePt t="6044" x="6537325" y="1009650"/>
          <p14:tracePt t="6059" x="5983288" y="1009650"/>
          <p14:tracePt t="6077" x="5108575" y="1009650"/>
          <p14:tracePt t="6093" x="4232275" y="857250"/>
          <p14:tracePt t="6110" x="3536950" y="776288"/>
          <p14:tracePt t="6126" x="3143250" y="776288"/>
          <p14:tracePt t="6143" x="2901950" y="776288"/>
          <p14:tracePt t="6160" x="2776538" y="776288"/>
          <p14:tracePt t="6177" x="2687638" y="776288"/>
          <p14:tracePt t="6193" x="2608263" y="803275"/>
          <p14:tracePt t="6210" x="2473325" y="874713"/>
          <p14:tracePt t="6227" x="2393950" y="938213"/>
          <p14:tracePt t="6243" x="2303463" y="973138"/>
          <p14:tracePt t="6259" x="2259013" y="1009650"/>
          <p14:tracePt t="6275" x="2197100" y="1044575"/>
          <p14:tracePt t="6291" x="2152650" y="1071563"/>
          <p14:tracePt t="6308" x="2116138" y="1081088"/>
          <p14:tracePt t="6325" x="2062163" y="1089025"/>
          <p14:tracePt t="6342" x="2044700" y="1098550"/>
          <p14:tracePt t="6359" x="2017713" y="1098550"/>
          <p14:tracePt t="6374" x="2009775" y="1098550"/>
          <p14:tracePt t="6391" x="2000250" y="1098550"/>
          <p14:tracePt t="6407" x="1990725" y="1108075"/>
          <p14:tracePt t="6444" x="1982788" y="1108075"/>
          <p14:tracePt t="6450" x="1965325" y="1108075"/>
          <p14:tracePt t="6465" x="1955800" y="1108075"/>
          <p14:tracePt t="6477" x="1938338" y="1108075"/>
          <p14:tracePt t="6495" x="1928813" y="1108075"/>
          <p14:tracePt t="6508" x="1911350" y="1108075"/>
          <p14:tracePt t="6762" x="1893888" y="1098550"/>
          <p14:tracePt t="6788" x="1884363" y="1089025"/>
          <p14:tracePt t="6803" x="1874838" y="1081088"/>
          <p14:tracePt t="6931" x="1874838" y="1071563"/>
          <p14:tracePt t="6938" x="1893888" y="1071563"/>
          <p14:tracePt t="6954" x="2000250" y="1044575"/>
          <p14:tracePt t="6971" x="2108200" y="1027113"/>
          <p14:tracePt t="6987" x="2241550" y="1017588"/>
          <p14:tracePt t="7005" x="2366963" y="990600"/>
          <p14:tracePt t="7021" x="2482850" y="955675"/>
          <p14:tracePt t="7038" x="2536825" y="946150"/>
          <p14:tracePt t="7057" x="2554288" y="938213"/>
          <p14:tracePt t="7071" x="2562225" y="938213"/>
          <p14:tracePt t="7106" x="2571750" y="938213"/>
          <p14:tracePt t="7267" x="2581275" y="938213"/>
          <p14:tracePt t="7753" x="2589213" y="938213"/>
          <p14:tracePt t="7761" x="2608263" y="946150"/>
          <p14:tracePt t="7771" x="2625725" y="965200"/>
          <p14:tracePt t="7785" x="2633663" y="965200"/>
          <p14:tracePt t="7790" x="2652713" y="990600"/>
          <p14:tracePt t="7802" x="2724150" y="1017588"/>
          <p14:tracePt t="7819" x="2786063" y="1036638"/>
          <p14:tracePt t="7836" x="2840038" y="1071563"/>
          <p14:tracePt t="7851" x="2874963" y="1071563"/>
          <p14:tracePt t="7868" x="2901950" y="1098550"/>
          <p14:tracePt t="7883" x="2919413" y="1098550"/>
          <p14:tracePt t="7900" x="2928938" y="1098550"/>
          <p14:tracePt t="7933" x="2938463" y="1098550"/>
          <p14:tracePt t="7962" x="2946400" y="1098550"/>
          <p14:tracePt t="8427" x="2955925" y="1098550"/>
          <p14:tracePt t="8706" x="2938463" y="1108075"/>
          <p14:tracePt t="8721" x="2928938" y="1108075"/>
          <p14:tracePt t="8731" x="2919413" y="1108075"/>
          <p14:tracePt t="8746" x="2894013" y="1125538"/>
          <p14:tracePt t="8763" x="2884488" y="1133475"/>
          <p14:tracePt t="8778" x="2830513" y="1160463"/>
          <p14:tracePt t="8796" x="2724150" y="1231900"/>
          <p14:tracePt t="8800" x="2660650" y="1250950"/>
          <p14:tracePt t="8815" x="2608263" y="1258888"/>
          <p14:tracePt t="8829" x="2473325" y="1312863"/>
          <p14:tracePt t="8845" x="2374900" y="1357313"/>
          <p14:tracePt t="8862" x="2205038" y="1393825"/>
          <p14:tracePt t="8878" x="2062163" y="1419225"/>
          <p14:tracePt t="8895" x="1938338" y="1438275"/>
          <p14:tracePt t="8911" x="1839913" y="1438275"/>
          <p14:tracePt t="8928" x="1731963" y="1438275"/>
          <p14:tracePt t="8945" x="1616075" y="1438275"/>
          <p14:tracePt t="8962" x="1571625" y="1438275"/>
          <p14:tracePt t="8979" x="1544638" y="1438275"/>
          <p14:tracePt t="8996" x="1527175" y="1438275"/>
          <p14:tracePt t="9011" x="1517650" y="1438275"/>
          <p14:tracePt t="9028" x="1509713" y="1438275"/>
          <p14:tracePt t="9044" x="1490663" y="1438275"/>
          <p14:tracePt t="9061" x="1455738" y="1428750"/>
          <p14:tracePt t="9078" x="1428750" y="1419225"/>
          <p14:tracePt t="9095" x="1411288" y="1411288"/>
          <p14:tracePt t="9111" x="1401763" y="1411288"/>
          <p14:tracePt t="9754" x="1393825" y="1401763"/>
          <p14:tracePt t="9786" x="1393825" y="1393825"/>
          <p14:tracePt t="9810" x="1384300" y="1384300"/>
          <p14:tracePt t="9921" x="1384300" y="1374775"/>
          <p14:tracePt t="9929" x="1401763" y="1374775"/>
          <p14:tracePt t="9941" x="1419225" y="1374775"/>
          <p14:tracePt t="9956" x="1465263" y="1366838"/>
          <p14:tracePt t="9973" x="1509713" y="1366838"/>
          <p14:tracePt t="9990" x="1527175" y="1366838"/>
          <p14:tracePt t="10006" x="1536700" y="1357313"/>
          <p14:tracePt t="10022" x="1554163" y="1339850"/>
          <p14:tracePt t="10050" x="1562100" y="1339850"/>
          <p14:tracePt t="10089" x="1571625" y="1339850"/>
          <p14:tracePt t="10121" x="1581150" y="1339850"/>
          <p14:tracePt t="10130" x="1598613" y="1339850"/>
          <p14:tracePt t="10145" x="1608138" y="1339850"/>
          <p14:tracePt t="10156" x="1616075" y="1339850"/>
          <p14:tracePt t="10171" x="1643063" y="1339850"/>
          <p14:tracePt t="10187" x="1687513" y="1339850"/>
          <p14:tracePt t="10204" x="1741488" y="1330325"/>
          <p14:tracePt t="10220" x="1822450" y="1322388"/>
          <p14:tracePt t="10237" x="1928813" y="1295400"/>
          <p14:tracePt t="10254" x="2062163" y="1295400"/>
          <p14:tracePt t="10270" x="2170113" y="1295400"/>
          <p14:tracePt t="10287" x="2286000" y="1295400"/>
          <p14:tracePt t="10292" x="2339975" y="1295400"/>
          <p14:tracePt t="10305" x="2455863" y="1295400"/>
          <p14:tracePt t="10319" x="2517775" y="1295400"/>
          <p14:tracePt t="10337" x="2660650" y="1295400"/>
          <p14:tracePt t="10354" x="2732088" y="1295400"/>
          <p14:tracePt t="10370" x="2786063" y="1285875"/>
          <p14:tracePt t="10387" x="2813050" y="1285875"/>
          <p14:tracePt t="10403" x="2840038" y="1285875"/>
          <p14:tracePt t="10420" x="2847975" y="1285875"/>
          <p14:tracePt t="10452" x="2857500" y="1276350"/>
          <p14:tracePt t="10469" x="2867025" y="1276350"/>
          <p14:tracePt t="11018" x="2884488" y="1276350"/>
          <p14:tracePt t="11025" x="2901950" y="1276350"/>
          <p14:tracePt t="11041" x="2919413" y="1276350"/>
          <p14:tracePt t="11056" x="2955925" y="1276350"/>
          <p14:tracePt t="11066" x="2982913" y="1276350"/>
          <p14:tracePt t="11082" x="3054350" y="1276350"/>
          <p14:tracePt t="11098" x="3197225" y="1276350"/>
          <p14:tracePt t="11116" x="3375025" y="1276350"/>
          <p14:tracePt t="11132" x="3527425" y="1276350"/>
          <p14:tracePt t="11149" x="3660775" y="1276350"/>
          <p14:tracePt t="11165" x="3732213" y="1268413"/>
          <p14:tracePt t="11181" x="3768725" y="1258888"/>
          <p14:tracePt t="11197" x="3786188" y="1258888"/>
          <p14:tracePt t="11215" x="3795713" y="1250950"/>
          <p14:tracePt t="11458" x="3813175" y="1241425"/>
          <p14:tracePt t="11465" x="3822700" y="1241425"/>
          <p14:tracePt t="11480" x="3830638" y="1241425"/>
          <p14:tracePt t="11497" x="3911600" y="1241425"/>
          <p14:tracePt t="11514" x="3965575" y="1241425"/>
          <p14:tracePt t="11529" x="4027488" y="1241425"/>
          <p14:tracePt t="11546" x="4062413" y="1241425"/>
          <p14:tracePt t="11564" x="4098925" y="1241425"/>
          <p14:tracePt t="11579" x="4143375" y="1241425"/>
          <p14:tracePt t="11596" x="4179888" y="1241425"/>
          <p14:tracePt t="11613" x="4205288" y="1241425"/>
          <p14:tracePt t="11629" x="4214813" y="1241425"/>
          <p14:tracePt t="11646" x="4232275" y="1241425"/>
          <p14:tracePt t="11761" x="4241800" y="1241425"/>
          <p14:tracePt t="11769" x="4259263" y="1241425"/>
          <p14:tracePt t="11779" x="4276725" y="1241425"/>
          <p14:tracePt t="11797" x="4303713" y="1241425"/>
          <p14:tracePt t="11813" x="4348163" y="1241425"/>
          <p14:tracePt t="11829" x="4402138" y="1241425"/>
          <p14:tracePt t="11845" x="4500563" y="1241425"/>
          <p14:tracePt t="11862" x="4608513" y="1241425"/>
          <p14:tracePt t="11878" x="4732338" y="1250950"/>
          <p14:tracePt t="11895" x="4911725" y="1250950"/>
          <p14:tracePt t="11912" x="5062538" y="1250950"/>
          <p14:tracePt t="11929" x="5108575" y="1250950"/>
          <p14:tracePt t="11985" x="5116513" y="1250950"/>
          <p14:tracePt t="12033" x="5116513" y="1241425"/>
          <p14:tracePt t="12058" x="5108575" y="1241425"/>
          <p14:tracePt t="12065" x="5099050" y="1241425"/>
          <p14:tracePt t="12078" x="5089525" y="1241425"/>
          <p14:tracePt t="12094" x="5081588" y="1241425"/>
          <p14:tracePt t="12116" x="5062538" y="1241425"/>
          <p14:tracePt t="12217" x="5054600" y="1241425"/>
          <p14:tracePt t="12329" x="5037138" y="1241425"/>
          <p14:tracePt t="12347" x="5027613" y="1241425"/>
          <p14:tracePt t="12362" x="5010150" y="1241425"/>
          <p14:tracePt t="12378" x="5000625" y="1241425"/>
          <p14:tracePt t="12385" x="4991100" y="1241425"/>
          <p14:tracePt t="12401" x="4983163" y="1241425"/>
          <p14:tracePt t="12553" x="4965700" y="1241425"/>
          <p14:tracePt t="12561" x="4938713" y="1241425"/>
          <p14:tracePt t="12574" x="4902200" y="1241425"/>
          <p14:tracePt t="12591" x="4830763" y="1241425"/>
          <p14:tracePt t="12608" x="4741863" y="1241425"/>
          <p14:tracePt t="12625" x="4705350" y="1241425"/>
          <p14:tracePt t="12642" x="4679950" y="1241425"/>
          <p14:tracePt t="12657" x="4660900" y="1241425"/>
          <p14:tracePt t="12675" x="4643438" y="1231900"/>
          <p14:tracePt t="12691" x="4616450" y="1231900"/>
          <p14:tracePt t="12707" x="4572000" y="1231900"/>
          <p14:tracePt t="12724" x="4518025" y="1231900"/>
          <p14:tracePt t="12741" x="4483100" y="1231900"/>
          <p14:tracePt t="12756" x="4456113" y="1231900"/>
          <p14:tracePt t="12786" x="4446588" y="1231900"/>
          <p14:tracePt t="13001" x="4456113" y="1231900"/>
          <p14:tracePt t="13008" x="4491038" y="1231900"/>
          <p14:tracePt t="13022" x="4527550" y="1231900"/>
          <p14:tracePt t="13039" x="4660900" y="1231900"/>
          <p14:tracePt t="13056" x="4946650" y="1231900"/>
          <p14:tracePt t="13073" x="5133975" y="1231900"/>
          <p14:tracePt t="13089" x="5268913" y="1231900"/>
          <p14:tracePt t="13105" x="5375275" y="1231900"/>
          <p14:tracePt t="13122" x="5419725" y="1223963"/>
          <p14:tracePt t="13139" x="5456238" y="1223963"/>
          <p14:tracePt t="13155" x="5483225" y="1223963"/>
          <p14:tracePt t="13172" x="5545138" y="1223963"/>
          <p14:tracePt t="13189" x="5616575" y="1223963"/>
          <p14:tracePt t="13205" x="5741988" y="1223963"/>
          <p14:tracePt t="13221" x="5822950" y="1241425"/>
          <p14:tracePt t="13238" x="5894388" y="1250950"/>
          <p14:tracePt t="13254" x="5983288" y="1268413"/>
          <p14:tracePt t="13271" x="6072188" y="1268413"/>
          <p14:tracePt t="13288" x="6180138" y="1285875"/>
          <p14:tracePt t="13306" x="6286500" y="1285875"/>
          <p14:tracePt t="13321" x="6375400" y="1285875"/>
          <p14:tracePt t="13338" x="6438900" y="1285875"/>
          <p14:tracePt t="13355" x="6483350" y="1285875"/>
          <p14:tracePt t="13371" x="6527800" y="1285875"/>
          <p14:tracePt t="13387" x="6572250" y="1285875"/>
          <p14:tracePt t="13404" x="6626225" y="1285875"/>
          <p14:tracePt t="13421" x="6680200" y="1285875"/>
          <p14:tracePt t="13437" x="6732588" y="1285875"/>
          <p14:tracePt t="13453" x="6769100" y="1285875"/>
          <p14:tracePt t="13470" x="6796088" y="1285875"/>
          <p14:tracePt t="13487" x="6831013" y="1285875"/>
          <p14:tracePt t="13504" x="6867525" y="1285875"/>
          <p14:tracePt t="13519" x="6902450" y="1285875"/>
          <p14:tracePt t="13537" x="6991350" y="1285875"/>
          <p14:tracePt t="13553" x="7054850" y="1285875"/>
          <p14:tracePt t="13570" x="7108825" y="1285875"/>
          <p14:tracePt t="13586" x="7161213" y="1285875"/>
          <p14:tracePt t="13602" x="7197725" y="1285875"/>
          <p14:tracePt t="13619" x="7232650" y="1285875"/>
          <p14:tracePt t="13636" x="7269163" y="1285875"/>
          <p14:tracePt t="13653" x="7296150" y="1285875"/>
          <p14:tracePt t="13669" x="7323138" y="1285875"/>
          <p14:tracePt t="13685" x="7348538" y="1285875"/>
          <p14:tracePt t="13702" x="7358063" y="1285875"/>
          <p14:tracePt t="13719" x="7367588" y="1285875"/>
          <p14:tracePt t="13736" x="7385050" y="1285875"/>
          <p14:tracePt t="13751" x="7402513" y="1276350"/>
          <p14:tracePt t="13768" x="7412038" y="1258888"/>
          <p14:tracePt t="13786" x="7439025" y="1258888"/>
          <p14:tracePt t="13803" x="7456488" y="1258888"/>
          <p14:tracePt t="13820" x="7473950" y="1250950"/>
          <p14:tracePt t="13835" x="7483475" y="1250950"/>
          <p14:tracePt t="13852" x="7500938" y="1250950"/>
          <p14:tracePt t="13867" x="7518400" y="1250950"/>
          <p14:tracePt t="13884" x="7554913" y="1250950"/>
          <p14:tracePt t="13901" x="7581900" y="1250950"/>
          <p14:tracePt t="13917" x="7608888" y="1250950"/>
          <p14:tracePt t="13934" x="7653338" y="1250950"/>
          <p14:tracePt t="13951" x="7680325" y="1250950"/>
          <p14:tracePt t="13967" x="7697788" y="1250950"/>
          <p14:tracePt t="13984" x="7705725" y="1250950"/>
          <p14:tracePt t="14049" x="7715250" y="1250950"/>
          <p14:tracePt t="14178" x="7724775" y="1250950"/>
          <p14:tracePt t="14203" x="7724775" y="1258888"/>
          <p14:tracePt t="14232" x="7715250" y="1268413"/>
          <p14:tracePt t="14265" x="7697788" y="1276350"/>
          <p14:tracePt t="14330" x="7697788" y="1285875"/>
          <p14:tracePt t="14378" x="7688263" y="1285875"/>
          <p14:tracePt t="14426" x="7680325" y="1295400"/>
          <p14:tracePt t="14497" x="7670800" y="1303338"/>
          <p14:tracePt t="14928" x="7670800" y="1312863"/>
          <p14:tracePt t="14937" x="7661275" y="1312863"/>
          <p14:tracePt t="14947" x="7643813" y="1322388"/>
          <p14:tracePt t="14961" x="7581900" y="1339850"/>
          <p14:tracePt t="14979" x="7456488" y="1357313"/>
          <p14:tracePt t="14995" x="7251700" y="1393825"/>
          <p14:tracePt t="15012" x="6965950" y="1411288"/>
          <p14:tracePt t="15028" x="6510338" y="1465263"/>
          <p14:tracePt t="15045" x="6000750" y="1536700"/>
          <p14:tracePt t="15061" x="5643563" y="1616075"/>
          <p14:tracePt t="15078" x="5402263" y="1652588"/>
          <p14:tracePt t="15096" x="5116513" y="1687513"/>
          <p14:tracePt t="15112" x="4938713" y="1714500"/>
          <p14:tracePt t="15128" x="4705350" y="1731963"/>
          <p14:tracePt t="15145" x="4446588" y="1741488"/>
          <p14:tracePt t="15161" x="4187825" y="1751013"/>
          <p14:tracePt t="15177" x="3919538" y="1751013"/>
          <p14:tracePt t="15195" x="3679825" y="1751013"/>
          <p14:tracePt t="15211" x="3473450" y="1751013"/>
          <p14:tracePt t="15227" x="3330575" y="1751013"/>
          <p14:tracePt t="15244" x="3197225" y="1751013"/>
          <p14:tracePt t="15260" x="3133725" y="1758950"/>
          <p14:tracePt t="15276" x="3044825" y="1776413"/>
          <p14:tracePt t="15293" x="2928938" y="1776413"/>
          <p14:tracePt t="15299" x="2857500" y="1776413"/>
          <p14:tracePt t="15310" x="2786063" y="1776413"/>
          <p14:tracePt t="15326" x="2652713" y="1785938"/>
          <p14:tracePt t="15342" x="2554288" y="1795463"/>
          <p14:tracePt t="15360" x="2482850" y="1795463"/>
          <p14:tracePt t="15378" x="2465388" y="1795463"/>
          <p14:tracePt t="15393" x="2446338" y="1795463"/>
          <p14:tracePt t="15410" x="2419350" y="1795463"/>
          <p14:tracePt t="15427" x="2393950" y="1795463"/>
          <p14:tracePt t="15443" x="2347913" y="1812925"/>
          <p14:tracePt t="15459" x="2312988" y="1812925"/>
          <p14:tracePt t="15476" x="2286000" y="1822450"/>
          <p14:tracePt t="15493" x="2268538" y="1822450"/>
          <p14:tracePt t="15508" x="2241550" y="1822450"/>
          <p14:tracePt t="15524" x="2232025" y="1822450"/>
          <p14:tracePt t="15541" x="2179638" y="1822450"/>
          <p14:tracePt t="15558" x="2116138" y="1822450"/>
          <p14:tracePt t="15575" x="1982788" y="1776413"/>
          <p14:tracePt t="15590" x="1893888" y="1758950"/>
          <p14:tracePt t="15608" x="1795463" y="1731963"/>
          <p14:tracePt t="15625" x="1776413" y="1724025"/>
          <p14:tracePt t="15688" x="1751013" y="1714500"/>
          <p14:tracePt t="15696" x="1741488" y="1714500"/>
          <p14:tracePt t="15707" x="1724025" y="1704975"/>
          <p14:tracePt t="15723" x="1704975" y="1697038"/>
          <p14:tracePt t="15740" x="1687513" y="1697038"/>
          <p14:tracePt t="15757" x="1679575" y="1697038"/>
          <p14:tracePt t="15773" x="1670050" y="1697038"/>
          <p14:tracePt t="15889" x="1660525" y="1687513"/>
          <p14:tracePt t="15913" x="1660525" y="1679575"/>
          <p14:tracePt t="15944" x="1652588" y="1679575"/>
          <p14:tracePt t="15977" x="1652588" y="1670050"/>
          <p14:tracePt t="15985" x="1643063" y="1670050"/>
          <p14:tracePt t="16033" x="1633538" y="1660525"/>
          <p14:tracePt t="16061" x="1625600" y="1652588"/>
          <p14:tracePt t="16076" x="1608138" y="1643063"/>
          <p14:tracePt t="16090" x="1598613" y="1633538"/>
          <p14:tracePt t="16216" x="1598613" y="1625600"/>
          <p14:tracePt t="16224" x="1608138" y="1625600"/>
          <p14:tracePt t="16239" x="1633538" y="1625600"/>
          <p14:tracePt t="16256" x="1768475" y="1625600"/>
          <p14:tracePt t="16272" x="1884363" y="1625600"/>
          <p14:tracePt t="16289" x="2054225" y="1625600"/>
          <p14:tracePt t="16306" x="2205038" y="1625600"/>
          <p14:tracePt t="16321" x="2411413" y="1625600"/>
          <p14:tracePt t="16338" x="2633663" y="1625600"/>
          <p14:tracePt t="16355" x="2795588" y="1608138"/>
          <p14:tracePt t="16371" x="2928938" y="1581150"/>
          <p14:tracePt t="16388" x="3017838" y="1562100"/>
          <p14:tracePt t="16405" x="3062288" y="1562100"/>
          <p14:tracePt t="16420" x="3081338" y="1554163"/>
          <p14:tracePt t="16437" x="3089275" y="1554163"/>
          <p14:tracePt t="16454" x="3108325" y="1554163"/>
          <p14:tracePt t="16472" x="3116263" y="1544638"/>
          <p14:tracePt t="16488" x="3143250" y="1544638"/>
          <p14:tracePt t="16504" x="3170238" y="1544638"/>
          <p14:tracePt t="16520" x="3214688" y="1536700"/>
          <p14:tracePt t="16537" x="3276600" y="1536700"/>
          <p14:tracePt t="16553" x="3313113" y="1536700"/>
          <p14:tracePt t="16570" x="3348038" y="1536700"/>
          <p14:tracePt t="16586" x="3402013" y="1536700"/>
          <p14:tracePt t="16602" x="3482975" y="1536700"/>
          <p14:tracePt t="16619" x="3608388" y="1536700"/>
          <p14:tracePt t="16636" x="3803650" y="1536700"/>
          <p14:tracePt t="16653" x="3965575" y="1536700"/>
          <p14:tracePt t="16669" x="4170363" y="1554163"/>
          <p14:tracePt t="16687" x="4303713" y="1571625"/>
          <p14:tracePt t="16702" x="4429125" y="1598613"/>
          <p14:tracePt t="16721" x="4537075" y="1616075"/>
          <p14:tracePt t="16737" x="4589463" y="1616075"/>
          <p14:tracePt t="16753" x="4616450" y="1625600"/>
          <p14:tracePt t="16770" x="4625975" y="1625600"/>
          <p14:tracePt t="17000" x="4643438" y="1625600"/>
          <p14:tracePt t="17008" x="4652963" y="1625600"/>
          <p14:tracePt t="17021" x="4670425" y="1625600"/>
          <p14:tracePt t="17034" x="4714875" y="1625600"/>
          <p14:tracePt t="17051" x="4751388" y="1633538"/>
          <p14:tracePt t="17067" x="4813300" y="1633538"/>
          <p14:tracePt t="17084" x="4848225" y="1633538"/>
          <p14:tracePt t="17100" x="4867275" y="1633538"/>
          <p14:tracePt t="17116" x="4894263" y="1633538"/>
          <p14:tracePt t="17133" x="4902200" y="1633538"/>
          <p14:tracePt t="17149" x="4919663" y="1633538"/>
          <p14:tracePt t="17168" x="4946650" y="1643063"/>
          <p14:tracePt t="17184" x="4956175" y="1643063"/>
          <p14:tracePt t="17200" x="4973638" y="1652588"/>
          <p14:tracePt t="17217" x="4983163" y="1660525"/>
          <p14:tracePt t="18792" x="4983163" y="1670050"/>
          <p14:tracePt t="20872" x="4973638" y="1687513"/>
          <p14:tracePt t="20904" x="4965700" y="1697038"/>
          <p14:tracePt t="21568" x="4946650" y="1697038"/>
          <p14:tracePt t="21576" x="4946650" y="1687513"/>
          <p14:tracePt t="21594" x="4946650" y="1652588"/>
          <p14:tracePt t="21610" x="4919663" y="1625600"/>
          <p14:tracePt t="21627" x="4911725" y="1598613"/>
          <p14:tracePt t="21644" x="4884738" y="1554163"/>
          <p14:tracePt t="21659" x="4867275" y="1527175"/>
          <p14:tracePt t="21676" x="4848225" y="1500188"/>
          <p14:tracePt t="21695" x="4830763" y="1465263"/>
          <p14:tracePt t="21709" x="4822825" y="1455738"/>
          <p14:tracePt t="21727" x="4813300" y="1438275"/>
          <p14:tracePt t="21742" x="4795838" y="1411288"/>
          <p14:tracePt t="21760" x="4795838" y="1401763"/>
          <p14:tracePt t="21889" x="4786313" y="1401763"/>
          <p14:tracePt t="21903" x="4776788" y="1393825"/>
          <p14:tracePt t="21928" x="4768850" y="1393825"/>
          <p14:tracePt t="21935" x="4759325" y="1393825"/>
          <p14:tracePt t="21945" x="4759325" y="1384300"/>
          <p14:tracePt t="21962" x="4751388" y="1384300"/>
          <p14:tracePt t="22017" x="4751388" y="1374775"/>
          <p14:tracePt t="22027" x="4751388" y="1366838"/>
          <p14:tracePt t="22041" x="4751388" y="1357313"/>
          <p14:tracePt t="22058" x="4768850" y="1330325"/>
          <p14:tracePt t="22743" x="4751388" y="1330325"/>
          <p14:tracePt t="22751" x="4724400" y="1330325"/>
          <p14:tracePt t="22761" x="4714875" y="1339850"/>
          <p14:tracePt t="22770" x="4705350" y="1339850"/>
          <p14:tracePt t="22787" x="4670425" y="1366838"/>
          <p14:tracePt t="22794" x="4660900" y="1366838"/>
          <p14:tracePt t="22804" x="4643438" y="1374775"/>
          <p14:tracePt t="22820" x="4608513" y="1401763"/>
          <p14:tracePt t="22837" x="4545013" y="1438275"/>
          <p14:tracePt t="22853" x="4483100" y="1482725"/>
          <p14:tracePt t="22869" x="4419600" y="1509713"/>
          <p14:tracePt t="22887" x="4322763" y="1536700"/>
          <p14:tracePt t="22904" x="4251325" y="1554163"/>
          <p14:tracePt t="22919" x="4205288" y="1571625"/>
          <p14:tracePt t="22936" x="4071938" y="1581150"/>
          <p14:tracePt t="22953" x="3965575" y="1581150"/>
          <p14:tracePt t="22970" x="3840163" y="1581150"/>
          <p14:tracePt t="22986" x="3724275" y="1581150"/>
          <p14:tracePt t="23003" x="3598863" y="1581150"/>
          <p14:tracePt t="23020" x="3517900" y="1581150"/>
          <p14:tracePt t="23036" x="3455988" y="1581150"/>
          <p14:tracePt t="23052" x="3411538" y="1581150"/>
          <p14:tracePt t="23069" x="3394075" y="1581150"/>
          <p14:tracePt t="23085" x="3367088" y="1581150"/>
          <p14:tracePt t="23102" x="3348038" y="1581150"/>
          <p14:tracePt t="23119" x="3340100" y="1581150"/>
          <p14:tracePt t="23137" x="3330575" y="1581150"/>
          <p14:tracePt t="23151" x="3313113" y="1589088"/>
          <p14:tracePt t="23192" x="3303588" y="1598613"/>
          <p14:tracePt t="23200" x="3295650" y="1598613"/>
          <p14:tracePt t="23217" x="3286125" y="1608138"/>
          <p14:tracePt t="23235" x="3259138" y="1625600"/>
          <p14:tracePt t="23252" x="3241675" y="1633538"/>
          <p14:tracePt t="23268" x="3224213" y="1643063"/>
          <p14:tracePt t="23284" x="3214688" y="1652588"/>
          <p14:tracePt t="23290" x="3197225" y="1652588"/>
          <p14:tracePt t="23301" x="3197225" y="1660525"/>
          <p14:tracePt t="23343" x="3187700" y="1670050"/>
          <p14:tracePt t="23528" x="3187700" y="1660525"/>
          <p14:tracePt t="23543" x="3187700" y="1652588"/>
          <p14:tracePt t="23560" x="3179763" y="1633538"/>
          <p14:tracePt t="23592" x="3170238" y="1625600"/>
          <p14:tracePt t="23608" x="3160713" y="1616075"/>
          <p14:tracePt t="23619" x="3152775" y="1608138"/>
          <p14:tracePt t="23633" x="3108325" y="1598613"/>
          <p14:tracePt t="23649" x="3027363" y="1562100"/>
          <p14:tracePt t="23666" x="2874963" y="1517650"/>
          <p14:tracePt t="23682" x="2687638" y="1438275"/>
          <p14:tracePt t="23699" x="2554288" y="1384300"/>
          <p14:tracePt t="23715" x="2438400" y="1322388"/>
          <p14:tracePt t="23732" x="2339975" y="1241425"/>
          <p14:tracePt t="23748" x="2303463" y="1214438"/>
          <p14:tracePt t="23765" x="2276475" y="1187450"/>
          <p14:tracePt t="23782" x="2268538" y="1187450"/>
          <p14:tracePt t="23800" x="2241550" y="1160463"/>
          <p14:tracePt t="24016" x="2232025" y="1160463"/>
          <p14:tracePt t="24033" x="2232025" y="1152525"/>
          <p14:tracePt t="24064" x="2224088" y="1152525"/>
          <p14:tracePt t="24072" x="2214563" y="1143000"/>
          <p14:tracePt t="24083" x="2205038" y="1133475"/>
          <p14:tracePt t="24098" x="2187575" y="1125538"/>
          <p14:tracePt t="24113" x="2152650" y="1108075"/>
          <p14:tracePt t="24130" x="2125663" y="1089025"/>
          <p14:tracePt t="24147" x="2089150" y="1071563"/>
          <p14:tracePt t="24163" x="2071688" y="1054100"/>
          <p14:tracePt t="24179" x="2054225" y="1044575"/>
          <p14:tracePt t="24196" x="2044700" y="1036638"/>
          <p14:tracePt t="24212" x="2027238" y="1017588"/>
          <p14:tracePt t="24228" x="2017713" y="1000125"/>
          <p14:tracePt t="24247" x="1990725" y="982663"/>
          <p14:tracePt t="24263" x="1982788" y="973138"/>
          <p14:tracePt t="24280" x="1965325" y="928688"/>
          <p14:tracePt t="24296" x="1946275" y="901700"/>
          <p14:tracePt t="24311" x="1938338" y="874713"/>
          <p14:tracePt t="24329" x="1928813" y="839788"/>
          <p14:tracePt t="24346" x="1928813" y="803275"/>
          <p14:tracePt t="24361" x="1928813" y="785813"/>
          <p14:tracePt t="24378" x="1928813" y="776288"/>
          <p14:tracePt t="24396" x="1928813" y="768350"/>
          <p14:tracePt t="24412" x="1928813" y="750888"/>
          <p14:tracePt t="24433" x="1928813" y="741363"/>
          <p14:tracePt t="24445" x="1938338" y="731838"/>
          <p14:tracePt t="24495" x="1946275" y="723900"/>
          <p14:tracePt t="24672" x="1965325" y="723900"/>
          <p14:tracePt t="24687" x="1973263" y="723900"/>
          <p14:tracePt t="24776" x="1982788" y="723900"/>
          <p14:tracePt t="24795" x="1990725" y="723900"/>
          <p14:tracePt t="24800" x="2000250" y="723900"/>
          <p14:tracePt t="24824" x="2036763" y="723900"/>
          <p14:tracePt t="24833" x="2062163" y="723900"/>
          <p14:tracePt t="24843" x="2089150" y="723900"/>
          <p14:tracePt t="24859" x="2197100" y="741363"/>
          <p14:tracePt t="24877" x="2303463" y="758825"/>
          <p14:tracePt t="24892" x="2401888" y="785813"/>
          <p14:tracePt t="24910" x="2465388" y="803275"/>
          <p14:tracePt t="24927" x="2490788" y="803275"/>
          <p14:tracePt t="25711" x="2473325" y="803275"/>
          <p14:tracePt t="25727" x="2465388" y="812800"/>
          <p14:tracePt t="25743" x="2455863" y="830263"/>
          <p14:tracePt t="25759" x="2455863" y="847725"/>
          <p14:tracePt t="25767" x="2428875" y="874713"/>
          <p14:tracePt t="25777" x="2419350" y="901700"/>
          <p14:tracePt t="25788" x="2384425" y="938213"/>
          <p14:tracePt t="25805" x="2339975" y="990600"/>
          <p14:tracePt t="25821" x="2276475" y="1054100"/>
          <p14:tracePt t="25824" x="2259013" y="1071563"/>
          <p14:tracePt t="25839" x="2197100" y="1133475"/>
          <p14:tracePt t="25855" x="2133600" y="1169988"/>
          <p14:tracePt t="25871" x="2108200" y="1169988"/>
          <p14:tracePt t="25887" x="2089150" y="1179513"/>
          <p14:tracePt t="25903" x="2081213" y="1179513"/>
          <p14:tracePt t="25943" x="2071688" y="1179513"/>
          <p14:tracePt t="25954" x="2054225" y="1179513"/>
          <p14:tracePt t="25969" x="2017713" y="1179513"/>
          <p14:tracePt t="25987" x="1973263" y="1179513"/>
          <p14:tracePt t="26003" x="1955800" y="1169988"/>
          <p14:tracePt t="26020" x="1928813" y="1160463"/>
          <p14:tracePt t="26311" x="1919288" y="1152525"/>
          <p14:tracePt t="26319" x="1919288" y="1143000"/>
          <p14:tracePt t="26336" x="1938338" y="1116013"/>
          <p14:tracePt t="26351" x="1965325" y="1081088"/>
          <p14:tracePt t="26368" x="1982788" y="1062038"/>
          <p14:tracePt t="26385" x="1990725" y="1054100"/>
          <p14:tracePt t="26402" x="2000250" y="1036638"/>
          <p14:tracePt t="26417" x="2017713" y="1027113"/>
          <p14:tracePt t="26435" x="2027238" y="1017588"/>
          <p14:tracePt t="26451" x="2036763" y="1009650"/>
          <p14:tracePt t="26467" x="2044700" y="1000125"/>
          <p14:tracePt t="26959" x="2054225" y="982663"/>
          <p14:tracePt t="26967" x="2071688" y="973138"/>
          <p14:tracePt t="26981" x="2071688" y="965200"/>
          <p14:tracePt t="26998" x="2116138" y="955675"/>
          <p14:tracePt t="27015" x="2143125" y="955675"/>
          <p14:tracePt t="27031" x="2160588" y="955675"/>
          <p14:tracePt t="27049" x="2187575" y="955675"/>
          <p14:tracePt t="27065" x="2205038" y="955675"/>
          <p14:tracePt t="27080" x="2214563" y="955675"/>
          <p14:tracePt t="27097" x="2232025" y="955675"/>
          <p14:tracePt t="27711" x="2241550" y="955675"/>
          <p14:tracePt t="27729" x="2259013" y="955675"/>
          <p14:tracePt t="27736" x="2268538" y="955675"/>
          <p14:tracePt t="27748" x="2286000" y="955675"/>
          <p14:tracePt t="27761" x="2303463" y="955675"/>
          <p14:tracePt t="27777" x="2330450" y="955675"/>
          <p14:tracePt t="27794" x="2374900" y="955675"/>
          <p14:tracePt t="27799" x="2393950" y="955675"/>
          <p14:tracePt t="27811" x="2419350" y="955675"/>
          <p14:tracePt t="27827" x="2455863" y="955675"/>
          <p14:tracePt t="27843" x="2482850" y="955675"/>
          <p14:tracePt t="27860" x="2490788" y="946150"/>
          <p14:tracePt t="27876" x="2509838" y="938213"/>
          <p14:tracePt t="27913" x="2509838" y="928688"/>
          <p14:tracePt t="27929" x="2509838" y="919163"/>
          <p14:tracePt t="27945" x="2517775" y="911225"/>
          <p14:tracePt t="27967" x="2527300" y="901700"/>
          <p14:tracePt t="27975" x="2536825" y="901700"/>
          <p14:tracePt t="27984" x="2544763" y="893763"/>
          <p14:tracePt t="27993" x="2562225" y="884238"/>
          <p14:tracePt t="28009" x="2589213" y="884238"/>
          <p14:tracePt t="28025" x="2625725" y="866775"/>
          <p14:tracePt t="28042" x="2660650" y="866775"/>
          <p14:tracePt t="28059" x="2697163" y="866775"/>
          <p14:tracePt t="28075" x="2732088" y="866775"/>
          <p14:tracePt t="28092" x="2759075" y="847725"/>
          <p14:tracePt t="28108" x="2786063" y="847725"/>
          <p14:tracePt t="28126" x="2795588" y="839788"/>
          <p14:tracePt t="28161" x="2813050" y="839788"/>
          <p14:tracePt t="28183" x="2822575" y="839788"/>
          <p14:tracePt t="28215" x="2840038" y="839788"/>
          <p14:tracePt t="28231" x="2847975" y="839788"/>
          <p14:tracePt t="28272" x="2857500" y="839788"/>
          <p14:tracePt t="28295" x="2867025" y="839788"/>
          <p14:tracePt t="28479" x="2874963" y="839788"/>
          <p14:tracePt t="28487" x="2884488" y="839788"/>
          <p14:tracePt t="28496" x="2894013" y="839788"/>
          <p14:tracePt t="28512" x="2901950" y="839788"/>
          <p14:tracePt t="28523" x="2911475" y="839788"/>
          <p14:tracePt t="28540" x="2919413" y="839788"/>
          <p14:tracePt t="28561" x="2938463" y="830263"/>
          <p14:tracePt t="28592" x="2946400" y="830263"/>
          <p14:tracePt t="28599" x="2955925" y="830263"/>
          <p14:tracePt t="28609" x="2990850" y="830263"/>
          <p14:tracePt t="28623" x="3116263" y="830263"/>
          <p14:tracePt t="28640" x="3322638" y="857250"/>
          <p14:tracePt t="28655" x="3562350" y="901700"/>
          <p14:tracePt t="28673" x="3759200" y="919163"/>
          <p14:tracePt t="28689" x="3911600" y="946150"/>
          <p14:tracePt t="28706" x="3973513" y="955675"/>
          <p14:tracePt t="28722" x="4000500" y="955675"/>
          <p14:tracePt t="28739" x="4010025" y="955675"/>
          <p14:tracePt t="28755" x="4027488" y="955675"/>
          <p14:tracePt t="28773" x="4071938" y="955675"/>
          <p14:tracePt t="28789" x="4143375" y="955675"/>
          <p14:tracePt t="28795" x="4170363" y="955675"/>
          <p14:tracePt t="28806" x="4205288" y="955675"/>
          <p14:tracePt t="28823" x="4259263" y="955675"/>
          <p14:tracePt t="28887" x="4268788" y="955675"/>
          <p14:tracePt t="28903" x="4276725" y="955675"/>
          <p14:tracePt t="28912" x="4286250" y="955675"/>
          <p14:tracePt t="28922" x="4313238" y="955675"/>
          <p14:tracePt t="28939" x="4348163" y="965200"/>
          <p14:tracePt t="28955" x="4384675" y="965200"/>
          <p14:tracePt t="28971" x="4446588" y="965200"/>
          <p14:tracePt t="28987" x="4483100" y="982663"/>
          <p14:tracePt t="29003" x="4527550" y="982663"/>
          <p14:tracePt t="29022" x="4562475" y="982663"/>
          <p14:tracePt t="29040" x="4643438" y="982663"/>
          <p14:tracePt t="29054" x="4679950" y="982663"/>
          <p14:tracePt t="29071" x="4705350" y="982663"/>
          <p14:tracePt t="29087" x="4724400" y="982663"/>
          <p14:tracePt t="29105" x="4741863" y="982663"/>
          <p14:tracePt t="29136" x="4759325" y="982663"/>
          <p14:tracePt t="29153" x="4776788" y="990600"/>
          <p14:tracePt t="29170" x="4786313" y="990600"/>
          <p14:tracePt t="29186" x="4795838" y="990600"/>
          <p14:tracePt t="29203" x="4803775" y="990600"/>
          <p14:tracePt t="29230" x="4813300" y="990600"/>
          <p14:tracePt t="29246" x="4830763" y="990600"/>
          <p14:tracePt t="29256" x="4848225" y="990600"/>
          <p14:tracePt t="29269" x="4867275" y="990600"/>
          <p14:tracePt t="29287" x="4919663" y="990600"/>
          <p14:tracePt t="29304" x="4983163" y="990600"/>
          <p14:tracePt t="29319" x="5045075" y="990600"/>
          <p14:tracePt t="29336" x="5089525" y="990600"/>
          <p14:tracePt t="29353" x="5153025" y="990600"/>
          <p14:tracePt t="29369" x="5197475" y="990600"/>
          <p14:tracePt t="29385" x="5251450" y="990600"/>
          <p14:tracePt t="29402" x="5295900" y="990600"/>
          <p14:tracePt t="29420" x="5330825" y="990600"/>
          <p14:tracePt t="29436" x="5348288" y="990600"/>
          <p14:tracePt t="29451" x="5375275" y="990600"/>
          <p14:tracePt t="29488" x="5384800" y="990600"/>
          <p14:tracePt t="29505" x="5394325" y="990600"/>
          <p14:tracePt t="29518" x="5402263" y="990600"/>
          <p14:tracePt t="29535" x="5429250" y="990600"/>
          <p14:tracePt t="29552" x="5446713" y="990600"/>
          <p14:tracePt t="29568" x="5465763" y="990600"/>
          <p14:tracePt t="29601" x="5473700" y="990600"/>
          <p14:tracePt t="29654" x="5491163" y="990600"/>
          <p14:tracePt t="29670" x="5518150" y="990600"/>
          <p14:tracePt t="29678" x="5537200" y="990600"/>
          <p14:tracePt t="29688" x="5554663" y="990600"/>
          <p14:tracePt t="29699" x="5589588" y="990600"/>
          <p14:tracePt t="29716" x="5634038" y="990600"/>
          <p14:tracePt t="29735" x="5653088" y="990600"/>
          <p14:tracePt t="29751" x="5661025" y="990600"/>
          <p14:tracePt t="29967" x="5670550" y="990600"/>
          <p14:tracePt t="29974" x="5697538" y="990600"/>
          <p14:tracePt t="29985" x="5715000" y="990600"/>
          <p14:tracePt t="29998" x="5776913" y="990600"/>
          <p14:tracePt t="30016" x="5848350" y="990600"/>
          <p14:tracePt t="30033" x="5919788" y="990600"/>
          <p14:tracePt t="30049" x="5991225" y="990600"/>
          <p14:tracePt t="30065" x="6081713" y="990600"/>
          <p14:tracePt t="30082" x="6153150" y="990600"/>
          <p14:tracePt t="30098" x="6224588" y="990600"/>
          <p14:tracePt t="30114" x="6340475" y="990600"/>
          <p14:tracePt t="30131" x="6411913" y="990600"/>
          <p14:tracePt t="30147" x="6491288" y="990600"/>
          <p14:tracePt t="30165" x="6562725" y="990600"/>
          <p14:tracePt t="30180" x="6599238" y="990600"/>
          <p14:tracePt t="30198" x="6626225" y="1000125"/>
          <p14:tracePt t="30233" x="6643688" y="1009650"/>
          <p14:tracePt t="30249" x="6653213" y="1009650"/>
          <p14:tracePt t="30265" x="6661150" y="1009650"/>
          <p14:tracePt t="30280" x="6688138" y="1009650"/>
          <p14:tracePt t="30297" x="6715125" y="1009650"/>
          <p14:tracePt t="30314" x="6732588" y="1009650"/>
          <p14:tracePt t="30330" x="6769100" y="1009650"/>
          <p14:tracePt t="30347" x="6804025" y="1009650"/>
          <p14:tracePt t="30363" x="6840538" y="1017588"/>
          <p14:tracePt t="30380" x="6884988" y="1027113"/>
          <p14:tracePt t="30397" x="6919913" y="1036638"/>
          <p14:tracePt t="30414" x="7027863" y="1044575"/>
          <p14:tracePt t="30430" x="7116763" y="1054100"/>
          <p14:tracePt t="30447" x="7180263" y="1062038"/>
          <p14:tracePt t="30464" x="7224713" y="1062038"/>
          <p14:tracePt t="30480" x="7251700" y="1062038"/>
          <p14:tracePt t="30496" x="7277100" y="1062038"/>
          <p14:tracePt t="30512" x="7286625" y="1062038"/>
          <p14:tracePt t="30529" x="7323138" y="1062038"/>
          <p14:tracePt t="30546" x="7348538" y="1062038"/>
          <p14:tracePt t="30564" x="7375525" y="1062038"/>
          <p14:tracePt t="30579" x="7402513" y="1071563"/>
          <p14:tracePt t="30595" x="7429500" y="1081088"/>
          <p14:tracePt t="30611" x="7466013" y="1081088"/>
          <p14:tracePt t="30629" x="7500938" y="1081088"/>
          <p14:tracePt t="30646" x="7572375" y="1089025"/>
          <p14:tracePt t="30662" x="7616825" y="1089025"/>
          <p14:tracePt t="30679" x="7626350" y="1089025"/>
          <p14:tracePt t="30751" x="7626350" y="1108075"/>
          <p14:tracePt t="30767" x="7626350" y="1125538"/>
          <p14:tracePt t="30774" x="7626350" y="1152525"/>
          <p14:tracePt t="30786" x="7608888" y="1169988"/>
          <p14:tracePt t="30795" x="7581900" y="1196975"/>
          <p14:tracePt t="30811" x="7446963" y="1276350"/>
          <p14:tracePt t="30827" x="7277100" y="1347788"/>
          <p14:tracePt t="30846" x="6973888" y="1438275"/>
          <p14:tracePt t="30861" x="6858000" y="1446213"/>
          <p14:tracePt t="30878" x="6554788" y="1482725"/>
          <p14:tracePt t="30894" x="6357938" y="1517650"/>
          <p14:tracePt t="30911" x="6134100" y="1517650"/>
          <p14:tracePt t="30927" x="5830888" y="1536700"/>
          <p14:tracePt t="30945" x="5384800" y="1608138"/>
          <p14:tracePt t="30960" x="5062538" y="1660525"/>
          <p14:tracePt t="30978" x="4884738" y="1697038"/>
          <p14:tracePt t="30993" x="4732338" y="1714500"/>
          <p14:tracePt t="31011" x="4625975" y="1714500"/>
          <p14:tracePt t="31026" x="4518025" y="1714500"/>
          <p14:tracePt t="31043" x="4384675" y="1714500"/>
          <p14:tracePt t="31059" x="4205288" y="1714500"/>
          <p14:tracePt t="31077" x="4010025" y="1714500"/>
          <p14:tracePt t="31094" x="3803650" y="1714500"/>
          <p14:tracePt t="31110" x="3705225" y="1714500"/>
          <p14:tracePt t="31127" x="3652838" y="1714500"/>
          <p14:tracePt t="31143" x="3608388" y="1697038"/>
          <p14:tracePt t="31159" x="3562350" y="1687513"/>
          <p14:tracePt t="31176" x="3509963" y="1687513"/>
          <p14:tracePt t="31193" x="3465513" y="1687513"/>
          <p14:tracePt t="31209" x="3429000" y="1670050"/>
          <p14:tracePt t="31226" x="3402013" y="1670050"/>
          <p14:tracePt t="31242" x="3384550" y="1670050"/>
          <p14:tracePt t="31258" x="3375025" y="1670050"/>
          <p14:tracePt t="31298" x="3357563" y="1670050"/>
          <p14:tracePt t="31329" x="3348038" y="1670050"/>
          <p14:tracePt t="31346" x="3340100" y="1670050"/>
          <p14:tracePt t="31422" x="3330575" y="1670050"/>
          <p14:tracePt t="31446" x="3322638" y="1670050"/>
          <p14:tracePt t="31454" x="3313113" y="1660525"/>
          <p14:tracePt t="31472" x="3303588" y="1660525"/>
          <p14:tracePt t="31487" x="3295650" y="1660525"/>
          <p14:tracePt t="31511" x="3286125" y="1660525"/>
          <p14:tracePt t="31518" x="3276600" y="1660525"/>
          <p14:tracePt t="31528" x="3268663" y="1652588"/>
          <p14:tracePt t="31540" x="3241675" y="1652588"/>
          <p14:tracePt t="31557" x="3179763" y="1643063"/>
          <p14:tracePt t="31574" x="3009900" y="1616075"/>
          <p14:tracePt t="31590" x="2867025" y="1589088"/>
          <p14:tracePt t="31608" x="2687638" y="1571625"/>
          <p14:tracePt t="31624" x="2581275" y="1544638"/>
          <p14:tracePt t="31639" x="2490788" y="1536700"/>
          <p14:tracePt t="31657" x="2446338" y="1527175"/>
          <p14:tracePt t="31673" x="2411413" y="1527175"/>
          <p14:tracePt t="31707" x="2401888" y="1517650"/>
          <p14:tracePt t="31774" x="2393950" y="1509713"/>
          <p14:tracePt t="31854" x="2384425" y="1500188"/>
          <p14:tracePt t="31894" x="2374900" y="1500188"/>
          <p14:tracePt t="31911" x="2366963" y="1482725"/>
          <p14:tracePt t="32038" x="2357438" y="1482725"/>
          <p14:tracePt t="32103" x="2347913" y="1482725"/>
          <p14:tracePt t="32134" x="2339975" y="1482725"/>
          <p14:tracePt t="32198" x="2330450" y="1473200"/>
          <p14:tracePt t="32214" x="2322513" y="1473200"/>
          <p14:tracePt t="32239" x="2312988" y="1473200"/>
          <p14:tracePt t="32486" x="2312988" y="1465263"/>
          <p14:tracePt t="32494" x="2322513" y="1465263"/>
          <p14:tracePt t="32505" x="2330450" y="1455738"/>
          <p14:tracePt t="32519" x="2366963" y="1455738"/>
          <p14:tracePt t="32535" x="2393950" y="1446213"/>
          <p14:tracePt t="32552" x="2419350" y="1428750"/>
          <p14:tracePt t="32569" x="2455863" y="1428750"/>
          <p14:tracePt t="32585" x="2490788" y="1428750"/>
          <p14:tracePt t="32602" x="2536825" y="1428750"/>
          <p14:tracePt t="32618" x="2589213" y="1428750"/>
          <p14:tracePt t="32634" x="2660650" y="1428750"/>
          <p14:tracePt t="32650" x="2759075" y="1428750"/>
          <p14:tracePt t="32668" x="2857500" y="1428750"/>
          <p14:tracePt t="32684" x="2938463" y="1428750"/>
          <p14:tracePt t="32700" x="3000375" y="1428750"/>
          <p14:tracePt t="32717" x="3062288" y="1428750"/>
          <p14:tracePt t="32734" x="3197225" y="1428750"/>
          <p14:tracePt t="32751" x="3295650" y="1428750"/>
          <p14:tracePt t="32768" x="3375025" y="1428750"/>
          <p14:tracePt t="32785" x="3446463" y="1428750"/>
          <p14:tracePt t="32790" x="3465513" y="1428750"/>
          <p14:tracePt t="32800" x="3490913" y="1428750"/>
          <p14:tracePt t="32816" x="3527425" y="1428750"/>
          <p14:tracePt t="32834" x="3554413" y="1428750"/>
          <p14:tracePt t="32850" x="3608388" y="1419225"/>
          <p14:tracePt t="32867" x="3633788" y="1411288"/>
          <p14:tracePt t="32883" x="3670300" y="1401763"/>
          <p14:tracePt t="32900" x="3724275" y="1393825"/>
          <p14:tracePt t="32917" x="3786188" y="1374775"/>
          <p14:tracePt t="32933" x="3848100" y="1374775"/>
          <p14:tracePt t="32950" x="3919538" y="1366838"/>
          <p14:tracePt t="32966" x="3965575" y="1357313"/>
          <p14:tracePt t="32983" x="4017963" y="1357313"/>
          <p14:tracePt t="32998" x="4062413" y="1347788"/>
          <p14:tracePt t="33016" x="4133850" y="1339850"/>
          <p14:tracePt t="33033" x="4205288" y="1322388"/>
          <p14:tracePt t="33049" x="4295775" y="1322388"/>
          <p14:tracePt t="33066" x="4357688" y="1322388"/>
          <p14:tracePt t="33082" x="4411663" y="1312863"/>
          <p14:tracePt t="33099" x="4446588" y="1312863"/>
          <p14:tracePt t="33115" x="4483100" y="1312863"/>
          <p14:tracePt t="33134" x="4491038" y="1303338"/>
          <p14:tracePt t="33149" x="4510088" y="1303338"/>
          <p14:tracePt t="33166" x="4545013" y="1303338"/>
          <p14:tracePt t="33184" x="4562475" y="1303338"/>
          <p14:tracePt t="33198" x="4589463" y="1303338"/>
          <p14:tracePt t="33215" x="4598988" y="1303338"/>
          <p14:tracePt t="33247" x="4616450" y="1303338"/>
          <p14:tracePt t="33264" x="4643438" y="1303338"/>
          <p14:tracePt t="33281" x="4660900" y="1303338"/>
          <p14:tracePt t="33298" x="4687888" y="1303338"/>
          <p14:tracePt t="33303" x="4705350" y="1303338"/>
          <p14:tracePt t="33315" x="4714875" y="1303338"/>
          <p14:tracePt t="33331" x="4751388" y="1303338"/>
          <p14:tracePt t="33348" x="4768850" y="1303338"/>
          <p14:tracePt t="33364" x="4786313" y="1303338"/>
          <p14:tracePt t="33380" x="4795838" y="1303338"/>
          <p14:tracePt t="33397" x="4803775" y="1303338"/>
          <p14:tracePt t="33417" x="4813300" y="1303338"/>
          <p14:tracePt t="33534" x="4822825" y="1303338"/>
          <p14:tracePt t="33566" x="4830763" y="1312863"/>
          <p14:tracePt t="33574" x="4840288" y="1312863"/>
          <p14:tracePt t="33583" x="4848225" y="1322388"/>
          <p14:tracePt t="33599" x="4867275" y="1322388"/>
          <p14:tracePt t="33615" x="4884738" y="1322388"/>
          <p14:tracePt t="33630" x="4911725" y="1330325"/>
          <p14:tracePt t="33647" x="4946650" y="1339850"/>
          <p14:tracePt t="33662" x="5037138" y="1366838"/>
          <p14:tracePt t="33679" x="5126038" y="1393825"/>
          <p14:tracePt t="33696" x="5241925" y="1428750"/>
          <p14:tracePt t="33712" x="5348288" y="1455738"/>
          <p14:tracePt t="33729" x="5446713" y="1490663"/>
          <p14:tracePt t="33745" x="5473700" y="1490663"/>
          <p14:tracePt t="33762" x="5500688" y="1490663"/>
          <p14:tracePt t="34614" x="5500688" y="1509713"/>
          <p14:tracePt t="34624" x="5483225" y="1536700"/>
          <p14:tracePt t="34631" x="5438775" y="1571625"/>
          <p14:tracePt t="34641" x="5394325" y="1608138"/>
          <p14:tracePt t="34657" x="5322888" y="1724025"/>
          <p14:tracePt t="34674" x="5232400" y="1839913"/>
          <p14:tracePt t="34690" x="5126038" y="1990725"/>
          <p14:tracePt t="34706" x="5018088" y="2152650"/>
          <p14:tracePt t="34726" x="4822825" y="2384425"/>
          <p14:tracePt t="34740" x="4759325" y="2455863"/>
          <p14:tracePt t="34757" x="4652963" y="2589213"/>
          <p14:tracePt t="34773" x="4527550" y="2741613"/>
          <p14:tracePt t="34791" x="4483100" y="2795588"/>
          <p14:tracePt t="34797" x="4465638" y="2813050"/>
          <p14:tracePt t="34808" x="4446588" y="2840038"/>
          <p14:tracePt t="34824" x="4438650" y="2857500"/>
          <p14:tracePt t="34840" x="4429125" y="2867025"/>
          <p14:tracePt t="34856" x="4419600" y="2884488"/>
          <p14:tracePt t="34873" x="4419600" y="2894013"/>
          <p14:tracePt t="35230" x="4402138" y="2894013"/>
          <p14:tracePt t="35238" x="4394200" y="2894013"/>
          <p14:tracePt t="35262" x="4384675" y="2894013"/>
          <p14:tracePt t="35273" x="4375150" y="2894013"/>
          <p14:tracePt t="35287" x="4375150" y="2884488"/>
          <p14:tracePt t="35305" x="4367213" y="2867025"/>
          <p14:tracePt t="35653" x="4357688" y="2857500"/>
          <p14:tracePt t="35758" x="4348163" y="2857500"/>
          <p14:tracePt t="35798" x="4340225" y="2857500"/>
          <p14:tracePt t="35806" x="4340225" y="2847975"/>
          <p14:tracePt t="35830" x="4330700" y="2840038"/>
          <p14:tracePt t="35846" x="4322763" y="2840038"/>
          <p14:tracePt t="35886" x="4313238" y="2830513"/>
          <p14:tracePt t="35904" x="4295775" y="2830513"/>
          <p14:tracePt t="35926" x="4286250" y="2822575"/>
          <p14:tracePt t="35934" x="4276725" y="2813050"/>
          <p14:tracePt t="35998" x="4268788" y="2803525"/>
          <p14:tracePt t="36022" x="4259263" y="2803525"/>
          <p14:tracePt t="36038" x="4251325" y="2795588"/>
          <p14:tracePt t="36054" x="4251325" y="2786063"/>
          <p14:tracePt t="36062" x="4241800" y="2786063"/>
          <p14:tracePt t="36086" x="4232275" y="2776538"/>
          <p14:tracePt t="36142" x="4224338" y="2776538"/>
          <p14:tracePt t="36149" x="4214813" y="2768600"/>
          <p14:tracePt t="36246" x="4205288" y="2768600"/>
          <p14:tracePt t="36279" x="4205288" y="2759075"/>
          <p14:tracePt t="36333" x="4197350" y="2751138"/>
          <p14:tracePt t="36542" x="4187825" y="2751138"/>
          <p14:tracePt t="37877" x="4179888" y="2751138"/>
          <p14:tracePt t="37894" x="4160838" y="2751138"/>
          <p14:tracePt t="37901" x="4152900" y="2759075"/>
          <p14:tracePt t="37911" x="4143375" y="2759075"/>
          <p14:tracePt t="37922" x="4125913" y="2768600"/>
          <p14:tracePt t="37940" x="4108450" y="2776538"/>
          <p14:tracePt t="37955" x="4089400" y="2786063"/>
          <p14:tracePt t="37973" x="4081463" y="2803525"/>
          <p14:tracePt t="37990" x="4062413" y="2803525"/>
          <p14:tracePt t="38007" x="4054475" y="2813050"/>
          <p14:tracePt t="38024" x="4037013" y="2830513"/>
          <p14:tracePt t="38039" x="4017963" y="2830513"/>
          <p14:tracePt t="38056" x="4010025" y="2840038"/>
          <p14:tracePt t="38073" x="3983038" y="2847975"/>
          <p14:tracePt t="38089" x="3956050" y="2857500"/>
          <p14:tracePt t="38105" x="3911600" y="2884488"/>
          <p14:tracePt t="38122" x="3867150" y="2894013"/>
          <p14:tracePt t="38138" x="3840163" y="2901950"/>
          <p14:tracePt t="38141" x="3830638" y="2901950"/>
          <p14:tracePt t="38155" x="3803650" y="2911475"/>
          <p14:tracePt t="38175" x="3759200" y="2928938"/>
          <p14:tracePt t="38190" x="3705225" y="2938463"/>
          <p14:tracePt t="38206" x="3687763" y="2955925"/>
          <p14:tracePt t="38222" x="3660775" y="2955925"/>
          <p14:tracePt t="38238" x="3633788" y="2965450"/>
          <p14:tracePt t="38255" x="3608388" y="2982913"/>
          <p14:tracePt t="38271" x="3581400" y="2990850"/>
          <p14:tracePt t="38288" x="3544888" y="3009900"/>
          <p14:tracePt t="38305" x="3527425" y="3017838"/>
          <p14:tracePt t="38321" x="3490913" y="3027363"/>
          <p14:tracePt t="38338" x="3473450" y="3044825"/>
          <p14:tracePt t="38354" x="3455988" y="3044825"/>
          <p14:tracePt t="38371" x="3455988" y="3054350"/>
          <p14:tracePt t="38438" x="3446463" y="3054350"/>
          <p14:tracePt t="38477" x="3446463" y="3062288"/>
          <p14:tracePt t="38791" x="3446463" y="3054350"/>
          <p14:tracePt t="38806" x="3438525" y="3044825"/>
          <p14:tracePt t="38814" x="3429000" y="3036888"/>
          <p14:tracePt t="38861" x="3429000" y="3027363"/>
          <p14:tracePt t="38926" x="3429000" y="3017838"/>
          <p14:tracePt t="38966" x="3419475" y="3009900"/>
          <p14:tracePt t="39198" x="3419475" y="3000375"/>
          <p14:tracePt t="39213" x="3411538" y="3000375"/>
          <p14:tracePt t="39230" x="3402013" y="3000375"/>
          <p14:tracePt t="39254" x="3394075" y="3009900"/>
          <p14:tracePt t="39365" x="3384550" y="3017838"/>
          <p14:tracePt t="39385" x="3375025" y="3017838"/>
          <p14:tracePt t="39533" x="3375025" y="3036888"/>
          <p14:tracePt t="39550" x="3367088" y="3044825"/>
          <p14:tracePt t="39621" x="3357563" y="3044825"/>
          <p14:tracePt t="39630" x="3340100" y="3044825"/>
          <p14:tracePt t="39647" x="3313113" y="3036888"/>
          <p14:tracePt t="39664" x="3276600" y="3000375"/>
          <p14:tracePt t="39681" x="3224213" y="2973388"/>
          <p14:tracePt t="39698" x="3179763" y="2946400"/>
          <p14:tracePt t="39714" x="3116263" y="2911475"/>
          <p14:tracePt t="39730" x="3044825" y="2857500"/>
          <p14:tracePt t="39746" x="2955925" y="2795588"/>
          <p14:tracePt t="39765" x="2822575" y="2714625"/>
          <p14:tracePt t="39780" x="2776538" y="2679700"/>
          <p14:tracePt t="39797" x="2687638" y="2608263"/>
          <p14:tracePt t="39815" x="2616200" y="2562225"/>
          <p14:tracePt t="39831" x="2562225" y="2509838"/>
          <p14:tracePt t="39846" x="2517775" y="2455863"/>
          <p14:tracePt t="39862" x="2455863" y="2357438"/>
          <p14:tracePt t="39879" x="2411413" y="2241550"/>
          <p14:tracePt t="39896" x="2393950" y="2160588"/>
          <p14:tracePt t="39912" x="2384425" y="2036763"/>
          <p14:tracePt t="39929" x="2357438" y="1911350"/>
          <p14:tracePt t="39945" x="2347913" y="1847850"/>
          <p14:tracePt t="39962" x="2322513" y="1785938"/>
          <p14:tracePt t="39980" x="2312988" y="1758950"/>
          <p14:tracePt t="39995" x="2295525" y="1724025"/>
          <p14:tracePt t="40012" x="2295525" y="1687513"/>
          <p14:tracePt t="40030" x="2295525" y="1581150"/>
          <p14:tracePt t="40046" x="2286000" y="1482725"/>
          <p14:tracePt t="40062" x="2286000" y="1438275"/>
          <p14:tracePt t="40079" x="2268538" y="1393825"/>
          <p14:tracePt t="40095" x="2259013" y="1374775"/>
          <p14:tracePt t="40112" x="2259013" y="1330325"/>
          <p14:tracePt t="40128" x="2241550" y="1258888"/>
          <p14:tracePt t="40144" x="2205038" y="1169988"/>
          <p14:tracePt t="40161" x="2179638" y="1108075"/>
          <p14:tracePt t="40177" x="2170113" y="1089025"/>
          <p14:tracePt t="40194" x="2160588" y="1071563"/>
          <p14:tracePt t="40212" x="2143125" y="1044575"/>
          <p14:tracePt t="40228" x="2143125" y="1036638"/>
          <p14:tracePt t="40245" x="2116138" y="990600"/>
          <p14:tracePt t="40261" x="2081213" y="946150"/>
          <p14:tracePt t="40278" x="2081213" y="919163"/>
          <p14:tracePt t="40295" x="2062163" y="893763"/>
          <p14:tracePt t="40317" x="2062163" y="874713"/>
          <p14:tracePt t="40327" x="2062163" y="866775"/>
          <p14:tracePt t="40345" x="2054225" y="847725"/>
          <p14:tracePt t="40361" x="2054225" y="839788"/>
          <p14:tracePt t="40377" x="2054225" y="822325"/>
          <p14:tracePt t="40394" x="2036763" y="803275"/>
          <p14:tracePt t="40410" x="2036763" y="795338"/>
          <p14:tracePt t="40477" x="2036763" y="785813"/>
          <p14:tracePt t="40509" x="2036763" y="768350"/>
          <p14:tracePt t="40542" x="2036763" y="758825"/>
          <p14:tracePt t="40565" x="2036763" y="741363"/>
          <p14:tracePt t="40589" x="2036763" y="731838"/>
          <p14:tracePt t="40606" x="2036763" y="723900"/>
          <p14:tracePt t="40615" x="2036763" y="714375"/>
          <p14:tracePt t="40626" x="2036763" y="704850"/>
          <p14:tracePt t="40647" x="2036763" y="687388"/>
          <p14:tracePt t="40658" x="2036763" y="679450"/>
          <p14:tracePt t="40679" x="2044700" y="669925"/>
          <p14:tracePt t="40717" x="2044700" y="660400"/>
          <p14:tracePt t="40918" x="2044700" y="652463"/>
          <p14:tracePt t="40944" x="2054225" y="652463"/>
          <p14:tracePt t="40950" x="2062163" y="642938"/>
          <p14:tracePt t="40960" x="2081213" y="642938"/>
          <p14:tracePt t="40974" x="2108200" y="642938"/>
          <p14:tracePt t="40991" x="2133600" y="642938"/>
          <p14:tracePt t="41007" x="2160588" y="633413"/>
          <p14:tracePt t="41024" x="2179638" y="633413"/>
          <p14:tracePt t="41040" x="2187575" y="625475"/>
          <p14:tracePt t="41725" x="2179638" y="704850"/>
          <p14:tracePt t="41733" x="2170113" y="803275"/>
          <p14:tracePt t="41742" x="2160588" y="911225"/>
          <p14:tracePt t="41753" x="2160588" y="1054100"/>
          <p14:tracePt t="41769" x="2160588" y="1393825"/>
          <p14:tracePt t="41786" x="2187575" y="1704975"/>
          <p14:tracePt t="41792" x="2197100" y="1866900"/>
          <p14:tracePt t="41802" x="2232025" y="2027238"/>
          <p14:tracePt t="41820" x="2286000" y="2295525"/>
          <p14:tracePt t="41836" x="2357438" y="2500313"/>
          <p14:tracePt t="41853" x="2473325" y="2724150"/>
          <p14:tracePt t="41869" x="2536825" y="2822575"/>
          <p14:tracePt t="41886" x="2571750" y="2884488"/>
          <p14:tracePt t="41903" x="2598738" y="2919413"/>
          <p14:tracePt t="41919" x="2616200" y="2946400"/>
          <p14:tracePt t="41936" x="2633663" y="2973388"/>
          <p14:tracePt t="41968" x="2633663" y="2982913"/>
          <p14:tracePt t="41984" x="2633663" y="2990850"/>
          <p14:tracePt t="42069" x="2643188" y="2990850"/>
          <p14:tracePt t="42101" x="2643188" y="2982913"/>
          <p14:tracePt t="42109" x="2643188" y="2946400"/>
          <p14:tracePt t="42120" x="2643188" y="2901950"/>
          <p14:tracePt t="42134" x="2643188" y="2822575"/>
          <p14:tracePt t="42151" x="2608263" y="2714625"/>
          <p14:tracePt t="42167" x="2562225" y="2660650"/>
          <p14:tracePt t="42184" x="2517775" y="2589213"/>
          <p14:tracePt t="42200" x="2473325" y="2536825"/>
          <p14:tracePt t="42217" x="2428875" y="2455863"/>
          <p14:tracePt t="42233" x="2411413" y="2393950"/>
          <p14:tracePt t="42250" x="2374900" y="2312988"/>
          <p14:tracePt t="42267" x="2366963" y="2276475"/>
          <p14:tracePt t="42300" x="2411413" y="2251075"/>
          <p14:tracePt t="42317" x="2625725" y="2251075"/>
          <p14:tracePt t="42333" x="2768600" y="2259013"/>
          <p14:tracePt t="42350" x="2847975" y="2268538"/>
          <p14:tracePt t="42366" x="2874963" y="2268538"/>
          <p14:tracePt t="42383" x="2884488" y="2268538"/>
          <p14:tracePt t="42437" x="2894013" y="2286000"/>
          <p14:tracePt t="42446" x="2901950" y="2330450"/>
          <p14:tracePt t="42454" x="2938463" y="2401888"/>
          <p14:tracePt t="42465" x="2965450" y="2473325"/>
          <p14:tracePt t="42483" x="3009900" y="2670175"/>
          <p14:tracePt t="42498" x="3071813" y="2867025"/>
          <p14:tracePt t="42517" x="3116263" y="3133725"/>
          <p14:tracePt t="42533" x="3116263" y="3251200"/>
          <p14:tracePt t="42549" x="3116263" y="3330575"/>
          <p14:tracePt t="42565" x="3081338" y="3429000"/>
          <p14:tracePt t="42582" x="3054350" y="3544888"/>
          <p14:tracePt t="42598" x="2973388" y="3697288"/>
          <p14:tracePt t="42615" x="2911475" y="3848100"/>
          <p14:tracePt t="42632" x="2847975" y="3983038"/>
          <p14:tracePt t="42648" x="2751138" y="4152900"/>
          <p14:tracePt t="42666" x="2652713" y="4268788"/>
          <p14:tracePt t="42681" x="2608263" y="4340225"/>
          <p14:tracePt t="42699" x="2554288" y="4429125"/>
          <p14:tracePt t="42714" x="2527300" y="4473575"/>
          <p14:tracePt t="42731" x="2517775" y="4527550"/>
          <p14:tracePt t="42748" x="2500313" y="4562475"/>
          <p14:tracePt t="42764" x="2482850" y="4572000"/>
          <p14:tracePt t="42781" x="2465388" y="4589463"/>
          <p14:tracePt t="42787" x="2446338" y="4598988"/>
          <p14:tracePt t="42799" x="2419350" y="4608513"/>
          <p14:tracePt t="42814" x="2322513" y="4660900"/>
          <p14:tracePt t="42830" x="2224088" y="4687888"/>
          <p14:tracePt t="42848" x="2098675" y="4705350"/>
          <p14:tracePt t="42864" x="1982788" y="4705350"/>
          <p14:tracePt t="42880" x="1884363" y="4705350"/>
          <p14:tracePt t="42897" x="1839913" y="4705350"/>
          <p14:tracePt t="42929" x="1822450" y="4705350"/>
          <p14:tracePt t="42946" x="1812925" y="4643438"/>
          <p14:tracePt t="42965" x="1741488" y="4510088"/>
          <p14:tracePt t="42981" x="1697038" y="4419600"/>
          <p14:tracePt t="42998" x="1679575" y="4375150"/>
          <p14:tracePt t="43013" x="1660525" y="4330700"/>
          <p14:tracePt t="43030" x="1660525" y="4268788"/>
          <p14:tracePt t="43046" x="1660525" y="4205288"/>
          <p14:tracePt t="43063" x="1714500" y="4089400"/>
          <p14:tracePt t="43079" x="1830388" y="3902075"/>
          <p14:tracePt t="43096" x="1911350" y="3705225"/>
          <p14:tracePt t="43112" x="1982788" y="3544888"/>
          <p14:tracePt t="43130" x="2044700" y="3394075"/>
          <p14:tracePt t="43145" x="2098675" y="3276600"/>
          <p14:tracePt t="43162" x="2160588" y="3152775"/>
          <p14:tracePt t="43179" x="2268538" y="2982913"/>
          <p14:tracePt t="43196" x="2482850" y="2687638"/>
          <p14:tracePt t="43211" x="2536825" y="2633663"/>
          <p14:tracePt t="43229" x="2660650" y="2490788"/>
          <p14:tracePt t="43246" x="2724150" y="2419350"/>
          <p14:tracePt t="43262" x="2741613" y="2339975"/>
          <p14:tracePt t="43278" x="2751138" y="2276475"/>
          <p14:tracePt t="43295" x="2768600" y="2232025"/>
          <p14:tracePt t="43300" x="2768600" y="2224088"/>
          <p14:tracePt t="43311" x="2768600" y="2214563"/>
          <p14:tracePt t="43328" x="2768600" y="2187575"/>
          <p14:tracePt t="43344" x="2768600" y="2179638"/>
          <p14:tracePt t="43623" x="2768600" y="2170113"/>
          <p14:tracePt t="43637" x="2768600" y="2179638"/>
          <p14:tracePt t="43646" x="2768600" y="2187575"/>
          <p14:tracePt t="43660" x="2759075" y="2205038"/>
          <p14:tracePt t="43676" x="2751138" y="2224088"/>
          <p14:tracePt t="44133" x="2732088" y="2224088"/>
          <p14:tracePt t="44141" x="2705100" y="2259013"/>
          <p14:tracePt t="44158" x="2598738" y="2366963"/>
          <p14:tracePt t="44174" x="2446338" y="2544763"/>
          <p14:tracePt t="44190" x="2312988" y="2813050"/>
          <p14:tracePt t="44207" x="2214563" y="3027363"/>
          <p14:tracePt t="44223" x="2133600" y="3197225"/>
          <p14:tracePt t="44240" x="2089150" y="3340100"/>
          <p14:tracePt t="44256" x="2027238" y="3500438"/>
          <p14:tracePt t="44274" x="1990725" y="3660775"/>
          <p14:tracePt t="44289" x="1965325" y="3803650"/>
          <p14:tracePt t="44295" x="1965325" y="3840163"/>
          <p14:tracePt t="44306" x="1955800" y="3875088"/>
          <p14:tracePt t="44324" x="1946275" y="3902075"/>
          <p14:tracePt t="44340" x="1938338" y="3938588"/>
          <p14:tracePt t="44355" x="1938338" y="3946525"/>
          <p14:tracePt t="44373" x="1928813" y="4027488"/>
          <p14:tracePt t="44390" x="1919288" y="4089400"/>
          <p14:tracePt t="44406" x="1911350" y="4160838"/>
          <p14:tracePt t="44422" x="1901825" y="4205288"/>
          <p14:tracePt t="44439" x="1901825" y="4224338"/>
          <p14:tracePt t="44456" x="1884363" y="4259263"/>
          <p14:tracePt t="44471" x="1874838" y="4295775"/>
          <p14:tracePt t="44488" x="1874838" y="4330700"/>
          <p14:tracePt t="44505" x="1874838" y="4348163"/>
          <p14:tracePt t="44522" x="1874838" y="4357688"/>
          <p14:tracePt t="44597" x="1874838" y="4348163"/>
          <p14:tracePt t="44605" x="1874838" y="4340225"/>
          <p14:tracePt t="44621" x="1874838" y="4268788"/>
          <p14:tracePt t="44637" x="1874838" y="4143375"/>
          <p14:tracePt t="44655" x="1901825" y="4000500"/>
          <p14:tracePt t="44671" x="1919288" y="3830638"/>
          <p14:tracePt t="44687" x="1938338" y="3697288"/>
          <p14:tracePt t="44704" x="1965325" y="3633788"/>
          <p14:tracePt t="44721" x="1973263" y="3589338"/>
          <p14:tracePt t="44737" x="1973263" y="3554413"/>
          <p14:tracePt t="44754" x="1973263" y="3544888"/>
          <p14:tracePt t="44770" x="1973263" y="3509963"/>
          <p14:tracePt t="44787" x="1973263" y="3482975"/>
          <p14:tracePt t="44793" x="1973263" y="3473450"/>
          <p14:tracePt t="44806" x="1973263" y="3455988"/>
          <p14:tracePt t="44820" x="1973263" y="3429000"/>
          <p14:tracePt t="44836" x="1973263" y="3394075"/>
          <p14:tracePt t="44854" x="1973263" y="3348038"/>
          <p14:tracePt t="44870" x="1973263" y="3295650"/>
          <p14:tracePt t="44886" x="1973263" y="3268663"/>
          <p14:tracePt t="44950" x="1973263" y="3251200"/>
          <p14:tracePt t="44964" x="1982788" y="3241675"/>
          <p14:tracePt t="44981" x="1990725" y="3241675"/>
          <p14:tracePt t="44991" x="1990725" y="3232150"/>
          <p14:tracePt t="45004" x="2000250" y="3214688"/>
          <p14:tracePt t="45019" x="2027238" y="3170238"/>
          <p14:tracePt t="45036" x="2062163" y="3071813"/>
          <p14:tracePt t="45054" x="2071688" y="3036888"/>
          <p14:tracePt t="45070" x="2071688" y="3000375"/>
          <p14:tracePt t="45084" x="2071688" y="2990850"/>
          <p14:tracePt t="45125" x="2071688" y="2982913"/>
          <p14:tracePt t="45135" x="2071688" y="2973388"/>
          <p14:tracePt t="45151" x="2071688" y="2965450"/>
          <p14:tracePt t="45168" x="2071688" y="2955925"/>
          <p14:tracePt t="45185" x="2071688" y="2938463"/>
          <p14:tracePt t="45221" x="2071688" y="2928938"/>
          <p14:tracePt t="45238" x="2071688" y="2919413"/>
          <p14:tracePt t="45255" x="2071688" y="2911475"/>
          <p14:tracePt t="45286" x="2071688" y="2901950"/>
          <p14:tracePt t="45452" x="2089150" y="2874963"/>
          <p14:tracePt t="45477" x="2098675" y="2847975"/>
          <p14:tracePt t="45493" x="2098675" y="2840038"/>
          <p14:tracePt t="45508" x="2108200" y="2830513"/>
          <p14:tracePt t="45518" x="2116138" y="2822575"/>
          <p14:tracePt t="45535" x="2133600" y="2786063"/>
          <p14:tracePt t="45549" x="2152650" y="2741613"/>
          <p14:tracePt t="45566" x="2152650" y="2732088"/>
          <p14:tracePt t="45582" x="2152650" y="2724150"/>
          <p14:tracePt t="45616" x="2152650" y="2714625"/>
          <p14:tracePt t="46117" x="2160588" y="2705100"/>
          <p14:tracePt t="46125" x="2170113" y="2714625"/>
          <p14:tracePt t="46135" x="2170113" y="2724150"/>
          <p14:tracePt t="46146" x="2179638" y="2751138"/>
          <p14:tracePt t="46164" x="2187575" y="2803525"/>
          <p14:tracePt t="46181" x="2187575" y="2867025"/>
          <p14:tracePt t="46197" x="2187575" y="2911475"/>
          <p14:tracePt t="46214" x="2170113" y="2955925"/>
          <p14:tracePt t="46230" x="2152650" y="2973388"/>
          <p14:tracePt t="46246" x="2133600" y="2990850"/>
          <p14:tracePt t="46263" x="2116138" y="3009900"/>
          <p14:tracePt t="46279" x="2116138" y="3017838"/>
          <p14:tracePt t="46296" x="2098675" y="3017838"/>
          <p14:tracePt t="46312" x="2089150" y="3017838"/>
          <p14:tracePt t="46328" x="2081213" y="3017838"/>
          <p14:tracePt t="46397" x="2071688" y="3017838"/>
          <p14:tracePt t="46421" x="2062163" y="3017838"/>
          <p14:tracePt t="46484" x="2062163" y="3027363"/>
          <p14:tracePt t="46541" x="2062163" y="3036888"/>
          <p14:tracePt t="46597" x="2062163" y="3044825"/>
          <p14:tracePt t="46660" x="2062163" y="3036888"/>
          <p14:tracePt t="46741" x="2062163" y="3017838"/>
          <p14:tracePt t="47492" x="2081213" y="3017838"/>
          <p14:tracePt t="47501" x="2116138" y="3017838"/>
          <p14:tracePt t="47510" x="2160588" y="3027363"/>
          <p14:tracePt t="47523" x="2224088" y="3036888"/>
          <p14:tracePt t="47540" x="2347913" y="3062288"/>
          <p14:tracePt t="47555" x="2419350" y="3071813"/>
          <p14:tracePt t="47573" x="2465388" y="3098800"/>
          <p14:tracePt t="47588" x="2517775" y="3098800"/>
          <p14:tracePt t="47605" x="2562225" y="3098800"/>
          <p14:tracePt t="47622" x="2608263" y="3098800"/>
          <p14:tracePt t="47638" x="2633663" y="3098800"/>
          <p14:tracePt t="47655" x="2652713" y="3081338"/>
          <p14:tracePt t="47671" x="2660650" y="3054350"/>
          <p14:tracePt t="47688" x="2660650" y="3000375"/>
          <p14:tracePt t="47705" x="2660650" y="2955925"/>
          <p14:tracePt t="47720" x="2652713" y="2884488"/>
          <p14:tracePt t="47737" x="2625725" y="2822575"/>
          <p14:tracePt t="47756" x="2608263" y="2732088"/>
          <p14:tracePt t="47771" x="2598738" y="2705100"/>
          <p14:tracePt t="47788" x="2581275" y="2633663"/>
          <p14:tracePt t="47805" x="2581275" y="2581275"/>
          <p14:tracePt t="47822" x="2581275" y="2517775"/>
          <p14:tracePt t="47837" x="2581275" y="2465388"/>
          <p14:tracePt t="47853" x="2571750" y="2419350"/>
          <p14:tracePt t="47869" x="2571750" y="2401888"/>
          <p14:tracePt t="47887" x="2571750" y="2366963"/>
          <p14:tracePt t="47904" x="2571750" y="2347913"/>
          <p14:tracePt t="47919" x="2571750" y="2322513"/>
          <p14:tracePt t="47937" x="2571750" y="2295525"/>
          <p14:tracePt t="47980" x="2571750" y="2286000"/>
          <p14:tracePt t="48006" x="2581275" y="2286000"/>
          <p14:tracePt t="48012" x="2598738" y="2276475"/>
          <p14:tracePt t="48028" x="2625725" y="2276475"/>
          <p14:tracePt t="48039" x="2643188" y="2276475"/>
          <p14:tracePt t="48055" x="2705100" y="2276475"/>
          <p14:tracePt t="48069" x="2768600" y="2276475"/>
          <p14:tracePt t="48086" x="2840038" y="2276475"/>
          <p14:tracePt t="48103" x="2874963" y="2276475"/>
          <p14:tracePt t="48119" x="2911475" y="2276475"/>
          <p14:tracePt t="48135" x="2919413" y="2276475"/>
          <p14:tracePt t="48153" x="2938463" y="2276475"/>
          <p14:tracePt t="48169" x="2973388" y="2295525"/>
          <p14:tracePt t="48185" x="3000375" y="2303463"/>
          <p14:tracePt t="48201" x="3062288" y="2303463"/>
          <p14:tracePt t="48219" x="3108325" y="2339975"/>
          <p14:tracePt t="48236" x="3179763" y="2366963"/>
          <p14:tracePt t="48253" x="3214688" y="2393950"/>
          <p14:tracePt t="48269" x="3268663" y="2428875"/>
          <p14:tracePt t="48285" x="3303588" y="2473325"/>
          <p14:tracePt t="48302" x="3330575" y="2527300"/>
          <p14:tracePt t="48318" x="3367088" y="2670175"/>
          <p14:tracePt t="48335" x="3411538" y="2813050"/>
          <p14:tracePt t="48352" x="3446463" y="3017838"/>
          <p14:tracePt t="48368" x="3490913" y="3241675"/>
          <p14:tracePt t="48384" x="3490913" y="3394075"/>
          <p14:tracePt t="48401" x="3490913" y="3544888"/>
          <p14:tracePt t="48417" x="3429000" y="3714750"/>
          <p14:tracePt t="48434" x="3340100" y="3875088"/>
          <p14:tracePt t="48451" x="3179763" y="4143375"/>
          <p14:tracePt t="48467" x="3081338" y="4303713"/>
          <p14:tracePt t="48485" x="2973388" y="4446588"/>
          <p14:tracePt t="48500" x="2911475" y="4537075"/>
          <p14:tracePt t="48518" x="2840038" y="4616450"/>
          <p14:tracePt t="48534" x="2803525" y="4697413"/>
          <p14:tracePt t="48550" x="2786063" y="4786313"/>
          <p14:tracePt t="48567" x="2759075" y="4867275"/>
          <p14:tracePt t="48584" x="2741613" y="4919663"/>
          <p14:tracePt t="48600" x="2724150" y="4938713"/>
          <p14:tracePt t="48617" x="2714625" y="4956175"/>
          <p14:tracePt t="48633" x="2687638" y="4956175"/>
          <p14:tracePt t="48649" x="2625725" y="4956175"/>
          <p14:tracePt t="48667" x="2554288" y="4956175"/>
          <p14:tracePt t="48683" x="2465388" y="4919663"/>
          <p14:tracePt t="48701" x="2259013" y="4830763"/>
          <p14:tracePt t="48717" x="2160588" y="4776788"/>
          <p14:tracePt t="48733" x="2062163" y="4732338"/>
          <p14:tracePt t="48749" x="2036763" y="4724400"/>
          <p14:tracePt t="48766" x="2017713" y="4714875"/>
          <p14:tracePt t="48781" x="2017713" y="4705350"/>
          <p14:tracePt t="48788" x="2017713" y="4687888"/>
          <p14:tracePt t="48799" x="2017713" y="4679950"/>
          <p14:tracePt t="48815" x="2009775" y="4633913"/>
          <p14:tracePt t="48833" x="2009775" y="4581525"/>
          <p14:tracePt t="48849" x="2009775" y="4500563"/>
          <p14:tracePt t="48865" x="2009775" y="4411663"/>
          <p14:tracePt t="48881" x="2009775" y="4303713"/>
          <p14:tracePt t="48899" x="2027238" y="4179888"/>
          <p14:tracePt t="48915" x="2098675" y="3946525"/>
          <p14:tracePt t="48932" x="2160588" y="3759200"/>
          <p14:tracePt t="48948" x="2214563" y="3598863"/>
          <p14:tracePt t="48965" x="2259013" y="3473450"/>
          <p14:tracePt t="48981" x="2330450" y="3357563"/>
          <p14:tracePt t="48998" x="2374900" y="3214688"/>
          <p14:tracePt t="49015" x="2428875" y="3089275"/>
          <p14:tracePt t="49031" x="2465388" y="2973388"/>
          <p14:tracePt t="49049" x="2465388" y="2901950"/>
          <p14:tracePt t="49064" x="2465388" y="2857500"/>
          <p14:tracePt t="49080" x="2473325" y="2822575"/>
          <p14:tracePt t="49097" x="2490788" y="2786063"/>
          <p14:tracePt t="49114" x="2527300" y="2741613"/>
          <p14:tracePt t="49130" x="2554288" y="2714625"/>
          <p14:tracePt t="49147" x="2598738" y="2687638"/>
          <p14:tracePt t="49164" x="2616200" y="2633663"/>
          <p14:tracePt t="49180" x="2643188" y="2589213"/>
          <p14:tracePt t="49197" x="2643188" y="2544763"/>
          <p14:tracePt t="49214" x="2679700" y="2500313"/>
          <p14:tracePt t="49230" x="2705100" y="2465388"/>
          <p14:tracePt t="49247" x="2732088" y="2446338"/>
          <p14:tracePt t="49263" x="2768600" y="2428875"/>
          <p14:tracePt t="49280" x="2803525" y="2411413"/>
          <p14:tracePt t="49296" x="2830513" y="2401888"/>
          <p14:tracePt t="49302" x="2847975" y="2401888"/>
          <p14:tracePt t="49314" x="2857500" y="2401888"/>
          <p14:tracePt t="49329" x="2894013" y="2393950"/>
          <p14:tracePt t="49347" x="2973388" y="2384425"/>
          <p14:tracePt t="49364" x="3062288" y="2384425"/>
          <p14:tracePt t="49381" x="3108325" y="2384425"/>
          <p14:tracePt t="49396" x="3133725" y="2384425"/>
          <p14:tracePt t="49412" x="3152775" y="2384425"/>
          <p14:tracePt t="49429" x="3179763" y="2384425"/>
          <p14:tracePt t="49446" x="3187700" y="2384425"/>
          <p14:tracePt t="49461" x="3214688" y="2393950"/>
          <p14:tracePt t="49478" x="3224213" y="2401888"/>
          <p14:tracePt t="49494" x="3241675" y="2455863"/>
          <p14:tracePt t="49512" x="3259138" y="2536825"/>
          <p14:tracePt t="49528" x="3303588" y="2652713"/>
          <p14:tracePt t="49544" x="3330575" y="2751138"/>
          <p14:tracePt t="49561" x="3330575" y="2813050"/>
          <p14:tracePt t="49578" x="3330575" y="2867025"/>
          <p14:tracePt t="49594" x="3330575" y="2919413"/>
          <p14:tracePt t="49611" x="3286125" y="3009900"/>
          <p14:tracePt t="49629" x="3268663" y="3071813"/>
          <p14:tracePt t="49645" x="3241675" y="3125788"/>
          <p14:tracePt t="49661" x="3214688" y="3179763"/>
          <p14:tracePt t="49678" x="3187700" y="3251200"/>
          <p14:tracePt t="49695" x="3170238" y="3295650"/>
          <p14:tracePt t="49712" x="3143250" y="3348038"/>
          <p14:tracePt t="49728" x="3125788" y="3375025"/>
          <p14:tracePt t="49745" x="3108325" y="3402013"/>
          <p14:tracePt t="49761" x="3081338" y="3446463"/>
          <p14:tracePt t="49776" x="3054350" y="3500438"/>
          <p14:tracePt t="49793" x="3036888" y="3544888"/>
          <p14:tracePt t="49799" x="3036888" y="3571875"/>
          <p14:tracePt t="49812" x="3009900" y="3687763"/>
          <p14:tracePt t="49826" x="3000375" y="3768725"/>
          <p14:tracePt t="49843" x="2990850" y="3990975"/>
          <p14:tracePt t="49861" x="2973388" y="4116388"/>
          <p14:tracePt t="49877" x="2955925" y="4205288"/>
          <p14:tracePt t="49893" x="2928938" y="4259263"/>
          <p14:tracePt t="49909" x="2901950" y="4295775"/>
          <p14:tracePt t="49925" x="2874963" y="4322763"/>
          <p14:tracePt t="49943" x="2847975" y="4340225"/>
          <p14:tracePt t="49960" x="2822575" y="4348163"/>
          <p14:tracePt t="49976" x="2786063" y="4367213"/>
          <p14:tracePt t="49992" x="2751138" y="4394200"/>
          <p14:tracePt t="50008" x="2732088" y="4394200"/>
          <p14:tracePt t="50025" x="2687638" y="4419600"/>
          <p14:tracePt t="50042" x="2660650" y="4419600"/>
          <p14:tracePt t="50059" x="2633663" y="4429125"/>
          <p14:tracePt t="50075" x="2581275" y="4429125"/>
          <p14:tracePt t="50092" x="2465388" y="4411663"/>
          <p14:tracePt t="50108" x="2374900" y="4402138"/>
          <p14:tracePt t="50125" x="2303463" y="4394200"/>
          <p14:tracePt t="50142" x="2259013" y="4375150"/>
          <p14:tracePt t="50158" x="2224088" y="4357688"/>
          <p14:tracePt t="50175" x="2197100" y="4340225"/>
          <p14:tracePt t="50191" x="2187575" y="4340225"/>
          <p14:tracePt t="50207" x="2179638" y="4322763"/>
          <p14:tracePt t="50224" x="2160588" y="4295775"/>
          <p14:tracePt t="50241" x="2160588" y="4241800"/>
          <p14:tracePt t="50258" x="2133600" y="4187825"/>
          <p14:tracePt t="50261" x="2133600" y="4170363"/>
          <p14:tracePt t="50274" x="2133600" y="4133850"/>
          <p14:tracePt t="50292" x="2133600" y="4071938"/>
          <p14:tracePt t="50308" x="2133600" y="4000500"/>
          <p14:tracePt t="50325" x="2133600" y="3919538"/>
          <p14:tracePt t="50341" x="2133600" y="3786188"/>
          <p14:tracePt t="50357" x="2143125" y="3625850"/>
          <p14:tracePt t="50373" x="2160588" y="3500438"/>
          <p14:tracePt t="50391" x="2160588" y="3411538"/>
          <p14:tracePt t="50406" x="2170113" y="3322638"/>
          <p14:tracePt t="50424" x="2205038" y="3251200"/>
          <p14:tracePt t="50440" x="2241550" y="3143250"/>
          <p14:tracePt t="50457" x="2312988" y="3009900"/>
          <p14:tracePt t="50473" x="2339975" y="2928938"/>
          <p14:tracePt t="50491" x="2357438" y="2867025"/>
          <p14:tracePt t="50508" x="2366963" y="2795588"/>
          <p14:tracePt t="50523" x="2374900" y="2768600"/>
          <p14:tracePt t="50540" x="2411413" y="2697163"/>
          <p14:tracePt t="50556" x="2446338" y="2643188"/>
          <p14:tracePt t="50574" x="2500313" y="2562225"/>
          <p14:tracePt t="50590" x="2536825" y="2509838"/>
          <p14:tracePt t="50606" x="2562225" y="2455863"/>
          <p14:tracePt t="50622" x="2581275" y="2419350"/>
          <p14:tracePt t="50639" x="2589213" y="2393950"/>
          <p14:tracePt t="50656" x="2643188" y="2330450"/>
          <p14:tracePt t="50673" x="2687638" y="2286000"/>
          <p14:tracePt t="50689" x="2751138" y="2241550"/>
          <p14:tracePt t="50705" x="2786063" y="2205038"/>
          <p14:tracePt t="50723" x="2813050" y="2187575"/>
          <p14:tracePt t="50739" x="2847975" y="2170113"/>
          <p14:tracePt t="50756" x="2894013" y="2152650"/>
          <p14:tracePt t="50772" x="2928938" y="2143125"/>
          <p14:tracePt t="50789" x="3000375" y="2116138"/>
          <p14:tracePt t="50795" x="3017838" y="2116138"/>
          <p14:tracePt t="50806" x="3027363" y="2116138"/>
          <p14:tracePt t="50822" x="3044825" y="2116138"/>
          <p14:tracePt t="50861" x="3062288" y="2116138"/>
          <p14:tracePt t="50871" x="3071813" y="2116138"/>
          <p14:tracePt t="50887" x="3089275" y="2116138"/>
          <p14:tracePt t="50904" x="3116263" y="2125663"/>
          <p14:tracePt t="50920" x="3152775" y="2152650"/>
          <p14:tracePt t="50938" x="3179763" y="2170113"/>
          <p14:tracePt t="50954" x="3197225" y="2179638"/>
          <p14:tracePt t="50973" x="3214688" y="2232025"/>
          <p14:tracePt t="50988" x="3241675" y="2276475"/>
          <p14:tracePt t="51004" x="3268663" y="2339975"/>
          <p14:tracePt t="51021" x="3286125" y="2428875"/>
          <p14:tracePt t="51036" x="3286125" y="2509838"/>
          <p14:tracePt t="51054" x="3303588" y="2589213"/>
          <p14:tracePt t="51069" x="3322638" y="2670175"/>
          <p14:tracePt t="51086" x="3322638" y="2768600"/>
          <p14:tracePt t="51103" x="3322638" y="2857500"/>
          <p14:tracePt t="51120" x="3322638" y="2928938"/>
          <p14:tracePt t="51136" x="3322638" y="3000375"/>
          <p14:tracePt t="51152" x="3322638" y="3089275"/>
          <p14:tracePt t="51171" x="3286125" y="3205163"/>
          <p14:tracePt t="51185" x="3241675" y="3313113"/>
          <p14:tracePt t="51203" x="3170238" y="3554413"/>
          <p14:tracePt t="51220" x="3133725" y="3697288"/>
          <p14:tracePt t="51236" x="3108325" y="3813175"/>
          <p14:tracePt t="51253" x="3062288" y="3894138"/>
          <p14:tracePt t="51269" x="3036888" y="3946525"/>
          <p14:tracePt t="51286" x="3000375" y="3973513"/>
          <p14:tracePt t="51304" x="2946400" y="4010025"/>
          <p14:tracePt t="51320" x="2874963" y="4044950"/>
          <p14:tracePt t="51335" x="2786063" y="4081463"/>
          <p14:tracePt t="51353" x="2714625" y="4125913"/>
          <p14:tracePt t="51368" x="2643188" y="4170363"/>
          <p14:tracePt t="51385" x="2616200" y="4197350"/>
          <p14:tracePt t="51401" x="2598738" y="4197350"/>
          <p14:tracePt t="51428" x="2598738" y="4205288"/>
          <p14:tracePt t="51476" x="2589213" y="4205288"/>
          <p14:tracePt t="51652" x="2581275" y="4205288"/>
          <p14:tracePt t="51659" x="2571750" y="4205288"/>
          <p14:tracePt t="51670" x="2562225" y="4205288"/>
          <p14:tracePt t="51684" x="2544763" y="4187825"/>
          <p14:tracePt t="51700" x="2527300" y="4160838"/>
          <p14:tracePt t="51717" x="2482850" y="4089400"/>
          <p14:tracePt t="51733" x="2438400" y="3990975"/>
          <p14:tracePt t="51750" x="2374900" y="3929063"/>
          <p14:tracePt t="51766" x="2322513" y="3848100"/>
          <p14:tracePt t="51783" x="2295525" y="3768725"/>
          <p14:tracePt t="51790" x="2286000" y="3714750"/>
          <p14:tracePt t="51800" x="2286000" y="3643313"/>
          <p14:tracePt t="51817" x="2276475" y="3490913"/>
          <p14:tracePt t="51833" x="2259013" y="3357563"/>
          <p14:tracePt t="51849" x="2259013" y="3232150"/>
          <p14:tracePt t="51866" x="2268538" y="3160713"/>
          <p14:tracePt t="51883" x="2330450" y="3089275"/>
          <p14:tracePt t="51899" x="2384425" y="3062288"/>
          <p14:tracePt t="51915" x="2473325" y="2990850"/>
          <p14:tracePt t="51932" x="2536825" y="2938463"/>
          <p14:tracePt t="51949" x="2589213" y="2894013"/>
          <p14:tracePt t="51965" x="2608263" y="2867025"/>
          <p14:tracePt t="51980" x="2633663" y="2840038"/>
          <p14:tracePt t="51998" x="2670175" y="2795588"/>
          <p14:tracePt t="52016" x="2705100" y="2751138"/>
          <p14:tracePt t="52032" x="2741613" y="2714625"/>
          <p14:tracePt t="52048" x="2759075" y="2670175"/>
          <p14:tracePt t="52064" x="2768600" y="2670175"/>
          <p14:tracePt t="52080" x="2768600" y="2660650"/>
          <p14:tracePt t="52123" x="2776538" y="2660650"/>
          <p14:tracePt t="52164" x="2776538" y="2652713"/>
          <p14:tracePt t="52172" x="2786063" y="2652713"/>
          <p14:tracePt t="52213" x="2795588" y="2643188"/>
          <p14:tracePt t="52244" x="2795588" y="2633663"/>
          <p14:tracePt t="52268" x="2803525" y="2625725"/>
          <p14:tracePt t="52276" x="2813050" y="2625725"/>
          <p14:tracePt t="52291" x="2822575" y="2616200"/>
          <p14:tracePt t="52317" x="2830513" y="2616200"/>
          <p14:tracePt t="52324" x="2840038" y="2608263"/>
          <p14:tracePt t="53516" x="2840038" y="2616200"/>
          <p14:tracePt t="53525" x="2840038" y="2633663"/>
          <p14:tracePt t="53540" x="2840038" y="2687638"/>
          <p14:tracePt t="53557" x="2840038" y="2714625"/>
          <p14:tracePt t="53573" x="2847975" y="2751138"/>
          <p14:tracePt t="53590" x="2867025" y="2786063"/>
          <p14:tracePt t="53607" x="2884488" y="2803525"/>
          <p14:tracePt t="53624" x="2901950" y="2813050"/>
          <p14:tracePt t="53639" x="2901950" y="2822575"/>
          <p14:tracePt t="54004" x="2901950" y="2813050"/>
          <p14:tracePt t="54531" x="2901950" y="2803525"/>
          <p14:tracePt t="54548" x="2901950" y="2795588"/>
          <p14:tracePt t="54563" x="2901950" y="2786063"/>
          <p14:tracePt t="54580" x="2901950" y="2768600"/>
          <p14:tracePt t="54596" x="2901950" y="2759075"/>
          <p14:tracePt t="54620" x="2911475" y="2751138"/>
          <p14:tracePt t="54964" x="2911475" y="2732088"/>
          <p14:tracePt t="54979" x="2911475" y="2724150"/>
          <p14:tracePt t="55019" x="2911475" y="2714625"/>
          <p14:tracePt t="55043" x="2911475" y="2705100"/>
          <p14:tracePt t="55075" x="2911475" y="2697163"/>
          <p14:tracePt t="55595" x="2911475" y="2705100"/>
          <p14:tracePt t="55603" x="2928938" y="2741613"/>
          <p14:tracePt t="55614" x="2938463" y="2741613"/>
          <p14:tracePt t="55630" x="2973388" y="2795588"/>
          <p14:tracePt t="55646" x="3044825" y="2857500"/>
          <p14:tracePt t="55663" x="3143250" y="2928938"/>
          <p14:tracePt t="55678" x="3251200" y="3000375"/>
          <p14:tracePt t="55696" x="3340100" y="3036888"/>
          <p14:tracePt t="55712" x="3446463" y="3081338"/>
          <p14:tracePt t="55728" x="3581400" y="3116263"/>
          <p14:tracePt t="55745" x="3697288" y="3152775"/>
          <p14:tracePt t="55762" x="3786188" y="3187700"/>
          <p14:tracePt t="55778" x="3848100" y="3205163"/>
          <p14:tracePt t="55795" x="3875088" y="3205163"/>
          <p14:tracePt t="55813" x="3894138" y="3224213"/>
          <p14:tracePt t="55829" x="3919538" y="3232150"/>
          <p14:tracePt t="55845" x="3956050" y="3268663"/>
          <p14:tracePt t="55861" x="4010025" y="3295650"/>
          <p14:tracePt t="55878" x="4054475" y="3322638"/>
          <p14:tracePt t="55894" x="4089400" y="3340100"/>
          <p14:tracePt t="55911" x="4170363" y="3384550"/>
          <p14:tracePt t="55927" x="4276725" y="3446463"/>
          <p14:tracePt t="55944" x="4394200" y="3500438"/>
          <p14:tracePt t="55960" x="4527550" y="3554413"/>
          <p14:tracePt t="55976" x="4643438" y="3598863"/>
          <p14:tracePt t="55995" x="4751388" y="3670300"/>
          <p14:tracePt t="56011" x="4795838" y="3714750"/>
          <p14:tracePt t="56027" x="4840288" y="3741738"/>
          <p14:tracePt t="56044" x="4894263" y="3768725"/>
          <p14:tracePt t="56060" x="4946650" y="3786188"/>
          <p14:tracePt t="56077" x="4983163" y="3813175"/>
          <p14:tracePt t="56093" x="5010150" y="3813175"/>
          <p14:tracePt t="56110" x="5018088" y="3822700"/>
          <p14:tracePt t="56236" x="5010150" y="3822700"/>
          <p14:tracePt t="56243" x="5000625" y="3822700"/>
          <p14:tracePt t="56259" x="4973638" y="3803650"/>
          <p14:tracePt t="56276" x="4946650" y="3803650"/>
          <p14:tracePt t="56293" x="4919663" y="3776663"/>
          <p14:tracePt t="56309" x="4848225" y="3751263"/>
          <p14:tracePt t="56326" x="4813300" y="3724275"/>
          <p14:tracePt t="56342" x="4759325" y="3705225"/>
          <p14:tracePt t="56359" x="4714875" y="3679825"/>
          <p14:tracePt t="56376" x="4687888" y="3660775"/>
          <p14:tracePt t="56392" x="4660900" y="3643313"/>
          <p14:tracePt t="56408" x="4633913" y="3633788"/>
          <p14:tracePt t="56425" x="4616450" y="3625850"/>
          <p14:tracePt t="56442" x="4581525" y="3608388"/>
          <p14:tracePt t="56458" x="4554538" y="3589338"/>
          <p14:tracePt t="56476" x="4554538" y="3571875"/>
          <p14:tracePt t="56492" x="4537075" y="3544888"/>
          <p14:tracePt t="56508" x="4537075" y="3536950"/>
          <p14:tracePt t="56524" x="4537075" y="3527425"/>
          <p14:tracePt t="56541" x="4537075" y="3509963"/>
          <p14:tracePt t="56558" x="4537075" y="3500438"/>
          <p14:tracePt t="56590" x="4537075" y="3490913"/>
          <p14:tracePt t="56683" x="4545013" y="3490913"/>
          <p14:tracePt t="56710" x="4554538" y="3490913"/>
          <p14:tracePt t="56739" x="4562475" y="3490913"/>
          <p14:tracePt t="56757" x="4581525" y="3490913"/>
          <p14:tracePt t="56764" x="4589463" y="3490913"/>
          <p14:tracePt t="56780" x="4608513" y="3490913"/>
          <p14:tracePt t="56790" x="4616450" y="3490913"/>
          <p14:tracePt t="56813" x="4625975" y="3490913"/>
          <p14:tracePt t="56829" x="4643438" y="3509963"/>
          <p14:tracePt t="56845" x="4652963" y="3527425"/>
          <p14:tracePt t="56861" x="4652963" y="3536950"/>
          <p14:tracePt t="56872" x="4670425" y="3544888"/>
          <p14:tracePt t="56891" x="4705350" y="3608388"/>
          <p14:tracePt t="56905" x="4714875" y="3625850"/>
          <p14:tracePt t="56924" x="4741863" y="3697288"/>
          <p14:tracePt t="56939" x="4751388" y="3741738"/>
          <p14:tracePt t="56955" x="4759325" y="3795713"/>
          <p14:tracePt t="56972" x="4759325" y="3830638"/>
          <p14:tracePt t="56989" x="4759325" y="3884613"/>
          <p14:tracePt t="57005" x="4759325" y="3929063"/>
          <p14:tracePt t="57022" x="4759325" y="3946525"/>
          <p14:tracePt t="57155" x="4759325" y="3956050"/>
          <p14:tracePt t="57211" x="4751388" y="3956050"/>
          <p14:tracePt t="57227" x="4741863" y="3956050"/>
          <p14:tracePt t="57251" x="4732338" y="3946525"/>
          <p14:tracePt t="57267" x="4732338" y="3938588"/>
          <p14:tracePt t="57323" x="4732338" y="3929063"/>
          <p14:tracePt t="57331" x="4724400" y="3929063"/>
          <p14:tracePt t="57379" x="4714875" y="3919538"/>
          <p14:tracePt t="57396" x="4705350" y="3911600"/>
          <p14:tracePt t="57427" x="4697413" y="3911600"/>
          <p14:tracePt t="57435" x="4687888" y="3911600"/>
          <p14:tracePt t="57459" x="4679950" y="3911600"/>
          <p14:tracePt t="57508" x="4670425" y="3911600"/>
          <p14:tracePt t="57547" x="4652963" y="3911600"/>
          <p14:tracePt t="57603" x="4643438" y="3911600"/>
          <p14:tracePt t="57635" x="4625975" y="3911600"/>
          <p14:tracePt t="57691" x="4616450" y="3911600"/>
          <p14:tracePt t="57731" x="4598988" y="3911600"/>
          <p14:tracePt t="57747" x="4589463" y="3919538"/>
          <p14:tracePt t="57763" x="4581525" y="3919538"/>
          <p14:tracePt t="57772" x="4572000" y="3919538"/>
          <p14:tracePt t="57789" x="4554538" y="3919538"/>
          <p14:tracePt t="57806" x="4545013" y="3919538"/>
          <p14:tracePt t="57818" x="4537075" y="3919538"/>
          <p14:tracePt t="57835" x="4518025" y="3919538"/>
          <p14:tracePt t="57870" x="4510088" y="3919538"/>
          <p14:tracePt t="57891" x="4500563" y="3919538"/>
          <p14:tracePt t="57923" x="4491038" y="3919538"/>
          <p14:tracePt t="58059" x="4483100" y="3919538"/>
          <p14:tracePt t="58075" x="4473575" y="3919538"/>
          <p14:tracePt t="58101" x="4465638" y="3919538"/>
          <p14:tracePt t="58107" x="4456113" y="3919538"/>
          <p14:tracePt t="58155" x="4446588" y="3919538"/>
          <p14:tracePt t="58163" x="4438650" y="3919538"/>
          <p14:tracePt t="58196" x="4419600" y="3911600"/>
          <p14:tracePt t="58204" x="4419600" y="3902075"/>
          <p14:tracePt t="58215" x="4402138" y="3894138"/>
          <p14:tracePt t="58231" x="4375150" y="3875088"/>
          <p14:tracePt t="58248" x="4322763" y="3840163"/>
          <p14:tracePt t="58266" x="4241800" y="3786188"/>
          <p14:tracePt t="58283" x="4179888" y="3724275"/>
          <p14:tracePt t="58300" x="4133850" y="3670300"/>
          <p14:tracePt t="58316" x="4062413" y="3589338"/>
          <p14:tracePt t="58333" x="4010025" y="3527425"/>
          <p14:tracePt t="58348" x="3973513" y="3482975"/>
          <p14:tracePt t="58364" x="3919538" y="3411538"/>
          <p14:tracePt t="58380" x="3857625" y="3348038"/>
          <p14:tracePt t="58397" x="3768725" y="3232150"/>
          <p14:tracePt t="58414" x="3643313" y="3116263"/>
          <p14:tracePt t="58430" x="3517900" y="3009900"/>
          <p14:tracePt t="58448" x="3367088" y="2901950"/>
          <p14:tracePt t="58464" x="3251200" y="2830513"/>
          <p14:tracePt t="58480" x="3170238" y="2795588"/>
          <p14:tracePt t="58496" x="3143250" y="2768600"/>
          <p14:tracePt t="58514" x="3125788" y="2768600"/>
          <p14:tracePt t="58529" x="3108325" y="2751138"/>
          <p14:tracePt t="58547" x="3027363" y="2660650"/>
          <p14:tracePt t="58564" x="2919413" y="2608263"/>
          <p14:tracePt t="58580" x="2795588" y="2509838"/>
          <p14:tracePt t="58597" x="2660650" y="2393950"/>
          <p14:tracePt t="58613" x="2527300" y="2241550"/>
          <p14:tracePt t="58630" x="2411413" y="2062163"/>
          <p14:tracePt t="58647" x="2322513" y="1946275"/>
          <p14:tracePt t="58662" x="2251075" y="1847850"/>
          <p14:tracePt t="58679" x="2224088" y="1803400"/>
          <p14:tracePt t="58695" x="2205038" y="1785938"/>
          <p14:tracePt t="58712" x="2187575" y="1758950"/>
          <p14:tracePt t="58729" x="2160588" y="1714500"/>
          <p14:tracePt t="58762" x="2133600" y="1670050"/>
          <p14:tracePt t="58779" x="2116138" y="1633538"/>
          <p14:tracePt t="58795" x="2081213" y="1589088"/>
          <p14:tracePt t="58812" x="2044700" y="1536700"/>
          <p14:tracePt t="58827" x="2009775" y="1490663"/>
          <p14:tracePt t="58845" x="2000250" y="1465263"/>
          <p14:tracePt t="58861" x="1990725" y="1438275"/>
          <p14:tracePt t="58879" x="1982788" y="1419225"/>
          <p14:tracePt t="58895" x="1982788" y="1411288"/>
          <p14:tracePt t="58912" x="2116138" y="1411288"/>
          <p14:tracePt t="58928" x="2419350" y="1517650"/>
          <p14:tracePt t="58946" x="3133725" y="1857375"/>
          <p14:tracePt t="58962" x="3732213" y="2187575"/>
          <p14:tracePt t="58979" x="4259263" y="2554288"/>
          <p14:tracePt t="58996" x="4705350" y="2874963"/>
          <p14:tracePt t="59011" x="5010150" y="3116263"/>
          <p14:tracePt t="59028" x="5153025" y="3205163"/>
          <p14:tracePt t="59045" x="5197475" y="3224213"/>
          <p14:tracePt t="59060" x="5214938" y="3241675"/>
          <p14:tracePt t="59078" x="5224463" y="3251200"/>
          <p14:tracePt t="59094" x="5241925" y="3276600"/>
          <p14:tracePt t="59112" x="5276850" y="3313113"/>
          <p14:tracePt t="59127" x="5295900" y="3340100"/>
          <p14:tracePt t="59194" x="5276850" y="3340100"/>
          <p14:tracePt t="59203" x="5251450" y="3340100"/>
          <p14:tracePt t="59213" x="5224463" y="3340100"/>
          <p14:tracePt t="59227" x="5187950" y="3340100"/>
          <p14:tracePt t="59245" x="5133975" y="3313113"/>
          <p14:tracePt t="59260" x="5108575" y="3313113"/>
          <p14:tracePt t="59276" x="5072063" y="3295650"/>
          <p14:tracePt t="59293" x="5054600" y="3286125"/>
          <p14:tracePt t="59310" x="5018088" y="3259138"/>
          <p14:tracePt t="59326" x="4946650" y="3224213"/>
          <p14:tracePt t="59342" x="4848225" y="3205163"/>
          <p14:tracePt t="59359" x="4732338" y="3170238"/>
          <p14:tracePt t="59376" x="4660900" y="3143250"/>
          <p14:tracePt t="59394" x="4589463" y="3125788"/>
          <p14:tracePt t="59410" x="4572000" y="3125788"/>
          <p14:tracePt t="59426" x="4527550" y="3098800"/>
          <p14:tracePt t="59442" x="4510088" y="3098800"/>
          <p14:tracePt t="59460" x="4500563" y="3098800"/>
          <p14:tracePt t="59476" x="4491038" y="3098800"/>
          <p14:tracePt t="59492" x="4473575" y="3098800"/>
          <p14:tracePt t="59587" x="4465638" y="3098800"/>
          <p14:tracePt t="59612" x="4446588" y="3098800"/>
          <p14:tracePt t="59628" x="4438650" y="3098800"/>
          <p14:tracePt t="59645" x="4419600" y="3098800"/>
          <p14:tracePt t="59651" x="4411663" y="3098800"/>
          <p14:tracePt t="59660" x="4384675" y="3098800"/>
          <p14:tracePt t="59677" x="4367213" y="3089275"/>
          <p14:tracePt t="59692" x="4340225" y="3071813"/>
          <p14:tracePt t="59842" x="4330700" y="3071813"/>
          <p14:tracePt t="59860" x="4340225" y="3071813"/>
          <p14:tracePt t="59867" x="4348163" y="3071813"/>
          <p14:tracePt t="59878" x="4357688" y="3062288"/>
          <p14:tracePt t="59891" x="4375150" y="3062288"/>
          <p14:tracePt t="59907" x="4384675" y="3062288"/>
          <p14:tracePt t="59924" x="4411663" y="3062288"/>
          <p14:tracePt t="59939" x="4518025" y="3062288"/>
          <p14:tracePt t="59956" x="4768850" y="3062288"/>
          <p14:tracePt t="59973" x="5160963" y="3062288"/>
          <p14:tracePt t="59990" x="5581650" y="3116263"/>
          <p14:tracePt t="60005" x="5830888" y="3152775"/>
          <p14:tracePt t="60022" x="5983288" y="3152775"/>
          <p14:tracePt t="60039" x="6045200" y="3152775"/>
          <p14:tracePt t="60056" x="6099175" y="3152775"/>
          <p14:tracePt t="60071" x="6161088" y="3152775"/>
          <p14:tracePt t="60089" x="6276975" y="3152775"/>
          <p14:tracePt t="60106" x="6456363" y="3152775"/>
          <p14:tracePt t="60122" x="6572250" y="3152775"/>
          <p14:tracePt t="60139" x="6653213" y="3170238"/>
          <p14:tracePt t="60157" x="6732588" y="3197225"/>
          <p14:tracePt t="60173" x="6769100" y="3197225"/>
          <p14:tracePt t="60189" x="6813550" y="3197225"/>
          <p14:tracePt t="60206" x="6831013" y="3197225"/>
          <p14:tracePt t="60221" x="6858000" y="3197225"/>
          <p14:tracePt t="60238" x="6875463" y="3197225"/>
          <p14:tracePt t="60255" x="6902450" y="3197225"/>
          <p14:tracePt t="60271" x="6929438" y="3197225"/>
          <p14:tracePt t="60287" x="6946900" y="3197225"/>
          <p14:tracePt t="60594" x="6956425" y="3197225"/>
          <p14:tracePt t="60627" x="6938963" y="3187700"/>
          <p14:tracePt t="60643" x="6919913" y="3179763"/>
          <p14:tracePt t="60667" x="6902450" y="3170238"/>
          <p14:tracePt t="60674" x="6894513" y="3170238"/>
          <p14:tracePt t="60685" x="6875463" y="3170238"/>
          <p14:tracePt t="60702" x="6823075" y="3160713"/>
          <p14:tracePt t="60719" x="6715125" y="3160713"/>
          <p14:tracePt t="60735" x="6581775" y="3152775"/>
          <p14:tracePt t="60752" x="6367463" y="3152775"/>
          <p14:tracePt t="60769" x="6126163" y="3143250"/>
          <p14:tracePt t="60786" x="5776913" y="3125788"/>
          <p14:tracePt t="60803" x="5572125" y="3125788"/>
          <p14:tracePt t="60818" x="5419725" y="3125788"/>
          <p14:tracePt t="60836" x="5330825" y="3125788"/>
          <p14:tracePt t="60851" x="5268913" y="3125788"/>
          <p14:tracePt t="60868" x="5232400" y="3125788"/>
          <p14:tracePt t="60884" x="5197475" y="3125788"/>
          <p14:tracePt t="60902" x="5170488" y="3125788"/>
          <p14:tracePt t="60918" x="5133975" y="3125788"/>
          <p14:tracePt t="60934" x="5099050" y="3125788"/>
          <p14:tracePt t="60951" x="5072063" y="3125788"/>
          <p14:tracePt t="60967" x="5045075" y="3125788"/>
          <p14:tracePt t="60985" x="5018088" y="3116263"/>
          <p14:tracePt t="61002" x="4991100" y="3116263"/>
          <p14:tracePt t="61036" x="4965700" y="3116263"/>
          <p14:tracePt t="61052" x="4929188" y="3108325"/>
          <p14:tracePt t="61067" x="4894263" y="3108325"/>
          <p14:tracePt t="61083" x="4830763" y="3098800"/>
          <p14:tracePt t="61100" x="4795838" y="3089275"/>
          <p14:tracePt t="61116" x="4741863" y="3081338"/>
          <p14:tracePt t="61133" x="4705350" y="3081338"/>
          <p14:tracePt t="61150" x="4679950" y="3071813"/>
          <p14:tracePt t="61166" x="4652963" y="3071813"/>
          <p14:tracePt t="61182" x="4633913" y="3062288"/>
          <p14:tracePt t="61199" x="4598988" y="3062288"/>
          <p14:tracePt t="61215" x="4581525" y="3054350"/>
          <p14:tracePt t="61233" x="4545013" y="3054350"/>
          <p14:tracePt t="61251" x="4527550" y="3054350"/>
          <p14:tracePt t="61302" x="4527550" y="3044825"/>
          <p14:tracePt t="61316" x="4527550" y="3036888"/>
          <p14:tracePt t="61333" x="4537075" y="3036888"/>
          <p14:tracePt t="61339" x="4554538" y="3036888"/>
          <p14:tracePt t="61348" x="4589463" y="3036888"/>
          <p14:tracePt t="61365" x="4724400" y="3036888"/>
          <p14:tracePt t="61383" x="4911725" y="3036888"/>
          <p14:tracePt t="61398" x="5143500" y="3036888"/>
          <p14:tracePt t="61414" x="5348288" y="3036888"/>
          <p14:tracePt t="61432" x="5545138" y="3036888"/>
          <p14:tracePt t="61448" x="5670550" y="3036888"/>
          <p14:tracePt t="61465" x="5786438" y="3036888"/>
          <p14:tracePt t="61482" x="5875338" y="3036888"/>
          <p14:tracePt t="61498" x="6027738" y="3036888"/>
          <p14:tracePt t="61514" x="6089650" y="3036888"/>
          <p14:tracePt t="61532" x="6116638" y="3036888"/>
          <p14:tracePt t="61547" x="6126163" y="3036888"/>
          <p14:tracePt t="61746" x="6108700" y="3036888"/>
          <p14:tracePt t="61770" x="6099175" y="3036888"/>
          <p14:tracePt t="61795" x="6081713" y="3036888"/>
          <p14:tracePt t="61818" x="6072188" y="3036888"/>
          <p14:tracePt t="61834" x="6054725" y="3027363"/>
          <p14:tracePt t="61851" x="6045200" y="3027363"/>
          <p14:tracePt t="61867" x="6027738" y="3027363"/>
          <p14:tracePt t="61874" x="6018213" y="3027363"/>
          <p14:tracePt t="61885" x="6000750" y="3027363"/>
          <p14:tracePt t="61895" x="5983288" y="3027363"/>
          <p14:tracePt t="61912" x="5929313" y="3027363"/>
          <p14:tracePt t="61930" x="5786438" y="3027363"/>
          <p14:tracePt t="61946" x="5643563" y="3027363"/>
          <p14:tracePt t="61963" x="5518150" y="3027363"/>
          <p14:tracePt t="61979" x="5438775" y="3027363"/>
          <p14:tracePt t="61996" x="5394325" y="3027363"/>
          <p14:tracePt t="62013" x="5384800" y="3017838"/>
          <p14:tracePt t="62546" x="5367338" y="3009900"/>
          <p14:tracePt t="62570" x="5357813" y="3000375"/>
          <p14:tracePt t="62586" x="5348288" y="3000375"/>
          <p14:tracePt t="62674" x="5340350" y="2990850"/>
          <p14:tracePt t="62804" x="5340350" y="2982913"/>
          <p14:tracePt t="62827" x="5330825" y="2973388"/>
          <p14:tracePt t="62858" x="5330825" y="2955925"/>
          <p14:tracePt t="62877" x="5330825" y="2946400"/>
          <p14:tracePt t="62883" x="5330825" y="2928938"/>
          <p14:tracePt t="62894" x="5313363" y="2911475"/>
          <p14:tracePt t="62907" x="5303838" y="2894013"/>
          <p14:tracePt t="62923" x="5295900" y="2847975"/>
          <p14:tracePt t="62940" x="5276850" y="2786063"/>
          <p14:tracePt t="62957" x="5259388" y="2714625"/>
          <p14:tracePt t="62973" x="5205413" y="2625725"/>
          <p14:tracePt t="62990" x="5153025" y="2571750"/>
          <p14:tracePt t="63007" x="5089525" y="2490788"/>
          <p14:tracePt t="63023" x="4991100" y="2428875"/>
          <p14:tracePt t="63039" x="4938713" y="2374900"/>
          <p14:tracePt t="63055" x="4919663" y="2374900"/>
          <p14:tracePt t="63089" x="4911725" y="2374900"/>
          <p14:tracePt t="63114" x="4938713" y="2374900"/>
          <p14:tracePt t="63126" x="4973638" y="2374900"/>
          <p14:tracePt t="63139" x="5072063" y="2374900"/>
          <p14:tracePt t="63155" x="5205413" y="2374900"/>
          <p14:tracePt t="63174" x="5375275" y="2374900"/>
          <p14:tracePt t="63189" x="5527675" y="2384425"/>
          <p14:tracePt t="63207" x="5697538" y="2384425"/>
          <p14:tracePt t="63223" x="5830888" y="2393950"/>
          <p14:tracePt t="63239" x="5902325" y="2393950"/>
          <p14:tracePt t="63256" x="5973763" y="2393950"/>
          <p14:tracePt t="63272" x="6037263" y="2393950"/>
          <p14:tracePt t="63289" x="6143625" y="2411413"/>
          <p14:tracePt t="63306" x="6161088" y="2411413"/>
          <p14:tracePt t="63323" x="6180138" y="2411413"/>
          <p14:tracePt t="63373" x="6188075" y="2419350"/>
          <p14:tracePt t="63380" x="6197600" y="2438400"/>
          <p14:tracePt t="63388" x="6215063" y="2455863"/>
          <p14:tracePt t="63406" x="6251575" y="2490788"/>
          <p14:tracePt t="63421" x="6286500" y="2527300"/>
          <p14:tracePt t="63438" x="6313488" y="2571750"/>
          <p14:tracePt t="63454" x="6330950" y="2616200"/>
          <p14:tracePt t="63471" x="6348413" y="2660650"/>
          <p14:tracePt t="63487" x="6348413" y="2714625"/>
          <p14:tracePt t="63506" x="6348413" y="2751138"/>
          <p14:tracePt t="63522" x="6348413" y="2768600"/>
          <p14:tracePt t="63538" x="6323013" y="2795588"/>
          <p14:tracePt t="63555" x="6251575" y="2822575"/>
          <p14:tracePt t="63572" x="6180138" y="2830513"/>
          <p14:tracePt t="63588" x="6126163" y="2830513"/>
          <p14:tracePt t="63604" x="6027738" y="2830513"/>
          <p14:tracePt t="63620" x="5938838" y="2830513"/>
          <p14:tracePt t="63637" x="5857875" y="2830513"/>
          <p14:tracePt t="63654" x="5768975" y="2830513"/>
          <p14:tracePt t="63670" x="5661025" y="2822575"/>
          <p14:tracePt t="63687" x="5545138" y="2813050"/>
          <p14:tracePt t="63703" x="5429250" y="2795588"/>
          <p14:tracePt t="63720" x="5303838" y="2776538"/>
          <p14:tracePt t="63722" x="5268913" y="2768600"/>
          <p14:tracePt t="63736" x="5214938" y="2759075"/>
          <p14:tracePt t="63754" x="5099050" y="2732088"/>
          <p14:tracePt t="63770" x="5037138" y="2724150"/>
          <p14:tracePt t="63786" x="4965700" y="2714625"/>
          <p14:tracePt t="63793" x="4929188" y="2714625"/>
          <p14:tracePt t="63805" x="4902200" y="2697163"/>
          <p14:tracePt t="63819" x="4857750" y="2697163"/>
          <p14:tracePt t="63836" x="4813300" y="2687638"/>
          <p14:tracePt t="63852" x="4795838" y="2687638"/>
          <p14:tracePt t="63868" x="4759325" y="2670175"/>
          <p14:tracePt t="63885" x="4724400" y="2652713"/>
          <p14:tracePt t="63902" x="4660900" y="2625725"/>
          <p14:tracePt t="63918" x="4616450" y="2608263"/>
          <p14:tracePt t="63935" x="4581525" y="2581275"/>
          <p14:tracePt t="63951" x="4545013" y="2554288"/>
          <p14:tracePt t="63968" x="4545013" y="2536825"/>
          <p14:tracePt t="63986" x="4545013" y="2473325"/>
          <p14:tracePt t="64002" x="4545013" y="2428875"/>
          <p14:tracePt t="64019" x="4545013" y="2401888"/>
          <p14:tracePt t="64035" x="4545013" y="2384425"/>
          <p14:tracePt t="64051" x="4545013" y="2374900"/>
          <p14:tracePt t="64084" x="4545013" y="2347913"/>
          <p14:tracePt t="64101" x="4562475" y="2322513"/>
          <p14:tracePt t="64117" x="4581525" y="2312988"/>
          <p14:tracePt t="64134" x="4616450" y="2303463"/>
          <p14:tracePt t="64150" x="4660900" y="2286000"/>
          <p14:tracePt t="64167" x="4776788" y="2276475"/>
          <p14:tracePt t="64184" x="4919663" y="2276475"/>
          <p14:tracePt t="64201" x="5153025" y="2276475"/>
          <p14:tracePt t="64217" x="5295900" y="2276475"/>
          <p14:tracePt t="64234" x="5419725" y="2276475"/>
          <p14:tracePt t="64250" x="5537200" y="2276475"/>
          <p14:tracePt t="64268" x="5661025" y="2276475"/>
          <p14:tracePt t="64284" x="5759450" y="2276475"/>
          <p14:tracePt t="64289" x="5813425" y="2276475"/>
          <p14:tracePt t="64300" x="5875338" y="2295525"/>
          <p14:tracePt t="64317" x="6000750" y="2303463"/>
          <p14:tracePt t="64333" x="6089650" y="2339975"/>
          <p14:tracePt t="64350" x="6161088" y="2366963"/>
          <p14:tracePt t="64366" x="6197600" y="2384425"/>
          <p14:tracePt t="64383" x="6215063" y="2393950"/>
          <p14:tracePt t="64399" x="6232525" y="2401888"/>
          <p14:tracePt t="64415" x="6242050" y="2411413"/>
          <p14:tracePt t="64432" x="6259513" y="2428875"/>
          <p14:tracePt t="64449" x="6276975" y="2455863"/>
          <p14:tracePt t="64466" x="6286500" y="2490788"/>
          <p14:tracePt t="64482" x="6286500" y="2527300"/>
          <p14:tracePt t="64499" x="6286500" y="2581275"/>
          <p14:tracePt t="64515" x="6286500" y="2643188"/>
          <p14:tracePt t="64532" x="6242050" y="2705100"/>
          <p14:tracePt t="64548" x="6215063" y="2741613"/>
          <p14:tracePt t="64566" x="6180138" y="2776538"/>
          <p14:tracePt t="64582" x="6153150" y="2803525"/>
          <p14:tracePt t="64599" x="6134100" y="2803525"/>
          <p14:tracePt t="64614" x="6116638" y="2803525"/>
          <p14:tracePt t="64648" x="6089650" y="2803525"/>
          <p14:tracePt t="64664" x="6072188" y="2803525"/>
          <p14:tracePt t="64681" x="6037263" y="2803525"/>
          <p14:tracePt t="64699" x="6010275" y="2803525"/>
          <p14:tracePt t="64714" x="6000750" y="2803525"/>
          <p14:tracePt t="64770" x="5983288" y="2803525"/>
          <p14:tracePt t="64795" x="5973763" y="2803525"/>
          <p14:tracePt t="64802" x="5956300" y="2803525"/>
          <p14:tracePt t="64819" x="5946775" y="2803525"/>
          <p14:tracePt t="64830" x="5929313" y="2803525"/>
          <p14:tracePt t="64847" x="5911850" y="2803525"/>
          <p14:tracePt t="64864" x="5902325" y="2803525"/>
          <p14:tracePt t="64880" x="5875338" y="2803525"/>
          <p14:tracePt t="64898" x="5830888" y="2803525"/>
          <p14:tracePt t="64914" x="5768975" y="2803525"/>
          <p14:tracePt t="64930" x="5697538" y="2803525"/>
          <p14:tracePt t="64947" x="5616575" y="2803525"/>
          <p14:tracePt t="64963" x="5527675" y="2803525"/>
          <p14:tracePt t="64980" x="5411788" y="2803525"/>
          <p14:tracePt t="64996" x="5276850" y="2803525"/>
          <p14:tracePt t="65013" x="5108575" y="2803525"/>
          <p14:tracePt t="65029" x="4919663" y="2786063"/>
          <p14:tracePt t="65045" x="4705350" y="2759075"/>
          <p14:tracePt t="65062" x="4554538" y="2732088"/>
          <p14:tracePt t="65079" x="4456113" y="2724150"/>
          <p14:tracePt t="65095" x="4411663" y="2714625"/>
          <p14:tracePt t="65113" x="4375150" y="2697163"/>
          <p14:tracePt t="65178" x="4375150" y="2687638"/>
          <p14:tracePt t="65194" x="4375150" y="2679700"/>
          <p14:tracePt t="65226" x="4375150" y="2660650"/>
          <p14:tracePt t="65250" x="4375150" y="2652713"/>
          <p14:tracePt t="65266" x="4367213" y="2643188"/>
          <p14:tracePt t="65290" x="4367213" y="2633663"/>
          <p14:tracePt t="65306" x="4367213" y="2625725"/>
          <p14:tracePt t="65322" x="4367213" y="2616200"/>
          <p14:tracePt t="65332" x="4367213" y="2608263"/>
          <p14:tracePt t="65343" x="4367213" y="2589213"/>
          <p14:tracePt t="65361" x="4367213" y="2554288"/>
          <p14:tracePt t="65378" x="4394200" y="2500313"/>
          <p14:tracePt t="65395" x="4465638" y="2455863"/>
          <p14:tracePt t="65411" x="4589463" y="2401888"/>
          <p14:tracePt t="65428" x="4741863" y="2366963"/>
          <p14:tracePt t="65443" x="4894263" y="2322513"/>
          <p14:tracePt t="65460" x="5081588" y="2286000"/>
          <p14:tracePt t="65477" x="5303838" y="2268538"/>
          <p14:tracePt t="65493" x="5589588" y="2259013"/>
          <p14:tracePt t="65509" x="5929313" y="2295525"/>
          <p14:tracePt t="65525" x="6269038" y="2347913"/>
          <p14:tracePt t="65543" x="6473825" y="2374900"/>
          <p14:tracePt t="65560" x="6599238" y="2393950"/>
          <p14:tracePt t="65576" x="6634163" y="2393950"/>
          <p14:tracePt t="65793" x="6634163" y="2401888"/>
          <p14:tracePt t="65826" x="6634163" y="2411413"/>
          <p14:tracePt t="65844" x="6634163" y="2419350"/>
          <p14:tracePt t="65862" x="6626225" y="2428875"/>
          <p14:tracePt t="65867" x="6626225" y="2438400"/>
          <p14:tracePt t="65877" x="6608763" y="2455863"/>
          <p14:tracePt t="65891" x="6581775" y="2482850"/>
          <p14:tracePt t="65908" x="6562725" y="2536825"/>
          <p14:tracePt t="65925" x="6527800" y="2625725"/>
          <p14:tracePt t="65941" x="6483350" y="2724150"/>
          <p14:tracePt t="65957" x="6456363" y="2776538"/>
          <p14:tracePt t="65974" x="6446838" y="2803525"/>
          <p14:tracePt t="65991" x="6429375" y="2822575"/>
          <p14:tracePt t="66007" x="6419850" y="2830513"/>
          <p14:tracePt t="66025" x="6394450" y="2840038"/>
          <p14:tracePt t="66042" x="6375400" y="2840038"/>
          <p14:tracePt t="66058" x="6340475" y="2840038"/>
          <p14:tracePt t="66075" x="6323013" y="2840038"/>
          <p14:tracePt t="66091" x="6296025" y="2840038"/>
          <p14:tracePt t="66107" x="6286500" y="2840038"/>
          <p14:tracePt t="66123" x="6251575" y="2840038"/>
          <p14:tracePt t="66141" x="6188075" y="2840038"/>
          <p14:tracePt t="66157" x="6108700" y="2840038"/>
          <p14:tracePt t="66174" x="6010275" y="2840038"/>
          <p14:tracePt t="66190" x="5902325" y="2840038"/>
          <p14:tracePt t="66206" x="5732463" y="2813050"/>
          <p14:tracePt t="66222" x="5562600" y="2768600"/>
          <p14:tracePt t="66239" x="5375275" y="2732088"/>
          <p14:tracePt t="66257" x="5160963" y="2670175"/>
          <p14:tracePt t="66273" x="4938713" y="2633663"/>
          <p14:tracePt t="66290" x="4848225" y="2608263"/>
          <p14:tracePt t="66306" x="4813300" y="2598738"/>
          <p14:tracePt t="66442" x="4795838" y="2598738"/>
          <p14:tracePt t="66530" x="4776788" y="2608263"/>
          <p14:tracePt t="66666" x="4768850" y="2608263"/>
          <p14:tracePt t="66809" x="4759325" y="2608263"/>
          <p14:tracePt t="66818" x="4751388" y="2608263"/>
          <p14:tracePt t="66837" x="4705350" y="2625725"/>
          <p14:tracePt t="66853" x="4660900" y="2652713"/>
          <p14:tracePt t="66869" x="4562475" y="2724150"/>
          <p14:tracePt t="66885" x="4429125" y="2813050"/>
          <p14:tracePt t="66903" x="4286250" y="2911475"/>
          <p14:tracePt t="66920" x="4187825" y="3000375"/>
          <p14:tracePt t="66922" x="4179888" y="3009900"/>
          <p14:tracePt t="66935" x="4160838" y="3036888"/>
          <p14:tracePt t="66953" x="4152900" y="3054350"/>
          <p14:tracePt t="66993" x="4152900" y="3062288"/>
          <p14:tracePt t="67002" x="4160838" y="3062288"/>
          <p14:tracePt t="67019" x="4205288" y="3027363"/>
          <p14:tracePt t="67036" x="4259263" y="2990850"/>
          <p14:tracePt t="67053" x="4286250" y="2973388"/>
          <p14:tracePt t="67069" x="4313238" y="2938463"/>
          <p14:tracePt t="67085" x="4330700" y="2894013"/>
          <p14:tracePt t="67101" x="4348163" y="2874963"/>
          <p14:tracePt t="67118" x="4367213" y="2857500"/>
          <p14:tracePt t="67134" x="4367213" y="2830513"/>
          <p14:tracePt t="67150" x="4367213" y="2813050"/>
          <p14:tracePt t="67167" x="4367213" y="2803525"/>
          <p14:tracePt t="67184" x="4375150" y="2768600"/>
          <p14:tracePt t="67201" x="4384675" y="2705100"/>
          <p14:tracePt t="67217" x="4384675" y="2643188"/>
          <p14:tracePt t="67234" x="4384675" y="2608263"/>
          <p14:tracePt t="67250" x="4384675" y="2571750"/>
          <p14:tracePt t="67268" x="4384675" y="2544763"/>
          <p14:tracePt t="67285" x="4394200" y="2500313"/>
          <p14:tracePt t="67289" x="4402138" y="2473325"/>
          <p14:tracePt t="67301" x="4419600" y="2446338"/>
          <p14:tracePt t="67316" x="4419600" y="2411413"/>
          <p14:tracePt t="67333" x="4429125" y="2357438"/>
          <p14:tracePt t="67349" x="4446588" y="2330450"/>
          <p14:tracePt t="67382" x="4456113" y="2322513"/>
          <p14:tracePt t="67399" x="4483100" y="2322513"/>
          <p14:tracePt t="67417" x="4581525" y="2322513"/>
          <p14:tracePt t="67433" x="4830763" y="2322513"/>
          <p14:tracePt t="67449" x="5010150" y="2322513"/>
          <p14:tracePt t="67465" x="5187950" y="2322513"/>
          <p14:tracePt t="67483" x="5375275" y="2322513"/>
          <p14:tracePt t="67499" x="5537200" y="2322513"/>
          <p14:tracePt t="67516" x="5715000" y="2322513"/>
          <p14:tracePt t="67533" x="5857875" y="2322513"/>
          <p14:tracePt t="67550" x="5983288" y="2322513"/>
          <p14:tracePt t="67567" x="6062663" y="2322513"/>
          <p14:tracePt t="67582" x="6126163" y="2322513"/>
          <p14:tracePt t="67600" x="6180138" y="2322513"/>
          <p14:tracePt t="67617" x="6269038" y="2322513"/>
          <p14:tracePt t="67633" x="6313488" y="2330450"/>
          <p14:tracePt t="67649" x="6394450" y="2339975"/>
          <p14:tracePt t="67666" x="6465888" y="2374900"/>
          <p14:tracePt t="67682" x="6518275" y="2401888"/>
          <p14:tracePt t="67698" x="6527800" y="2411413"/>
          <p14:tracePt t="67715" x="6545263" y="2411413"/>
          <p14:tracePt t="67731" x="6545263" y="2419350"/>
          <p14:tracePt t="67748" x="6545263" y="2455863"/>
          <p14:tracePt t="67765" x="6545263" y="2527300"/>
          <p14:tracePt t="67781" x="6500813" y="2633663"/>
          <p14:tracePt t="67787" x="6465888" y="2697163"/>
          <p14:tracePt t="67800" x="6438900" y="2741613"/>
          <p14:tracePt t="67815" x="6367463" y="2813050"/>
          <p14:tracePt t="67832" x="6296025" y="2884488"/>
          <p14:tracePt t="67849" x="6188075" y="2928938"/>
          <p14:tracePt t="67865" x="6099175" y="2946400"/>
          <p14:tracePt t="67882" x="6027738" y="2955925"/>
          <p14:tracePt t="67898" x="5956300" y="2955925"/>
          <p14:tracePt t="67914" x="5884863" y="2955925"/>
          <p14:tracePt t="67931" x="5848350" y="2955925"/>
          <p14:tracePt t="67947" x="5813425" y="2955925"/>
          <p14:tracePt t="67964" x="5795963" y="2955925"/>
          <p14:tracePt t="67980" x="5776913" y="2955925"/>
          <p14:tracePt t="67996" x="5768975" y="2928938"/>
          <p14:tracePt t="68030" x="5751513" y="2901950"/>
          <p14:tracePt t="68048" x="5751513" y="2894013"/>
          <p14:tracePt t="68065" x="5741988" y="2874963"/>
          <p14:tracePt t="68096" x="5741988" y="2867025"/>
          <p14:tracePt t="68113" x="5732463" y="2857500"/>
          <p14:tracePt t="68146" x="5724525" y="2857500"/>
          <p14:tracePt t="68165" x="5715000" y="2857500"/>
          <p14:tracePt t="68179" x="5705475" y="2847975"/>
          <p14:tracePt t="68243" x="5697538" y="2840038"/>
          <p14:tracePt t="68282" x="5688013" y="2840038"/>
          <p14:tracePt t="68290" x="5670550" y="2840038"/>
          <p14:tracePt t="68306" x="5653088" y="2840038"/>
          <p14:tracePt t="68316" x="5643563" y="2840038"/>
          <p14:tracePt t="68329" x="5634038" y="2840038"/>
          <p14:tracePt t="68346" x="5608638" y="2840038"/>
          <p14:tracePt t="68362" x="5589588" y="2840038"/>
          <p14:tracePt t="68395" x="5572125" y="2840038"/>
          <p14:tracePt t="68412" x="5562600" y="2840038"/>
          <p14:tracePt t="68427" x="5554663" y="2840038"/>
          <p14:tracePt t="68444" x="5545138" y="2847975"/>
          <p14:tracePt t="68461" x="5537200" y="2857500"/>
          <p14:tracePt t="68477" x="5527675" y="2857500"/>
          <p14:tracePt t="68497" x="5518150" y="2867025"/>
          <p14:tracePt t="68511" x="5518150" y="2874963"/>
          <p14:tracePt t="68738" x="5510213" y="2874963"/>
          <p14:tracePt t="68753" x="5491163" y="2884488"/>
          <p14:tracePt t="68764" x="5483225" y="2884488"/>
          <p14:tracePt t="68777" x="5465763" y="2894013"/>
          <p14:tracePt t="68793" x="5465763" y="2901950"/>
          <p14:tracePt t="68810" x="5456238" y="2901950"/>
          <p14:tracePt t="68827" x="5456238" y="2911475"/>
          <p14:tracePt t="68842" x="5438775" y="2911475"/>
          <p14:tracePt t="68890" x="5429250" y="2911475"/>
          <p14:tracePt t="68913" x="5411788" y="2911475"/>
          <p14:tracePt t="68930" x="5402263" y="2911475"/>
          <p14:tracePt t="68946" x="5384800" y="2911475"/>
          <p14:tracePt t="68962" x="5375275" y="2911475"/>
          <p14:tracePt t="68970" x="5367338" y="2919413"/>
          <p14:tracePt t="68995" x="5357813" y="2919413"/>
          <p14:tracePt t="69011" x="5348288" y="2919413"/>
          <p14:tracePt t="69050" x="5340350" y="2928938"/>
          <p14:tracePt t="69353" x="5330825" y="2928938"/>
          <p14:tracePt t="69370" x="5322888" y="2928938"/>
          <p14:tracePt t="70209" x="5313363" y="2938463"/>
          <p14:tracePt t="70217" x="5295900" y="2955925"/>
          <p14:tracePt t="70235" x="5268913" y="2973388"/>
          <p14:tracePt t="70252" x="5259388" y="2990850"/>
          <p14:tracePt t="70268" x="5241925" y="3009900"/>
          <p14:tracePt t="70285" x="5232400" y="3009900"/>
          <p14:tracePt t="70290" x="5232400" y="3017838"/>
          <p14:tracePt t="70306" x="5224463" y="3017838"/>
          <p14:tracePt t="70338" x="5214938" y="3017838"/>
          <p14:tracePt t="70361" x="5205413" y="3017838"/>
          <p14:tracePt t="70401" x="5197475" y="3036888"/>
          <p14:tracePt t="70433" x="5187950" y="3036888"/>
          <p14:tracePt t="70442" x="5180013" y="3036888"/>
          <p14:tracePt t="70451" x="5180013" y="3044825"/>
          <p14:tracePt t="70468" x="5170488" y="3062288"/>
          <p14:tracePt t="70484" x="5160963" y="3098800"/>
          <p14:tracePt t="70501" x="5160963" y="3152775"/>
          <p14:tracePt t="70517" x="5160963" y="3241675"/>
          <p14:tracePt t="70533" x="5160963" y="3330575"/>
          <p14:tracePt t="70549" x="5224463" y="3446463"/>
          <p14:tracePt t="70566" x="5322888" y="3536950"/>
          <p14:tracePt t="70583" x="5394325" y="3589338"/>
          <p14:tracePt t="70599" x="5465763" y="3625850"/>
          <p14:tracePt t="70617" x="5554663" y="3679825"/>
          <p14:tracePt t="70633" x="5581650" y="3687763"/>
          <p14:tracePt t="70650" x="5589588" y="3705225"/>
          <p14:tracePt t="70666" x="5608638" y="3705225"/>
          <p14:tracePt t="70682" x="5616575" y="3714750"/>
          <p14:tracePt t="70699" x="5626100" y="3724275"/>
          <p14:tracePt t="70716" x="5626100" y="3732213"/>
          <p14:tracePt t="70732" x="5626100" y="3741738"/>
          <p14:tracePt t="70749" x="5634038" y="3759200"/>
          <p14:tracePt t="70766" x="5634038" y="3768725"/>
          <p14:tracePt t="70782" x="5634038" y="3776663"/>
          <p14:tracePt t="70788" x="5643563" y="3786188"/>
          <p14:tracePt t="70819" x="5643563" y="3795713"/>
          <p14:tracePt t="70881" x="5643563" y="3803650"/>
          <p14:tracePt t="71105" x="5643563" y="3813175"/>
          <p14:tracePt t="71114" x="5643563" y="3830638"/>
          <p14:tracePt t="71131" x="5643563" y="3875088"/>
          <p14:tracePt t="71146" x="5643563" y="3919538"/>
          <p14:tracePt t="71163" x="5653088" y="3965575"/>
          <p14:tracePt t="71180" x="5661025" y="4000500"/>
          <p14:tracePt t="71196" x="5661025" y="4017963"/>
          <p14:tracePt t="71212" x="5670550" y="4027488"/>
          <p14:tracePt t="71229" x="5680075" y="4037013"/>
          <p14:tracePt t="71246" x="5688013" y="4044950"/>
          <p14:tracePt t="71263" x="5705475" y="4054475"/>
          <p14:tracePt t="71279" x="5741988" y="4062413"/>
          <p14:tracePt t="71296" x="5751513" y="4071938"/>
          <p14:tracePt t="71317" x="5759450" y="4081463"/>
          <p14:tracePt t="71332" x="5768975" y="4081463"/>
          <p14:tracePt t="71346" x="5776913" y="4089400"/>
          <p14:tracePt t="71365" x="5786438" y="4089400"/>
          <p14:tracePt t="71385" x="5803900" y="4108450"/>
          <p14:tracePt t="71425" x="5822950" y="4108450"/>
          <p14:tracePt t="71433" x="5830888" y="4108450"/>
          <p14:tracePt t="71445" x="5848350" y="4108450"/>
          <p14:tracePt t="71461" x="5902325" y="4108450"/>
          <p14:tracePt t="71478" x="6010275" y="4116388"/>
          <p14:tracePt t="71494" x="6143625" y="4143375"/>
          <p14:tracePt t="71511" x="6303963" y="4179888"/>
          <p14:tracePt t="71527" x="6500813" y="4205288"/>
          <p14:tracePt t="71545" x="6759575" y="4224338"/>
          <p14:tracePt t="71562" x="6919913" y="4224338"/>
          <p14:tracePt t="71578" x="7072313" y="4205288"/>
          <p14:tracePt t="71595" x="7242175" y="4152900"/>
          <p14:tracePt t="71610" x="7394575" y="4116388"/>
          <p14:tracePt t="71628" x="7466013" y="4062413"/>
          <p14:tracePt t="71645" x="7572375" y="4017963"/>
          <p14:tracePt t="71660" x="7661275" y="3973513"/>
          <p14:tracePt t="71676" x="7742238" y="3929063"/>
          <p14:tracePt t="71693" x="7813675" y="3875088"/>
          <p14:tracePt t="71709" x="7885113" y="3813175"/>
          <p14:tracePt t="71726" x="7947025" y="3751263"/>
          <p14:tracePt t="71744" x="7966075" y="3732213"/>
          <p14:tracePt t="71759" x="7966075" y="3724275"/>
          <p14:tracePt t="71776" x="7974013" y="3714750"/>
          <p14:tracePt t="71792" x="7983538" y="3714750"/>
          <p14:tracePt t="71813" x="8001000" y="3714750"/>
          <p14:tracePt t="71828" x="8010525" y="3714750"/>
          <p14:tracePt t="71843" x="8018463" y="3751263"/>
          <p14:tracePt t="71860" x="8045450" y="3822700"/>
          <p14:tracePt t="71877" x="8081963" y="3911600"/>
          <p14:tracePt t="71893" x="8089900" y="3973513"/>
          <p14:tracePt t="71909" x="8099425" y="4037013"/>
          <p14:tracePt t="71925" x="8108950" y="4062413"/>
          <p14:tracePt t="71942" x="8108950" y="4098925"/>
          <p14:tracePt t="71959" x="8108950" y="4125913"/>
          <p14:tracePt t="71977" x="8108950" y="4152900"/>
          <p14:tracePt t="71993" x="8108950" y="4179888"/>
          <p14:tracePt t="72008" x="8116888" y="4187825"/>
          <p14:tracePt t="72025" x="8116888" y="4197350"/>
          <p14:tracePt t="72058" x="8116888" y="4205288"/>
          <p14:tracePt t="72124" x="8116888" y="4214813"/>
          <p14:tracePt t="72161" x="8116888" y="4224338"/>
          <p14:tracePt t="72179" x="8108950" y="4224338"/>
          <p14:tracePt t="72185" x="8089900" y="4224338"/>
          <p14:tracePt t="72194" x="8062913" y="4224338"/>
          <p14:tracePt t="72208" x="8037513" y="4241800"/>
          <p14:tracePt t="72225" x="7991475" y="4251325"/>
          <p14:tracePt t="72241" x="7956550" y="4251325"/>
          <p14:tracePt t="72258" x="7939088" y="4259263"/>
          <p14:tracePt t="72274" x="7902575" y="4276725"/>
          <p14:tracePt t="72291" x="7885113" y="4295775"/>
          <p14:tracePt t="72296" x="7858125" y="4295775"/>
          <p14:tracePt t="72308" x="7831138" y="4313238"/>
          <p14:tracePt t="72324" x="7796213" y="4330700"/>
          <p14:tracePt t="72341" x="7751763" y="4330700"/>
          <p14:tracePt t="72357" x="7705725" y="4330700"/>
          <p14:tracePt t="72373" x="7680325" y="4330700"/>
          <p14:tracePt t="72389" x="7653338" y="4330700"/>
          <p14:tracePt t="72407" x="7643813" y="4330700"/>
          <p14:tracePt t="72593" x="7626350" y="4330700"/>
          <p14:tracePt t="72744" x="7688263" y="4330700"/>
          <p14:tracePt t="72754" x="7848600" y="4330700"/>
          <p14:tracePt t="72762" x="8116888" y="4330700"/>
          <p14:tracePt t="72772" x="8483600" y="4322763"/>
          <p14:tracePt t="72788" x="9144000" y="4322763"/>
          <p14:tracePt t="72794" x="9491663" y="4286250"/>
          <p14:tracePt t="72806" x="9698038" y="4251325"/>
          <p14:tracePt t="72821" x="10001250" y="4108450"/>
          <p14:tracePt t="72838" x="10188575" y="3956050"/>
          <p14:tracePt t="72854" x="10340975" y="3751263"/>
          <p14:tracePt t="72871" x="10447338" y="3616325"/>
          <p14:tracePt t="72888" x="10555288" y="3446463"/>
          <p14:tracePt t="72904" x="10563225" y="3411538"/>
          <p14:tracePt t="72921" x="10572750" y="3313113"/>
          <p14:tracePt t="72937" x="10572750" y="3268663"/>
          <p14:tracePt t="72955" x="10555288" y="3205163"/>
          <p14:tracePt t="72971" x="10518775" y="3108325"/>
          <p14:tracePt t="72987" x="10474325" y="2965450"/>
          <p14:tracePt t="73004" x="10439400" y="2830513"/>
          <p14:tracePt t="73020" x="10429875" y="2759075"/>
          <p14:tracePt t="73038" x="10412413" y="2714625"/>
          <p14:tracePt t="73054" x="10412413" y="2687638"/>
          <p14:tracePt t="73070" x="10412413" y="2625725"/>
          <p14:tracePt t="73086" x="10394950" y="2589213"/>
          <p14:tracePt t="73104" x="10367963" y="2536825"/>
          <p14:tracePt t="73120" x="10358438" y="2500313"/>
          <p14:tracePt t="73137" x="10340975" y="2482850"/>
          <p14:tracePt t="73154" x="10331450" y="2465388"/>
          <p14:tracePt t="73170" x="10331450" y="2446338"/>
          <p14:tracePt t="73186" x="10313988" y="2438400"/>
          <p14:tracePt t="73202" x="10313988" y="2411413"/>
          <p14:tracePt t="73219" x="10296525" y="2374900"/>
          <p14:tracePt t="73236" x="10277475" y="2339975"/>
          <p14:tracePt t="73253" x="10252075" y="2303463"/>
          <p14:tracePt t="73269" x="10233025" y="2286000"/>
          <p14:tracePt t="73285" x="10225088" y="2276475"/>
          <p14:tracePt t="73290" x="10215563" y="2268538"/>
          <p14:tracePt t="73312" x="10206038" y="2259013"/>
          <p14:tracePt t="73401" x="10198100" y="2259013"/>
          <p14:tracePt t="73419" x="10188575" y="2259013"/>
          <p14:tracePt t="73441" x="10180638" y="2259013"/>
          <p14:tracePt t="73456" x="10171113" y="2268538"/>
          <p14:tracePt t="73472" x="10161588" y="2268538"/>
          <p14:tracePt t="73498" x="10161588" y="2276475"/>
          <p14:tracePt t="73505" x="10153650" y="2276475"/>
          <p14:tracePt t="73517" x="10153650" y="2286000"/>
          <p14:tracePt t="73535" x="10134600" y="2303463"/>
          <p14:tracePt t="73551" x="10109200" y="2330450"/>
          <p14:tracePt t="73568" x="10010775" y="2384425"/>
          <p14:tracePt t="73584" x="9813925" y="2490788"/>
          <p14:tracePt t="73601" x="9375775" y="2679700"/>
          <p14:tracePt t="73618" x="8858250" y="2874963"/>
          <p14:tracePt t="73634" x="8331200" y="3081338"/>
          <p14:tracePt t="73649" x="7929563" y="3160713"/>
          <p14:tracePt t="73667" x="7688263" y="3187700"/>
          <p14:tracePt t="73683" x="7483475" y="3143250"/>
          <p14:tracePt t="73700" x="7215188" y="3071813"/>
          <p14:tracePt t="73716" x="6823075" y="2955925"/>
          <p14:tracePt t="73732" x="6518275" y="2884488"/>
          <p14:tracePt t="73750" x="6286500" y="2857500"/>
          <p14:tracePt t="73766" x="6143625" y="2840038"/>
          <p14:tracePt t="73784" x="6045200" y="2830513"/>
          <p14:tracePt t="73789" x="6037263" y="2830513"/>
          <p14:tracePt t="73841" x="6027738" y="2830513"/>
          <p14:tracePt t="73867" x="6010275" y="2830513"/>
          <p14:tracePt t="73883" x="5991225" y="2813050"/>
          <p14:tracePt t="73890" x="5973763" y="2813050"/>
          <p14:tracePt t="73899" x="5929313" y="2795588"/>
          <p14:tracePt t="73915" x="5867400" y="2759075"/>
          <p14:tracePt t="73932" x="5759450" y="2724150"/>
          <p14:tracePt t="73948" x="5634038" y="2670175"/>
          <p14:tracePt t="73965" x="5456238" y="2625725"/>
          <p14:tracePt t="73980" x="5197475" y="2598738"/>
          <p14:tracePt t="73997" x="4714875" y="2527300"/>
          <p14:tracePt t="74016" x="4197350" y="2490788"/>
          <p14:tracePt t="74031" x="3741738" y="2509838"/>
          <p14:tracePt t="74049" x="3348038" y="2652713"/>
          <p14:tracePt t="74066" x="3251200" y="2732088"/>
          <p14:tracePt t="74083" x="3205163" y="2795588"/>
          <p14:tracePt t="74098" x="3187700" y="2822575"/>
          <p14:tracePt t="74115" x="3160713" y="2867025"/>
          <p14:tracePt t="74131" x="3089275" y="2946400"/>
          <p14:tracePt t="74148" x="3017838" y="3027363"/>
          <p14:tracePt t="74164" x="2938463" y="3108325"/>
          <p14:tracePt t="74180" x="2867025" y="3187700"/>
          <p14:tracePt t="74197" x="2822575" y="3224213"/>
          <p14:tracePt t="74214" x="2776538" y="3241675"/>
          <p14:tracePt t="74230" x="2724150" y="3268663"/>
          <p14:tracePt t="74246" x="2643188" y="3313113"/>
          <p14:tracePt t="74263" x="2589213" y="3330575"/>
          <p14:tracePt t="74280" x="2581275" y="3340100"/>
          <p14:tracePt t="74297" x="2571750" y="3340100"/>
          <p14:tracePt t="74332" x="2598738" y="3313113"/>
          <p14:tracePt t="74337" x="2643188" y="3276600"/>
          <p14:tracePt t="74347" x="2679700" y="3251200"/>
          <p14:tracePt t="74362" x="2813050" y="3170238"/>
          <p14:tracePt t="74380" x="3000375" y="3108325"/>
          <p14:tracePt t="74396" x="3259138" y="3027363"/>
          <p14:tracePt t="74414" x="3509963" y="2965450"/>
          <p14:tracePt t="74429" x="3705225" y="2901950"/>
          <p14:tracePt t="74446" x="3857625" y="2840038"/>
          <p14:tracePt t="74464" x="3973513" y="2813050"/>
          <p14:tracePt t="74478" x="4062413" y="2786063"/>
          <p14:tracePt t="74496" x="4224338" y="2768600"/>
          <p14:tracePt t="74513" x="4286250" y="2768600"/>
          <p14:tracePt t="74530" x="4330700" y="2768600"/>
          <p14:tracePt t="74547" x="4348163" y="2768600"/>
          <p14:tracePt t="74609" x="4357688" y="2759075"/>
          <p14:tracePt t="74632" x="4357688" y="2751138"/>
          <p14:tracePt t="74713" x="4367213" y="2751138"/>
          <p14:tracePt t="75232" x="4348163" y="2751138"/>
          <p14:tracePt t="75242" x="4286250" y="2751138"/>
          <p14:tracePt t="75250" x="4205288" y="2776538"/>
          <p14:tracePt t="75258" x="4108450" y="2803525"/>
          <p14:tracePt t="75275" x="3919538" y="2867025"/>
          <p14:tracePt t="75292" x="3687763" y="2928938"/>
          <p14:tracePt t="75296" x="3589338" y="2955925"/>
          <p14:tracePt t="75309" x="3517900" y="2973388"/>
          <p14:tracePt t="75324" x="3367088" y="3027363"/>
          <p14:tracePt t="75341" x="3276600" y="3089275"/>
          <p14:tracePt t="75357" x="3241675" y="3098800"/>
          <p14:tracePt t="75376" x="3224213" y="3116263"/>
          <p14:tracePt t="75391" x="3214688" y="3125788"/>
          <p14:tracePt t="75665" x="3214688" y="3116263"/>
          <p14:tracePt t="75673" x="3232150" y="3081338"/>
          <p14:tracePt t="75690" x="3357563" y="3009900"/>
          <p14:tracePt t="75706" x="3527425" y="2938463"/>
          <p14:tracePt t="75723" x="3741738" y="2840038"/>
          <p14:tracePt t="75739" x="3919538" y="2795588"/>
          <p14:tracePt t="75756" x="4044950" y="2759075"/>
          <p14:tracePt t="75772" x="4081463" y="2751138"/>
          <p14:tracePt t="75788" x="4098925" y="2741613"/>
          <p14:tracePt t="75805" x="4108450" y="2732088"/>
          <p14:tracePt t="75842" x="4116388" y="2724150"/>
          <p14:tracePt t="75953" x="4116388" y="2714625"/>
          <p14:tracePt t="76129" x="4089400" y="2714625"/>
          <p14:tracePt t="76137" x="4000500" y="2741613"/>
          <p14:tracePt t="76154" x="3776663" y="2786063"/>
          <p14:tracePt t="76170" x="3527425" y="2830513"/>
          <p14:tracePt t="76187" x="3303588" y="2847975"/>
          <p14:tracePt t="76204" x="3187700" y="2867025"/>
          <p14:tracePt t="76220" x="3143250" y="2874963"/>
          <p14:tracePt t="76236" x="3125788" y="2874963"/>
          <p14:tracePt t="76482" x="3125788" y="2884488"/>
          <p14:tracePt t="76496" x="3187700" y="2884488"/>
          <p14:tracePt t="76506" x="3303588" y="2874963"/>
          <p14:tracePt t="76517" x="3411538" y="2867025"/>
          <p14:tracePt t="76534" x="3670300" y="2822575"/>
          <p14:tracePt t="76550" x="3875088" y="2803525"/>
          <p14:tracePt t="76568" x="4000500" y="2776538"/>
          <p14:tracePt t="76583" x="4027488" y="2768600"/>
          <p14:tracePt t="76768" x="4027488" y="2776538"/>
          <p14:tracePt t="76776" x="3956050" y="2803525"/>
          <p14:tracePt t="76789" x="3857625" y="2857500"/>
          <p14:tracePt t="76802" x="3616325" y="2946400"/>
          <p14:tracePt t="76818" x="3402013" y="3027363"/>
          <p14:tracePt t="76833" x="3241675" y="3071813"/>
          <p14:tracePt t="76849" x="3170238" y="3081338"/>
          <p14:tracePt t="76866" x="3152775" y="3098800"/>
          <p14:tracePt t="76944" x="3160713" y="3071813"/>
          <p14:tracePt t="76952" x="3232150" y="3044825"/>
          <p14:tracePt t="76965" x="3375025" y="3009900"/>
          <p14:tracePt t="76983" x="3884613" y="2857500"/>
          <p14:tracePt t="77000" x="4786313" y="2687638"/>
          <p14:tracePt t="77016" x="5170488" y="2643188"/>
          <p14:tracePt t="77033" x="5357813" y="2633663"/>
          <p14:tracePt t="77049" x="5394325" y="2633663"/>
          <p14:tracePt t="77066" x="5402263" y="2633663"/>
          <p14:tracePt t="77329" x="5411788" y="2625725"/>
          <p14:tracePt t="77336" x="5473700" y="2616200"/>
          <p14:tracePt t="77347" x="5608638" y="2616200"/>
          <p14:tracePt t="77364" x="6269038" y="2616200"/>
          <p14:tracePt t="77380" x="7089775" y="2616200"/>
          <p14:tracePt t="77397" x="7885113" y="2616200"/>
          <p14:tracePt t="77414" x="8375650" y="2616200"/>
          <p14:tracePt t="77430" x="8634413" y="2625725"/>
          <p14:tracePt t="77446" x="8769350" y="2625725"/>
          <p14:tracePt t="77464" x="8867775" y="2625725"/>
          <p14:tracePt t="77480" x="8947150" y="2625725"/>
          <p14:tracePt t="77496" x="9082088" y="2625725"/>
          <p14:tracePt t="77513" x="9251950" y="2625725"/>
          <p14:tracePt t="77529" x="9394825" y="2625725"/>
          <p14:tracePt t="77546" x="9501188" y="2625725"/>
          <p14:tracePt t="77563" x="9582150" y="2625725"/>
          <p14:tracePt t="77580" x="9634538" y="2616200"/>
          <p14:tracePt t="77596" x="9680575" y="2608263"/>
          <p14:tracePt t="77612" x="9732963" y="2608263"/>
          <p14:tracePt t="77628" x="9840913" y="2608263"/>
          <p14:tracePt t="77646" x="9966325" y="2616200"/>
          <p14:tracePt t="77662" x="10037763" y="2625725"/>
          <p14:tracePt t="77679" x="10055225" y="2625725"/>
          <p14:tracePt t="77698" x="10055225" y="2633663"/>
          <p14:tracePt t="77721" x="10055225" y="2643188"/>
          <p14:tracePt t="77731" x="10055225" y="2652713"/>
          <p14:tracePt t="77746" x="10055225" y="2660650"/>
          <p14:tracePt t="77761" x="10037763" y="2660650"/>
          <p14:tracePt t="77777" x="10028238" y="2660650"/>
          <p14:tracePt t="77812" x="10018713" y="2660650"/>
          <p14:tracePt t="77828" x="10018713" y="2643188"/>
          <p14:tracePt t="77845" x="10018713" y="2581275"/>
          <p14:tracePt t="77861" x="10018713" y="2500313"/>
          <p14:tracePt t="77877" x="10018713" y="2401888"/>
          <p14:tracePt t="77894" x="10018713" y="2357438"/>
          <p14:tracePt t="77912" x="10018713" y="2322513"/>
          <p14:tracePt t="77929" x="10018713" y="2295525"/>
          <p14:tracePt t="77945" x="10018713" y="2268538"/>
          <p14:tracePt t="77961" x="10018713" y="2241550"/>
          <p14:tracePt t="77977" x="10018713" y="2224088"/>
          <p14:tracePt t="77994" x="10037763" y="2197100"/>
          <p14:tracePt t="78010" x="10072688" y="2187575"/>
          <p14:tracePt t="78026" x="10090150" y="2170113"/>
          <p14:tracePt t="78044" x="10109200" y="2152650"/>
          <p14:tracePt t="78061" x="10117138" y="2143125"/>
          <p14:tracePt t="78077" x="10134600" y="2143125"/>
          <p14:tracePt t="78095" x="10180638" y="2133600"/>
          <p14:tracePt t="78111" x="10252075" y="2116138"/>
          <p14:tracePt t="78127" x="10277475" y="2098675"/>
          <p14:tracePt t="78143" x="10296525" y="2089150"/>
          <p14:tracePt t="78161" x="10323513" y="2081213"/>
          <p14:tracePt t="78176" x="10358438" y="2081213"/>
          <p14:tracePt t="78194" x="10412413" y="2081213"/>
          <p14:tracePt t="78209" x="10466388" y="2098675"/>
          <p14:tracePt t="78226" x="10510838" y="2108200"/>
          <p14:tracePt t="78244" x="10545763" y="2125663"/>
          <p14:tracePt t="78259" x="10572750" y="2133600"/>
          <p14:tracePt t="78276" x="10582275" y="2133600"/>
          <p14:tracePt t="78292" x="10599738" y="2160588"/>
          <p14:tracePt t="78297" x="10609263" y="2179638"/>
          <p14:tracePt t="78308" x="10626725" y="2197100"/>
          <p14:tracePt t="78325" x="10671175" y="2268538"/>
          <p14:tracePt t="78343" x="10725150" y="2339975"/>
          <p14:tracePt t="78358" x="10760075" y="2438400"/>
          <p14:tracePt t="78376" x="10769600" y="2536825"/>
          <p14:tracePt t="78392" x="10769600" y="2598738"/>
          <p14:tracePt t="78408" x="10769600" y="2625725"/>
          <p14:tracePt t="78425" x="10769600" y="2643188"/>
          <p14:tracePt t="78441" x="10742613" y="2670175"/>
          <p14:tracePt t="78505" x="10733088" y="2670175"/>
          <p14:tracePt t="78528" x="10725150" y="2670175"/>
          <p14:tracePt t="78536" x="10706100" y="2670175"/>
          <p14:tracePt t="78546" x="10698163" y="2670175"/>
          <p14:tracePt t="78557" x="10671175" y="2670175"/>
          <p14:tracePt t="78574" x="10572750" y="2625725"/>
          <p14:tracePt t="78591" x="10491788" y="2598738"/>
          <p14:tracePt t="78607" x="10439400" y="2581275"/>
          <p14:tracePt t="78625" x="10402888" y="2554288"/>
          <p14:tracePt t="78641" x="10375900" y="2554288"/>
          <p14:tracePt t="78657" x="10331450" y="2554288"/>
          <p14:tracePt t="78674" x="10215563" y="2589213"/>
          <p14:tracePt t="78690" x="10099675" y="2660650"/>
          <p14:tracePt t="78707" x="10028238" y="2687638"/>
          <p14:tracePt t="78723" x="9991725" y="2697163"/>
          <p14:tracePt t="78740" x="9956800" y="2697163"/>
          <p14:tracePt t="78756" x="9929813" y="2697163"/>
          <p14:tracePt t="78773" x="9902825" y="2697163"/>
          <p14:tracePt t="78788" x="9875838" y="2697163"/>
          <p14:tracePt t="78794" x="9867900" y="2697163"/>
          <p14:tracePt t="78809" x="9858375" y="2697163"/>
          <p14:tracePt t="78827" x="9848850" y="2697163"/>
          <p14:tracePt t="78839" x="9840913" y="2697163"/>
          <p14:tracePt t="78856" x="9840913" y="2633663"/>
          <p14:tracePt t="78872" x="9840913" y="2554288"/>
          <p14:tracePt t="78889" x="9840913" y="2490788"/>
          <p14:tracePt t="78906" x="9840913" y="2455863"/>
          <p14:tracePt t="78922" x="9840913" y="2411413"/>
          <p14:tracePt t="78939" x="9840913" y="2347913"/>
          <p14:tracePt t="78955" x="9858375" y="2286000"/>
          <p14:tracePt t="78973" x="9885363" y="2259013"/>
          <p14:tracePt t="78989" x="9920288" y="2232025"/>
          <p14:tracePt t="79005" x="9939338" y="2214563"/>
          <p14:tracePt t="79021" x="9966325" y="2205038"/>
          <p14:tracePt t="79038" x="10010775" y="2179638"/>
          <p14:tracePt t="79055" x="10082213" y="2143125"/>
          <p14:tracePt t="79072" x="10117138" y="2125663"/>
          <p14:tracePt t="79087" x="10153650" y="2116138"/>
          <p14:tracePt t="79104" x="10171113" y="2108200"/>
          <p14:tracePt t="79121" x="10198100" y="2098675"/>
          <p14:tracePt t="79137" x="10206038" y="2098675"/>
          <p14:tracePt t="79155" x="10233025" y="2098675"/>
          <p14:tracePt t="79171" x="10296525" y="2098675"/>
          <p14:tracePt t="79188" x="10385425" y="2125663"/>
          <p14:tracePt t="79204" x="10466388" y="2143125"/>
          <p14:tracePt t="79221" x="10528300" y="2170113"/>
          <p14:tracePt t="79237" x="10555288" y="2197100"/>
          <p14:tracePt t="79255" x="10572750" y="2224088"/>
          <p14:tracePt t="79270" x="10590213" y="2251075"/>
          <p14:tracePt t="79287" x="10609263" y="2330450"/>
          <p14:tracePt t="79290" x="10609263" y="2366963"/>
          <p14:tracePt t="79305" x="10609263" y="2428875"/>
          <p14:tracePt t="79320" x="10609263" y="2473325"/>
          <p14:tracePt t="79337" x="10599738" y="2517775"/>
          <p14:tracePt t="79353" x="10582275" y="2562225"/>
          <p14:tracePt t="79370" x="10555288" y="2589213"/>
          <p14:tracePt t="79387" x="10537825" y="2616200"/>
          <p14:tracePt t="79544" x="10528300" y="2616200"/>
          <p14:tracePt t="79576" x="10518775" y="2616200"/>
          <p14:tracePt t="79600" x="10510838" y="2616200"/>
          <p14:tracePt t="79616" x="10501313" y="2616200"/>
          <p14:tracePt t="79639" x="10491788" y="2616200"/>
          <p14:tracePt t="79648" x="10483850" y="2616200"/>
          <p14:tracePt t="79658" x="10474325" y="2608263"/>
          <p14:tracePt t="79696" x="10466388" y="2598738"/>
          <p14:tracePt t="79712" x="10456863" y="2598738"/>
          <p14:tracePt t="79760" x="10447338" y="2598738"/>
          <p14:tracePt t="79788" x="10412413" y="2581275"/>
          <p14:tracePt t="79824" x="10402888" y="2581275"/>
          <p14:tracePt t="79871" x="10394950" y="2571750"/>
          <p14:tracePt t="79888" x="10375900" y="2571750"/>
          <p14:tracePt t="79896" x="10367963" y="2562225"/>
          <p14:tracePt t="79905" x="10358438" y="2554288"/>
          <p14:tracePt t="79917" x="10348913" y="2554288"/>
          <p14:tracePt t="79938" x="10348913" y="2544763"/>
          <p14:tracePt t="79954" x="10340975" y="2544763"/>
          <p14:tracePt t="79967" x="10331450" y="2544763"/>
          <p14:tracePt t="79983" x="10269538" y="2517775"/>
          <p14:tracePt t="80000" x="10198100" y="2473325"/>
          <p14:tracePt t="80016" x="10117138" y="2438400"/>
          <p14:tracePt t="80032" x="10082213" y="2411413"/>
          <p14:tracePt t="80049" x="10055225" y="2393950"/>
          <p14:tracePt t="80067" x="10045700" y="2374900"/>
          <p14:tracePt t="80099" x="10045700" y="2347913"/>
          <p14:tracePt t="80115" x="10045700" y="2330450"/>
          <p14:tracePt t="80132" x="10037763" y="2322513"/>
          <p14:tracePt t="80148" x="10037763" y="2295525"/>
          <p14:tracePt t="80165" x="10055225" y="2259013"/>
          <p14:tracePt t="80182" x="10090150" y="2224088"/>
          <p14:tracePt t="80198" x="10126663" y="2187575"/>
          <p14:tracePt t="80216" x="10171113" y="2133600"/>
          <p14:tracePt t="80232" x="10188575" y="2116138"/>
          <p14:tracePt t="80247" x="10206038" y="2116138"/>
          <p14:tracePt t="80265" x="10260013" y="2116138"/>
          <p14:tracePt t="80280" x="10296525" y="2116138"/>
          <p14:tracePt t="80298" x="10340975" y="2116138"/>
          <p14:tracePt t="80304" x="10375900" y="2125663"/>
          <p14:tracePt t="80315" x="10402888" y="2133600"/>
          <p14:tracePt t="80331" x="10447338" y="2133600"/>
          <p14:tracePt t="80347" x="10474325" y="2133600"/>
          <p14:tracePt t="80364" x="10501313" y="2143125"/>
          <p14:tracePt t="80381" x="10528300" y="2152650"/>
          <p14:tracePt t="80397" x="10563225" y="2170113"/>
          <p14:tracePt t="80414" x="10582275" y="2179638"/>
          <p14:tracePt t="80431" x="10626725" y="2286000"/>
          <p14:tracePt t="80447" x="10634663" y="2401888"/>
          <p14:tracePt t="80464" x="10634663" y="2473325"/>
          <p14:tracePt t="80480" x="10634663" y="2500313"/>
          <p14:tracePt t="80497" x="10599738" y="2536825"/>
          <p14:tracePt t="80514" x="10528300" y="2562225"/>
          <p14:tracePt t="80531" x="10439400" y="2581275"/>
          <p14:tracePt t="80547" x="10348913" y="2616200"/>
          <p14:tracePt t="80564" x="10331450" y="2616200"/>
          <p14:tracePt t="80592" x="10323513" y="2616200"/>
          <p14:tracePt t="80601" x="10296525" y="2616200"/>
          <p14:tracePt t="80613" x="10269538" y="2616200"/>
          <p14:tracePt t="80631" x="10153650" y="2581275"/>
          <p14:tracePt t="80647" x="10099675" y="2562225"/>
          <p14:tracePt t="80662" x="10055225" y="2554288"/>
          <p14:tracePt t="80680" x="10010775" y="2536825"/>
          <p14:tracePt t="80697" x="9991725" y="2527300"/>
          <p14:tracePt t="80713" x="9983788" y="2482850"/>
          <p14:tracePt t="80729" x="9974263" y="2446338"/>
          <p14:tracePt t="80746" x="9974263" y="2411413"/>
          <p14:tracePt t="80762" x="9974263" y="2393950"/>
          <p14:tracePt t="80779" x="9974263" y="2366963"/>
          <p14:tracePt t="80796" x="10018713" y="2330450"/>
          <p14:tracePt t="80802" x="10045700" y="2312988"/>
          <p14:tracePt t="80813" x="10090150" y="2286000"/>
          <p14:tracePt t="80829" x="10161588" y="2251075"/>
          <p14:tracePt t="80845" x="10198100" y="2214563"/>
          <p14:tracePt t="80861" x="10225088" y="2197100"/>
          <p14:tracePt t="80879" x="10242550" y="2170113"/>
          <p14:tracePt t="80896" x="10304463" y="2170113"/>
          <p14:tracePt t="80913" x="10348913" y="2170113"/>
          <p14:tracePt t="80929" x="10402888" y="2170113"/>
          <p14:tracePt t="80945" x="10447338" y="2170113"/>
          <p14:tracePt t="80961" x="10466388" y="2170113"/>
          <p14:tracePt t="80978" x="10474325" y="2170113"/>
          <p14:tracePt t="80994" x="10501313" y="2170113"/>
          <p14:tracePt t="81011" x="10518775" y="2179638"/>
          <p14:tracePt t="81027" x="10545763" y="2187575"/>
          <p14:tracePt t="81044" x="10563225" y="2205038"/>
          <p14:tracePt t="81060" x="10572750" y="2232025"/>
          <p14:tracePt t="81077" x="10582275" y="2303463"/>
          <p14:tracePt t="81095" x="10590213" y="2393950"/>
          <p14:tracePt t="81111" x="10590213" y="2428875"/>
          <p14:tracePt t="81127" x="10590213" y="2465388"/>
          <p14:tracePt t="81144" x="10563225" y="2544763"/>
          <p14:tracePt t="81161" x="10555288" y="2562225"/>
          <p14:tracePt t="81177" x="10528300" y="2598738"/>
          <p14:tracePt t="81193" x="10510838" y="2608263"/>
          <p14:tracePt t="81210" x="10466388" y="2633663"/>
          <p14:tracePt t="81227" x="10402888" y="2633663"/>
          <p14:tracePt t="81243" x="10304463" y="2633663"/>
          <p14:tracePt t="81259" x="10198100" y="2633663"/>
          <p14:tracePt t="81276" x="10144125" y="2616200"/>
          <p14:tracePt t="81293" x="10117138" y="2598738"/>
          <p14:tracePt t="81298" x="10090150" y="2589213"/>
          <p14:tracePt t="81310" x="10082213" y="2589213"/>
          <p14:tracePt t="81326" x="10055225" y="2581275"/>
          <p14:tracePt t="81343" x="10001250" y="2554288"/>
          <p14:tracePt t="81360" x="9983788" y="2527300"/>
          <p14:tracePt t="81376" x="9983788" y="2482850"/>
          <p14:tracePt t="81394" x="9983788" y="2428875"/>
          <p14:tracePt t="81409" x="10001250" y="2374900"/>
          <p14:tracePt t="81427" x="10037763" y="2322513"/>
          <p14:tracePt t="81442" x="10063163" y="2286000"/>
          <p14:tracePt t="81459" x="10117138" y="2251075"/>
          <p14:tracePt t="81476" x="10180638" y="2251075"/>
          <p14:tracePt t="81492" x="10269538" y="2232025"/>
          <p14:tracePt t="81508" x="10367963" y="2232025"/>
          <p14:tracePt t="81525" x="10420350" y="2232025"/>
          <p14:tracePt t="81541" x="10466388" y="2232025"/>
          <p14:tracePt t="81559" x="10501313" y="2232025"/>
          <p14:tracePt t="81575" x="10537825" y="2251075"/>
          <p14:tracePt t="81592" x="10572750" y="2295525"/>
          <p14:tracePt t="81608" x="10582275" y="2330450"/>
          <p14:tracePt t="81626" x="10590213" y="2393950"/>
          <p14:tracePt t="81642" x="10590213" y="2455863"/>
          <p14:tracePt t="81658" x="10582275" y="2509838"/>
          <p14:tracePt t="81674" x="10537825" y="2544763"/>
          <p14:tracePt t="81691" x="10456863" y="2581275"/>
          <p14:tracePt t="81708" x="10348913" y="2589213"/>
          <p14:tracePt t="81723" x="10242550" y="2589213"/>
          <p14:tracePt t="81740" x="10090150" y="2581275"/>
          <p14:tracePt t="81757" x="9947275" y="2527300"/>
          <p14:tracePt t="81773" x="9848850" y="2473325"/>
          <p14:tracePt t="81790" x="9813925" y="2455863"/>
          <p14:tracePt t="81796" x="9804400" y="2446338"/>
          <p14:tracePt t="81808" x="9804400" y="2411413"/>
          <p14:tracePt t="81825" x="9804400" y="2357438"/>
          <p14:tracePt t="81841" x="9823450" y="2303463"/>
          <p14:tracePt t="81856" x="9875838" y="2259013"/>
          <p14:tracePt t="81872" x="9929813" y="2232025"/>
          <p14:tracePt t="81890" x="9966325" y="2214563"/>
          <p14:tracePt t="81906" x="10018713" y="2197100"/>
          <p14:tracePt t="81923" x="10109200" y="2197100"/>
          <p14:tracePt t="81940" x="10198100" y="2197100"/>
          <p14:tracePt t="81956" x="10287000" y="2197100"/>
          <p14:tracePt t="81972" x="10348913" y="2197100"/>
          <p14:tracePt t="81990" x="10402888" y="2232025"/>
          <p14:tracePt t="82006" x="10466388" y="2276475"/>
          <p14:tracePt t="82022" x="10491788" y="2312988"/>
          <p14:tracePt t="82038" x="10510838" y="2339975"/>
          <p14:tracePt t="82055" x="10510838" y="2411413"/>
          <p14:tracePt t="82073" x="10466388" y="2473325"/>
          <p14:tracePt t="82089" x="10375900" y="2536825"/>
          <p14:tracePt t="82104" x="10252075" y="2589213"/>
          <p14:tracePt t="82121" x="10117138" y="2598738"/>
          <p14:tracePt t="82138" x="10037763" y="2598738"/>
          <p14:tracePt t="82155" x="9966325" y="2598738"/>
          <p14:tracePt t="82172" x="9885363" y="2571750"/>
          <p14:tracePt t="82188" x="9804400" y="2517775"/>
          <p14:tracePt t="82205" x="9769475" y="2465388"/>
          <p14:tracePt t="82223" x="9759950" y="2393950"/>
          <p14:tracePt t="82237" x="9759950" y="2374900"/>
          <p14:tracePt t="82255" x="9831388" y="2303463"/>
          <p14:tracePt t="82272" x="9920288" y="2241550"/>
          <p14:tracePt t="82288" x="9974263" y="2224088"/>
          <p14:tracePt t="82305" x="10037763" y="2205038"/>
          <p14:tracePt t="82321" x="10090150" y="2205038"/>
          <p14:tracePt t="82338" x="10153650" y="2205038"/>
          <p14:tracePt t="82354" x="10225088" y="2205038"/>
          <p14:tracePt t="82370" x="10313988" y="2241550"/>
          <p14:tracePt t="82387" x="10402888" y="2286000"/>
          <p14:tracePt t="82404" x="10447338" y="2347913"/>
          <p14:tracePt t="82419" x="10466388" y="2411413"/>
          <p14:tracePt t="82437" x="10466388" y="2473325"/>
          <p14:tracePt t="82454" x="10456863" y="2527300"/>
          <p14:tracePt t="82471" x="10367963" y="2589213"/>
          <p14:tracePt t="82487" x="10277475" y="2616200"/>
          <p14:tracePt t="82503" x="10171113" y="2616200"/>
          <p14:tracePt t="82521" x="10072688" y="2616200"/>
          <p14:tracePt t="82537" x="9991725" y="2589213"/>
          <p14:tracePt t="82553" x="9956800" y="2562225"/>
          <p14:tracePt t="82569" x="9947275" y="2544763"/>
          <p14:tracePt t="82586" x="9956800" y="2509838"/>
          <p14:tracePt t="82604" x="9966325" y="2490788"/>
          <p14:tracePt t="82619" x="9983788" y="2473325"/>
          <p14:tracePt t="82636" x="9991725" y="2473325"/>
          <p14:tracePt t="82652" x="10001250" y="2465388"/>
          <p14:tracePt t="82668" x="10028238" y="2465388"/>
          <p14:tracePt t="82686" x="10045700" y="2465388"/>
          <p14:tracePt t="82702" x="10055225" y="2465388"/>
          <p14:tracePt t="82903" x="10063163" y="2465388"/>
          <p14:tracePt t="82911" x="10072688" y="2465388"/>
          <p14:tracePt t="86264" x="10090150" y="2465388"/>
          <p14:tracePt t="86271" x="10233025" y="2490788"/>
          <p14:tracePt t="86284" x="10367963" y="2544763"/>
          <p14:tracePt t="86300" x="10706100" y="2714625"/>
          <p14:tracePt t="86317" x="11082338" y="2911475"/>
          <p14:tracePt t="86334" x="11368088" y="3081338"/>
          <p14:tracePt t="86350" x="11412538" y="3081338"/>
          <p14:tracePt t="86366" x="11420475" y="3081338"/>
          <p14:tracePt t="86455" x="11395075" y="3081338"/>
          <p14:tracePt t="86463" x="11368088" y="3089275"/>
          <p14:tracePt t="86472" x="11349038" y="3089275"/>
          <p14:tracePt t="86489" x="11331575" y="3089275"/>
          <p14:tracePt t="86498" x="11323638" y="3089275"/>
          <p14:tracePt t="86527" x="11314113" y="3089275"/>
          <p14:tracePt t="86536" x="11304588" y="3089275"/>
          <p14:tracePt t="86548" x="11296650" y="3089275"/>
          <p14:tracePt t="86565" x="11269663" y="3098800"/>
          <p14:tracePt t="86581" x="11225213" y="3108325"/>
          <p14:tracePt t="86728" x="11252200" y="3108325"/>
          <p14:tracePt t="86735" x="11269663" y="3108325"/>
          <p14:tracePt t="86747" x="11304588" y="3108325"/>
          <p14:tracePt t="86764" x="11358563" y="3108325"/>
          <p14:tracePt t="86780" x="11385550" y="3108325"/>
          <p14:tracePt t="86797" x="11412538" y="3108325"/>
          <p14:tracePt t="86803" x="11430000" y="3108325"/>
          <p14:tracePt t="86815" x="11474450" y="3108325"/>
          <p14:tracePt t="86831" x="11501438" y="3108325"/>
          <p14:tracePt t="86848" x="11537950" y="3098800"/>
          <p14:tracePt t="86864" x="11563350" y="3089275"/>
          <p14:tracePt t="86880" x="11609388" y="3081338"/>
          <p14:tracePt t="86895" x="11653838" y="3071813"/>
          <p14:tracePt t="86914" x="11680825" y="3054350"/>
          <p14:tracePt t="86945" x="11698288" y="3054350"/>
          <p14:tracePt t="88431" x="11698288" y="3044825"/>
          <p14:tracePt t="88439" x="11590338" y="3017838"/>
          <p14:tracePt t="88455" x="11206163" y="2928938"/>
          <p14:tracePt t="88472" x="10991850" y="2830513"/>
          <p14:tracePt t="88489" x="10868025" y="2776538"/>
          <p14:tracePt t="88505" x="10814050" y="2759075"/>
          <p14:tracePt t="88522" x="10787063" y="2741613"/>
          <p14:tracePt t="88538" x="10752138" y="2705100"/>
          <p14:tracePt t="88555" x="10715625" y="2660650"/>
          <p14:tracePt t="88571" x="10661650" y="2616200"/>
          <p14:tracePt t="88587" x="10634663" y="2598738"/>
          <p14:tracePt t="88604" x="10617200" y="2589213"/>
          <p14:tracePt t="88807" x="10617200" y="2581275"/>
          <p14:tracePt t="88814" x="10590213" y="2581275"/>
          <p14:tracePt t="88824" x="10563225" y="2581275"/>
          <p14:tracePt t="88835" x="10545763" y="2589213"/>
          <p14:tracePt t="88852" x="10483850" y="2633663"/>
          <p14:tracePt t="88870" x="10394950" y="2697163"/>
          <p14:tracePt t="88886" x="10242550" y="2786063"/>
          <p14:tracePt t="88903" x="10090150" y="2830513"/>
          <p14:tracePt t="88919" x="9974263" y="2840038"/>
          <p14:tracePt t="88934" x="9858375" y="2830513"/>
          <p14:tracePt t="88952" x="9804400" y="2795588"/>
          <p14:tracePt t="88968" x="9715500" y="2751138"/>
          <p14:tracePt t="88985" x="9609138" y="2687638"/>
          <p14:tracePt t="89002" x="9537700" y="2643188"/>
          <p14:tracePt t="89017" x="9510713" y="2616200"/>
          <p14:tracePt t="89036" x="9501188" y="2608263"/>
          <p14:tracePt t="89052" x="9501188" y="2589213"/>
          <p14:tracePt t="89055" x="9501188" y="2562225"/>
          <p14:tracePt t="89068" x="9518650" y="2517775"/>
          <p14:tracePt t="89086" x="9572625" y="2411413"/>
          <p14:tracePt t="89102" x="9617075" y="2286000"/>
          <p14:tracePt t="89118" x="9634538" y="2214563"/>
          <p14:tracePt t="89135" x="9653588" y="2187575"/>
          <p14:tracePt t="89152" x="9680575" y="2143125"/>
          <p14:tracePt t="89168" x="9725025" y="2116138"/>
          <p14:tracePt t="89185" x="9777413" y="2098675"/>
          <p14:tracePt t="89200" x="9894888" y="2062163"/>
          <p14:tracePt t="89217" x="9983788" y="2044700"/>
          <p14:tracePt t="89235" x="10072688" y="2027238"/>
          <p14:tracePt t="89251" x="10126663" y="2027238"/>
          <p14:tracePt t="89266" x="10180638" y="2027238"/>
          <p14:tracePt t="89283" x="10252075" y="2017713"/>
          <p14:tracePt t="89288" x="10277475" y="2017713"/>
          <p14:tracePt t="89300" x="10304463" y="2017713"/>
          <p14:tracePt t="89316" x="10358438" y="2017713"/>
          <p14:tracePt t="89334" x="10402888" y="2027238"/>
          <p14:tracePt t="89350" x="10439400" y="2036763"/>
          <p14:tracePt t="89974" x="10420350" y="2036763"/>
          <p14:tracePt t="90006" x="10412413" y="2027238"/>
        </p14:tracePtLst>
      </p14:laserTraceLst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367428" y="364295"/>
                <a:ext cx="1381084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kk-KZ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&lt;9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&gt;5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7428" y="364295"/>
                <a:ext cx="1381084" cy="61786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2860431" y="35915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теңсіздіктер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нүктелер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жиынын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жазықтықта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кескіндеңіз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31410" y="335474"/>
            <a:ext cx="924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i="1" dirty="0">
                <a:ln w="0"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Мысал: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8599" y="1466188"/>
            <a:ext cx="4015086" cy="3367491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7"/>
          <a:srcRect l="3176" t="4036" r="4503" b="3267"/>
          <a:stretch/>
        </p:blipFill>
        <p:spPr>
          <a:xfrm>
            <a:off x="4481500" y="1596787"/>
            <a:ext cx="3463807" cy="3196276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8"/>
          <a:srcRect l="4370" t="3828" r="2933" b="3369"/>
          <a:stretch/>
        </p:blipFill>
        <p:spPr>
          <a:xfrm>
            <a:off x="8093122" y="1596787"/>
            <a:ext cx="3534770" cy="316628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42498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933"/>
    </mc:Choice>
    <mc:Fallback xmlns="">
      <p:transition spd="slow" advTm="5293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 mod="1">
    <p:ext uri="{3A86A75C-4F4B-4683-9AE1-C65F6400EC91}">
      <p14:laserTraceLst xmlns:p14="http://schemas.microsoft.com/office/powerpoint/2010/main">
        <p14:tracePtLst>
          <p14:tracePt t="2886" x="1062038" y="4946650"/>
          <p14:tracePt t="2958" x="1071563" y="4938713"/>
          <p14:tracePt t="2974" x="1081088" y="4929188"/>
          <p14:tracePt t="3002" x="1081088" y="4919663"/>
          <p14:tracePt t="3016" x="1089025" y="4902200"/>
          <p14:tracePt t="3024" x="1098550" y="4884738"/>
          <p14:tracePt t="3034" x="1108075" y="4875213"/>
          <p14:tracePt t="3050" x="1143000" y="4795838"/>
          <p14:tracePt t="3066" x="1204913" y="4670425"/>
          <p14:tracePt t="3083" x="1268413" y="4518025"/>
          <p14:tracePt t="3100" x="1330325" y="4375150"/>
          <p14:tracePt t="3116" x="1411288" y="4179888"/>
          <p14:tracePt t="3134" x="1536700" y="3830638"/>
          <p14:tracePt t="3150" x="1643063" y="3589338"/>
          <p14:tracePt t="3167" x="1724025" y="3375025"/>
          <p14:tracePt t="3183" x="1795463" y="3187700"/>
          <p14:tracePt t="3199" x="1847850" y="2990850"/>
          <p14:tracePt t="3216" x="1874838" y="2776538"/>
          <p14:tracePt t="3231" x="1919288" y="2562225"/>
          <p14:tracePt t="3249" x="1928813" y="2393950"/>
          <p14:tracePt t="3264" x="1946275" y="2268538"/>
          <p14:tracePt t="3283" x="1946275" y="2143125"/>
          <p14:tracePt t="3288" x="1946275" y="2054225"/>
          <p14:tracePt t="3300" x="1965325" y="1973263"/>
          <p14:tracePt t="3314" x="1982788" y="1776413"/>
          <p14:tracePt t="3331" x="1990725" y="1581150"/>
          <p14:tracePt t="3349" x="1990725" y="1384300"/>
          <p14:tracePt t="3364" x="1990725" y="1285875"/>
          <p14:tracePt t="3381" x="1990725" y="1223963"/>
          <p14:tracePt t="3398" x="1990725" y="1179513"/>
          <p14:tracePt t="3414" x="1973263" y="1125538"/>
          <p14:tracePt t="3430" x="1946275" y="1054100"/>
          <p14:tracePt t="3448" x="1919288" y="1009650"/>
          <p14:tracePt t="3464" x="1893888" y="990600"/>
          <p14:tracePt t="3480" x="1874838" y="973138"/>
          <p14:tracePt t="3497" x="1857375" y="955675"/>
          <p14:tracePt t="3514" x="1822450" y="928688"/>
          <p14:tracePt t="3531" x="1785938" y="874713"/>
          <p14:tracePt t="3547" x="1731963" y="822325"/>
          <p14:tracePt t="3563" x="1724025" y="803275"/>
          <p14:tracePt t="3580" x="1687513" y="776288"/>
          <p14:tracePt t="3596" x="1660525" y="750888"/>
          <p14:tracePt t="3615" x="1625600" y="731838"/>
          <p14:tracePt t="3629" x="1616075" y="723900"/>
          <p14:tracePt t="4230" x="1652588" y="714375"/>
          <p14:tracePt t="4238" x="1697038" y="696913"/>
          <p14:tracePt t="4248" x="1714500" y="696913"/>
          <p14:tracePt t="4259" x="1751013" y="696913"/>
          <p14:tracePt t="4276" x="1795463" y="696913"/>
          <p14:tracePt t="4293" x="1830388" y="696913"/>
          <p14:tracePt t="4299" x="1857375" y="696913"/>
          <p14:tracePt t="4311" x="1893888" y="696913"/>
          <p14:tracePt t="4328" x="1911350" y="696913"/>
          <p14:tracePt t="4342" x="1938338" y="696913"/>
          <p14:tracePt t="4360" x="1955800" y="696913"/>
          <p14:tracePt t="4376" x="1965325" y="696913"/>
          <p14:tracePt t="4393" x="2000250" y="687388"/>
          <p14:tracePt t="4409" x="2009775" y="687388"/>
          <p14:tracePt t="4425" x="2017713" y="687388"/>
          <p14:tracePt t="4442" x="2027238" y="687388"/>
          <p14:tracePt t="5071" x="2044700" y="687388"/>
          <p14:tracePt t="5078" x="2062163" y="687388"/>
          <p14:tracePt t="5091" x="2089150" y="687388"/>
          <p14:tracePt t="5108" x="2170113" y="687388"/>
          <p14:tracePt t="5122" x="2241550" y="687388"/>
          <p14:tracePt t="5138" x="2303463" y="687388"/>
          <p14:tracePt t="5154" x="2347913" y="687388"/>
          <p14:tracePt t="5171" x="2374900" y="687388"/>
          <p14:tracePt t="5294" x="2384425" y="687388"/>
          <p14:tracePt t="5342" x="2393950" y="687388"/>
          <p14:tracePt t="5350" x="2401888" y="687388"/>
          <p14:tracePt t="5359" x="2419350" y="687388"/>
          <p14:tracePt t="5383" x="2428875" y="687388"/>
          <p14:tracePt t="5768" x="2438400" y="687388"/>
          <p14:tracePt t="5774" x="2455863" y="687388"/>
          <p14:tracePt t="5785" x="2473325" y="687388"/>
          <p14:tracePt t="5802" x="2500313" y="687388"/>
          <p14:tracePt t="5818" x="2554288" y="687388"/>
          <p14:tracePt t="5834" x="2608263" y="687388"/>
          <p14:tracePt t="5851" x="2616200" y="687388"/>
          <p14:tracePt t="6335" x="2608263" y="696913"/>
          <p14:tracePt t="6358" x="2598738" y="704850"/>
          <p14:tracePt t="6365" x="2571750" y="714375"/>
          <p14:tracePt t="6382" x="2509838" y="776288"/>
          <p14:tracePt t="6399" x="2393950" y="866775"/>
          <p14:tracePt t="6416" x="2232025" y="973138"/>
          <p14:tracePt t="6431" x="2116138" y="1062038"/>
          <p14:tracePt t="6449" x="2000250" y="1125538"/>
          <p14:tracePt t="6465" x="1965325" y="1143000"/>
          <p14:tracePt t="6482" x="1955800" y="1143000"/>
          <p14:tracePt t="6498" x="1955800" y="1152525"/>
          <p14:tracePt t="6514" x="1955800" y="1160463"/>
          <p14:tracePt t="6750" x="1938338" y="1152525"/>
          <p14:tracePt t="6757" x="1938338" y="1143000"/>
          <p14:tracePt t="6774" x="1938338" y="1133475"/>
          <p14:tracePt t="6786" x="1938338" y="1125538"/>
          <p14:tracePt t="6829" x="1938338" y="1116013"/>
          <p14:tracePt t="7150" x="1938338" y="1108075"/>
          <p14:tracePt t="7166" x="1938338" y="1098550"/>
          <p14:tracePt t="7206" x="1938338" y="1089025"/>
          <p14:tracePt t="7231" x="1955800" y="1089025"/>
          <p14:tracePt t="7237" x="1965325" y="1081088"/>
          <p14:tracePt t="7248" x="1982788" y="1081088"/>
          <p14:tracePt t="7260" x="1990725" y="1071563"/>
          <p14:tracePt t="7278" x="2108200" y="1071563"/>
          <p14:tracePt t="7294" x="2179638" y="1036638"/>
          <p14:tracePt t="7310" x="2214563" y="1036638"/>
          <p14:tracePt t="7328" x="2241550" y="1036638"/>
          <p14:tracePt t="7702" x="2251075" y="1036638"/>
          <p14:tracePt t="7709" x="2268538" y="1036638"/>
          <p14:tracePt t="7725" x="2303463" y="1036638"/>
          <p14:tracePt t="7742" x="2339975" y="1036638"/>
          <p14:tracePt t="7759" x="2374900" y="1036638"/>
          <p14:tracePt t="7775" x="2419350" y="1036638"/>
          <p14:tracePt t="7792" x="2438400" y="1036638"/>
          <p14:tracePt t="7798" x="2455863" y="1036638"/>
          <p14:tracePt t="8582" x="2482850" y="1036638"/>
          <p14:tracePt t="8590" x="2517775" y="1036638"/>
          <p14:tracePt t="8602" x="2562225" y="1009650"/>
          <p14:tracePt t="8621" x="2697163" y="911225"/>
          <p14:tracePt t="8638" x="2776538" y="866775"/>
          <p14:tracePt t="8653" x="2840038" y="847725"/>
          <p14:tracePt t="8669" x="2911475" y="830263"/>
          <p14:tracePt t="8687" x="2965450" y="830263"/>
          <p14:tracePt t="8703" x="3036888" y="830263"/>
          <p14:tracePt t="8720" x="3133725" y="830263"/>
          <p14:tracePt t="8737" x="3232150" y="830263"/>
          <p14:tracePt t="8753" x="3295650" y="830263"/>
          <p14:tracePt t="8769" x="3322638" y="830263"/>
          <p14:tracePt t="8885" x="3330575" y="830263"/>
          <p14:tracePt t="8982" x="3340100" y="839788"/>
          <p14:tracePt t="8989" x="3348038" y="839788"/>
          <p14:tracePt t="9001" x="3357563" y="839788"/>
          <p14:tracePt t="9018" x="3411538" y="839788"/>
          <p14:tracePt t="9033" x="3482975" y="839788"/>
          <p14:tracePt t="9051" x="3554413" y="857250"/>
          <p14:tracePt t="9069" x="3643313" y="857250"/>
          <p14:tracePt t="9085" x="3679825" y="866775"/>
          <p14:tracePt t="9102" x="3724275" y="866775"/>
          <p14:tracePt t="9119" x="3759200" y="866775"/>
          <p14:tracePt t="9135" x="3776663" y="874713"/>
          <p14:tracePt t="9151" x="3786188" y="874713"/>
          <p14:tracePt t="9222" x="3795713" y="874713"/>
          <p14:tracePt t="9454" x="3803650" y="874713"/>
          <p14:tracePt t="9470" x="3822700" y="866775"/>
          <p14:tracePt t="9477" x="3830638" y="857250"/>
          <p14:tracePt t="9487" x="3840163" y="847725"/>
          <p14:tracePt t="9498" x="3857625" y="830263"/>
          <p14:tracePt t="9514" x="3894138" y="812800"/>
          <p14:tracePt t="9531" x="3956050" y="795338"/>
          <p14:tracePt t="9549" x="4062413" y="758825"/>
          <p14:tracePt t="9565" x="4116388" y="758825"/>
          <p14:tracePt t="9583" x="4179888" y="750888"/>
          <p14:tracePt t="9598" x="4232275" y="750888"/>
          <p14:tracePt t="9614" x="4268788" y="741363"/>
          <p14:tracePt t="9632" x="4303713" y="731838"/>
          <p14:tracePt t="9648" x="4313238" y="731838"/>
          <p14:tracePt t="9665" x="4340225" y="731838"/>
          <p14:tracePt t="9681" x="4357688" y="731838"/>
          <p14:tracePt t="9698" x="4367213" y="731838"/>
          <p14:tracePt t="9714" x="4384675" y="731838"/>
          <p14:tracePt t="9742" x="4394200" y="731838"/>
          <p14:tracePt t="9752" x="4402138" y="731838"/>
          <p14:tracePt t="9763" x="4411663" y="731838"/>
          <p14:tracePt t="9782" x="4483100" y="731838"/>
          <p14:tracePt t="9799" x="4554538" y="731838"/>
          <p14:tracePt t="9814" x="4589463" y="723900"/>
          <p14:tracePt t="9831" x="4633913" y="704850"/>
          <p14:tracePt t="9847" x="4670425" y="704850"/>
          <p14:tracePt t="9864" x="4705350" y="704850"/>
          <p14:tracePt t="9880" x="4751388" y="704850"/>
          <p14:tracePt t="9896" x="4822825" y="704850"/>
          <p14:tracePt t="9913" x="4919663" y="704850"/>
          <p14:tracePt t="9929" x="5010150" y="704850"/>
          <p14:tracePt t="9946" x="5081588" y="704850"/>
          <p14:tracePt t="9963" x="5133975" y="704850"/>
          <p14:tracePt t="9981" x="5214938" y="704850"/>
          <p14:tracePt t="9997" x="5251450" y="704850"/>
          <p14:tracePt t="10013" x="5303838" y="704850"/>
          <p14:tracePt t="10028" x="5348288" y="704850"/>
          <p14:tracePt t="10046" x="5384800" y="704850"/>
          <p14:tracePt t="10063" x="5411788" y="704850"/>
          <p14:tracePt t="10079" x="5473700" y="704850"/>
          <p14:tracePt t="10095" x="5518150" y="704850"/>
          <p14:tracePt t="10112" x="5572125" y="704850"/>
          <p14:tracePt t="10128" x="5608638" y="704850"/>
          <p14:tracePt t="10145" x="5634038" y="704850"/>
          <p14:tracePt t="10161" x="5670550" y="704850"/>
          <p14:tracePt t="10178" x="5705475" y="704850"/>
          <p14:tracePt t="10194" x="5741988" y="704850"/>
          <p14:tracePt t="10211" x="5795963" y="704850"/>
          <p14:tracePt t="10227" x="5848350" y="714375"/>
          <p14:tracePt t="10243" x="5919788" y="723900"/>
          <p14:tracePt t="10261" x="6045200" y="741363"/>
          <p14:tracePt t="10277" x="6108700" y="750888"/>
          <p14:tracePt t="10294" x="6161088" y="750888"/>
          <p14:tracePt t="10310" x="6197600" y="758825"/>
          <p14:tracePt t="10328" x="6224588" y="758825"/>
          <p14:tracePt t="10343" x="6242050" y="758825"/>
          <p14:tracePt t="10360" x="6269038" y="758825"/>
          <p14:tracePt t="10378" x="6296025" y="758825"/>
          <p14:tracePt t="10393" x="6313488" y="758825"/>
          <p14:tracePt t="10410" x="6323013" y="758825"/>
          <p14:tracePt t="10470" x="6330950" y="758825"/>
          <p14:tracePt t="10477" x="6340475" y="758825"/>
          <p14:tracePt t="10493" x="6348413" y="758825"/>
          <p14:tracePt t="10510" x="6375400" y="758825"/>
          <p14:tracePt t="10527" x="6419850" y="758825"/>
          <p14:tracePt t="10542" x="6465888" y="758825"/>
          <p14:tracePt t="10559" x="6500813" y="758825"/>
          <p14:tracePt t="10576" x="6537325" y="758825"/>
          <p14:tracePt t="10593" x="6599238" y="758825"/>
          <p14:tracePt t="10610" x="6653213" y="758825"/>
          <p14:tracePt t="10626" x="6697663" y="758825"/>
          <p14:tracePt t="10642" x="6724650" y="758825"/>
          <p14:tracePt t="10661" x="6759575" y="758825"/>
          <p14:tracePt t="10685" x="6777038" y="758825"/>
          <p14:tracePt t="10695" x="6786563" y="758825"/>
          <p14:tracePt t="10713" x="6804025" y="758825"/>
          <p14:tracePt t="10726" x="6813550" y="758825"/>
          <p14:tracePt t="10742" x="6840538" y="758825"/>
          <p14:tracePt t="10758" x="6867525" y="758825"/>
          <p14:tracePt t="10775" x="6902450" y="758825"/>
          <p14:tracePt t="10792" x="6938963" y="758825"/>
          <p14:tracePt t="10797" x="6956425" y="758825"/>
          <p14:tracePt t="10809" x="6965950" y="758825"/>
          <p14:tracePt t="10825" x="7018338" y="758825"/>
          <p14:tracePt t="10841" x="7062788" y="768350"/>
          <p14:tracePt t="10858" x="7099300" y="776288"/>
          <p14:tracePt t="10873" x="7143750" y="776288"/>
          <p14:tracePt t="10893" x="7205663" y="785813"/>
          <p14:tracePt t="10909" x="7251700" y="785813"/>
          <p14:tracePt t="10925" x="7277100" y="803275"/>
          <p14:tracePt t="10942" x="7323138" y="812800"/>
          <p14:tracePt t="10958" x="7358063" y="812800"/>
          <p14:tracePt t="10975" x="7385050" y="812800"/>
          <p14:tracePt t="10991" x="7419975" y="812800"/>
          <p14:tracePt t="11007" x="7446963" y="812800"/>
          <p14:tracePt t="11024" x="7473950" y="812800"/>
          <p14:tracePt t="11040" x="7483475" y="812800"/>
          <p14:tracePt t="11057" x="7518400" y="822325"/>
          <p14:tracePt t="11074" x="7572375" y="839788"/>
          <p14:tracePt t="11090" x="7634288" y="847725"/>
          <p14:tracePt t="11106" x="7715250" y="857250"/>
          <p14:tracePt t="11125" x="7804150" y="874713"/>
          <p14:tracePt t="11141" x="7848600" y="874713"/>
          <p14:tracePt t="11157" x="7875588" y="874713"/>
          <p14:tracePt t="11175" x="7902575" y="874713"/>
          <p14:tracePt t="11191" x="7920038" y="874713"/>
          <p14:tracePt t="11261" x="7920038" y="884238"/>
          <p14:tracePt t="11288" x="7902575" y="911225"/>
          <p14:tracePt t="11294" x="7867650" y="919163"/>
          <p14:tracePt t="11305" x="7769225" y="955675"/>
          <p14:tracePt t="11322" x="7537450" y="1000125"/>
          <p14:tracePt t="11338" x="7224713" y="1017588"/>
          <p14:tracePt t="11355" x="6777038" y="1036638"/>
          <p14:tracePt t="11373" x="6045200" y="1036638"/>
          <p14:tracePt t="11389" x="5608638" y="1036638"/>
          <p14:tracePt t="11406" x="5268913" y="1036638"/>
          <p14:tracePt t="11422" x="5018088" y="1036638"/>
          <p14:tracePt t="11439" x="4830763" y="1036638"/>
          <p14:tracePt t="11455" x="4687888" y="1054100"/>
          <p14:tracePt t="11471" x="4608513" y="1071563"/>
          <p14:tracePt t="11488" x="4562475" y="1071563"/>
          <p14:tracePt t="11505" x="4537075" y="1089025"/>
          <p14:tracePt t="11522" x="4510088" y="1098550"/>
          <p14:tracePt t="11538" x="4483100" y="1098550"/>
          <p14:tracePt t="11554" x="4438650" y="1098550"/>
          <p14:tracePt t="11571" x="4384675" y="1098550"/>
          <p14:tracePt t="11587" x="4348163" y="1098550"/>
          <p14:tracePt t="11603" x="4322763" y="1098550"/>
          <p14:tracePt t="11620" x="4295775" y="1098550"/>
          <p14:tracePt t="11917" x="4286250" y="1098550"/>
          <p14:tracePt t="11925" x="4268788" y="1098550"/>
          <p14:tracePt t="11935" x="4259263" y="1098550"/>
          <p14:tracePt t="11952" x="4197350" y="1108075"/>
          <p14:tracePt t="11969" x="4125913" y="1108075"/>
          <p14:tracePt t="11985" x="4027488" y="1133475"/>
          <p14:tracePt t="12002" x="3938588" y="1133475"/>
          <p14:tracePt t="12018" x="3875088" y="1133475"/>
          <p14:tracePt t="12035" x="3840163" y="1133475"/>
          <p14:tracePt t="12052" x="3822700" y="1133475"/>
          <p14:tracePt t="12069" x="3813175" y="1133475"/>
          <p14:tracePt t="12389" x="3795713" y="1143000"/>
          <p14:tracePt t="12415" x="3776663" y="1143000"/>
          <p14:tracePt t="12435" x="3776663" y="1152525"/>
          <p14:tracePt t="12606" x="3795713" y="1152525"/>
          <p14:tracePt t="12613" x="3840163" y="1152525"/>
          <p14:tracePt t="12622" x="3902075" y="1152525"/>
          <p14:tracePt t="12631" x="3983038" y="1143000"/>
          <p14:tracePt t="12649" x="4108450" y="1143000"/>
          <p14:tracePt t="12665" x="4251325" y="1143000"/>
          <p14:tracePt t="12681" x="4384675" y="1143000"/>
          <p14:tracePt t="12698" x="4518025" y="1143000"/>
          <p14:tracePt t="12715" x="4643438" y="1169988"/>
          <p14:tracePt t="12732" x="4751388" y="1169988"/>
          <p14:tracePt t="12748" x="4884738" y="1169988"/>
          <p14:tracePt t="12766" x="4956175" y="1169988"/>
          <p14:tracePt t="12782" x="5018088" y="1169988"/>
          <p14:tracePt t="12787" x="5045075" y="1169988"/>
          <p14:tracePt t="12799" x="5081588" y="1169988"/>
          <p14:tracePt t="12815" x="5160963" y="1169988"/>
          <p14:tracePt t="12831" x="5214938" y="1169988"/>
          <p14:tracePt t="12847" x="5276850" y="1169988"/>
          <p14:tracePt t="12864" x="5330825" y="1169988"/>
          <p14:tracePt t="12880" x="5348288" y="1169988"/>
          <p14:tracePt t="12897" x="5367338" y="1169988"/>
          <p14:tracePt t="12935" x="5375275" y="1169988"/>
          <p14:tracePt t="13037" x="5384800" y="1169988"/>
          <p14:tracePt t="13053" x="5394325" y="1169988"/>
          <p14:tracePt t="13070" x="5402263" y="1169988"/>
          <p14:tracePt t="13086" x="5419725" y="1169988"/>
          <p14:tracePt t="13102" x="5429250" y="1169988"/>
          <p14:tracePt t="13113" x="5438775" y="1169988"/>
          <p14:tracePt t="13129" x="5446713" y="1160463"/>
          <p14:tracePt t="13146" x="5473700" y="1160463"/>
          <p14:tracePt t="13163" x="5500688" y="1160463"/>
          <p14:tracePt t="13180" x="5572125" y="1160463"/>
          <p14:tracePt t="13196" x="5599113" y="1160463"/>
          <p14:tracePt t="13213" x="5661025" y="1133475"/>
          <p14:tracePt t="13229" x="5680075" y="1133475"/>
          <p14:tracePt t="13247" x="5697538" y="1133475"/>
          <p14:tracePt t="13262" x="5705475" y="1133475"/>
          <p14:tracePt t="13278" x="5715000" y="1133475"/>
          <p14:tracePt t="13295" x="5732463" y="1133475"/>
          <p14:tracePt t="13300" x="5751513" y="1125538"/>
          <p14:tracePt t="13329" x="5768975" y="1116013"/>
          <p14:tracePt t="13345" x="5776913" y="1116013"/>
          <p14:tracePt t="13361" x="5786438" y="1116013"/>
          <p14:tracePt t="13382" x="5803900" y="1116013"/>
          <p14:tracePt t="13393" x="5813425" y="1116013"/>
          <p14:tracePt t="13412" x="5848350" y="1108075"/>
          <p14:tracePt t="13428" x="5929313" y="1098550"/>
          <p14:tracePt t="13444" x="6000750" y="1098550"/>
          <p14:tracePt t="13461" x="6099175" y="1098550"/>
          <p14:tracePt t="13477" x="6188075" y="1098550"/>
          <p14:tracePt t="13494" x="6286500" y="1098550"/>
          <p14:tracePt t="13510" x="6367463" y="1108075"/>
          <p14:tracePt t="13527" x="6411913" y="1116013"/>
          <p14:tracePt t="13544" x="6438900" y="1116013"/>
          <p14:tracePt t="13560" x="6456363" y="1116013"/>
          <p14:tracePt t="13578" x="6465888" y="1116013"/>
          <p14:tracePt t="13621" x="6473825" y="1125538"/>
          <p14:tracePt t="13653" x="6483350" y="1133475"/>
          <p14:tracePt t="13726" x="6491288" y="1133475"/>
          <p14:tracePt t="13925" x="6500813" y="1143000"/>
          <p14:tracePt t="13932" x="6500813" y="1160463"/>
          <p14:tracePt t="13945" x="6500813" y="1179513"/>
          <p14:tracePt t="13959" x="6491288" y="1241425"/>
          <p14:tracePt t="13975" x="6483350" y="1339850"/>
          <p14:tracePt t="13991" x="6465888" y="1490663"/>
          <p14:tracePt t="14008" x="6438900" y="1670050"/>
          <p14:tracePt t="14024" x="6394450" y="1830388"/>
          <p14:tracePt t="14040" x="6340475" y="2017713"/>
          <p14:tracePt t="14058" x="6276975" y="2214563"/>
          <p14:tracePt t="14074" x="6188075" y="2428875"/>
          <p14:tracePt t="14091" x="6089650" y="2633663"/>
          <p14:tracePt t="14108" x="5991225" y="2830513"/>
          <p14:tracePt t="14123" x="5894388" y="3017838"/>
          <p14:tracePt t="14141" x="5697538" y="3303588"/>
          <p14:tracePt t="14158" x="5581650" y="3438525"/>
          <p14:tracePt t="14174" x="5465763" y="3554413"/>
          <p14:tracePt t="14190" x="5402263" y="3633788"/>
          <p14:tracePt t="14207" x="5330825" y="3705225"/>
          <p14:tracePt t="14223" x="5276850" y="3759200"/>
          <p14:tracePt t="14241" x="5214938" y="3830638"/>
          <p14:tracePt t="14257" x="5133975" y="3902075"/>
          <p14:tracePt t="14274" x="5099050" y="3956050"/>
          <p14:tracePt t="14290" x="5072063" y="3983038"/>
          <p14:tracePt t="14295" x="5062538" y="3990975"/>
          <p14:tracePt t="14326" x="5054600" y="4000500"/>
          <p14:tracePt t="14332" x="5045075" y="4010025"/>
          <p14:tracePt t="14359" x="5037138" y="4017963"/>
          <p14:tracePt t="14381" x="5027613" y="4017963"/>
          <p14:tracePt t="14525" x="5027613" y="4010025"/>
          <p14:tracePt t="15133" x="5027613" y="4000500"/>
          <p14:tracePt t="16085" x="5037138" y="3990975"/>
          <p14:tracePt t="16181" x="5037138" y="3983038"/>
          <p14:tracePt t="16204" x="5045075" y="3973513"/>
          <p14:tracePt t="16397" x="5037138" y="3973513"/>
          <p14:tracePt t="16405" x="5018088" y="3973513"/>
          <p14:tracePt t="16415" x="5000625" y="3973513"/>
          <p14:tracePt t="16430" x="4946650" y="3973513"/>
          <p14:tracePt t="16446" x="4902200" y="3973513"/>
          <p14:tracePt t="16461" x="4795838" y="3990975"/>
          <p14:tracePt t="16477" x="4705350" y="4000500"/>
          <p14:tracePt t="16495" x="4581525" y="4010025"/>
          <p14:tracePt t="16511" x="4456113" y="4010025"/>
          <p14:tracePt t="16527" x="4313238" y="4010025"/>
          <p14:tracePt t="16544" x="4187825" y="4010025"/>
          <p14:tracePt t="16561" x="4054475" y="4010025"/>
          <p14:tracePt t="16577" x="3929063" y="4010025"/>
          <p14:tracePt t="16597" x="3687763" y="4010025"/>
          <p14:tracePt t="16612" x="3554413" y="4010025"/>
          <p14:tracePt t="16628" x="3446463" y="4010025"/>
          <p14:tracePt t="16645" x="3367088" y="4037013"/>
          <p14:tracePt t="16661" x="3322638" y="4044950"/>
          <p14:tracePt t="16678" x="3286125" y="4044950"/>
          <p14:tracePt t="16694" x="3259138" y="4044950"/>
          <p14:tracePt t="16710" x="3232150" y="4044950"/>
          <p14:tracePt t="16727" x="3197225" y="4044950"/>
          <p14:tracePt t="16744" x="3160713" y="4044950"/>
          <p14:tracePt t="16760" x="3125788" y="4044950"/>
          <p14:tracePt t="16776" x="3081338" y="4044950"/>
          <p14:tracePt t="16793" x="3044825" y="4044950"/>
          <p14:tracePt t="16799" x="3036888" y="4044950"/>
          <p14:tracePt t="16810" x="3017838" y="4044950"/>
          <p14:tracePt t="16826" x="3009900" y="4044950"/>
          <p14:tracePt t="16844" x="2973388" y="4037013"/>
          <p14:tracePt t="16859" x="2955925" y="4027488"/>
          <p14:tracePt t="16877" x="2901950" y="3983038"/>
          <p14:tracePt t="16893" x="2857500" y="3956050"/>
          <p14:tracePt t="16910" x="2813050" y="3938588"/>
          <p14:tracePt t="16925" x="2803525" y="3938588"/>
          <p14:tracePt t="16989" x="2795588" y="3929063"/>
          <p14:tracePt t="17005" x="2786063" y="3919538"/>
          <p14:tracePt t="17014" x="2768600" y="3919538"/>
          <p14:tracePt t="17024" x="2759075" y="3902075"/>
          <p14:tracePt t="17041" x="2741613" y="3894138"/>
          <p14:tracePt t="17181" x="2732088" y="3894138"/>
          <p14:tracePt t="17196" x="2714625" y="3894138"/>
          <p14:tracePt t="17204" x="2697163" y="3884613"/>
          <p14:tracePt t="17228" x="2687638" y="3875088"/>
          <p14:tracePt t="17245" x="2670175" y="3867150"/>
          <p14:tracePt t="17260" x="2660650" y="3867150"/>
          <p14:tracePt t="17501" x="2652713" y="3867150"/>
          <p14:tracePt t="17533" x="2643188" y="3867150"/>
          <p14:tracePt t="17572" x="2633663" y="3867150"/>
          <p14:tracePt t="17645" x="2625725" y="3867150"/>
          <p14:tracePt t="17669" x="2616200" y="3867150"/>
          <p14:tracePt t="17676" x="2608263" y="3867150"/>
          <p14:tracePt t="17701" x="2598738" y="3857625"/>
          <p14:tracePt t="17711" x="2589213" y="3857625"/>
          <p14:tracePt t="17812" x="2581275" y="3857625"/>
          <p14:tracePt t="17839" x="2562225" y="3848100"/>
          <p14:tracePt t="17846" x="2554288" y="3848100"/>
          <p14:tracePt t="17868" x="2544763" y="3848100"/>
          <p14:tracePt t="17892" x="2536825" y="3848100"/>
          <p14:tracePt t="17957" x="2527300" y="3848100"/>
          <p14:tracePt t="17973" x="2517775" y="3848100"/>
          <p14:tracePt t="17991" x="2509838" y="3848100"/>
          <p14:tracePt t="18012" x="2500313" y="3848100"/>
          <p14:tracePt t="18052" x="2490788" y="3848100"/>
          <p14:tracePt t="18060" x="2482850" y="3848100"/>
          <p14:tracePt t="18084" x="2473325" y="3848100"/>
          <p14:tracePt t="18109" x="2455863" y="3840163"/>
          <p14:tracePt t="18141" x="2446338" y="3840163"/>
          <p14:tracePt t="18245" x="2438400" y="3840163"/>
          <p14:tracePt t="18260" x="2428875" y="3840163"/>
          <p14:tracePt t="18272" x="2419350" y="3840163"/>
          <p14:tracePt t="18292" x="2411413" y="3840163"/>
          <p14:tracePt t="18303" x="2401888" y="3840163"/>
          <p14:tracePt t="18317" x="2384425" y="3840163"/>
          <p14:tracePt t="18335" x="2366963" y="3840163"/>
          <p14:tracePt t="18352" x="2357438" y="3840163"/>
          <p14:tracePt t="18368" x="2339975" y="3840163"/>
          <p14:tracePt t="18406" x="2339975" y="3830638"/>
          <p14:tracePt t="18417" x="2339975" y="3822700"/>
          <p14:tracePt t="18434" x="2339975" y="3759200"/>
          <p14:tracePt t="18451" x="2339975" y="3616325"/>
          <p14:tracePt t="18468" x="2339975" y="3490913"/>
          <p14:tracePt t="18486" x="2339975" y="3394075"/>
          <p14:tracePt t="18501" x="2330450" y="3313113"/>
          <p14:tracePt t="18519" x="2322513" y="3187700"/>
          <p14:tracePt t="18534" x="2295525" y="3071813"/>
          <p14:tracePt t="18551" x="2286000" y="2965450"/>
          <p14:tracePt t="18567" x="2286000" y="2894013"/>
          <p14:tracePt t="18584" x="2286000" y="2813050"/>
          <p14:tracePt t="18600" x="2303463" y="2759075"/>
          <p14:tracePt t="18618" x="2339975" y="2705100"/>
          <p14:tracePt t="18633" x="2357438" y="2687638"/>
          <p14:tracePt t="18649" x="2374900" y="2652713"/>
          <p14:tracePt t="18668" x="2384425" y="2616200"/>
          <p14:tracePt t="18683" x="2384425" y="2581275"/>
          <p14:tracePt t="18699" x="2384425" y="2571750"/>
          <p14:tracePt t="18716" x="2384425" y="2509838"/>
          <p14:tracePt t="18732" x="2374900" y="2490788"/>
          <p14:tracePt t="18748" x="2366963" y="2465388"/>
          <p14:tracePt t="18766" x="2357438" y="2455863"/>
          <p14:tracePt t="18783" x="2357438" y="2411413"/>
          <p14:tracePt t="18789" x="2357438" y="2366963"/>
          <p14:tracePt t="18800" x="2357438" y="2303463"/>
          <p14:tracePt t="18816" x="2330450" y="2152650"/>
          <p14:tracePt t="18832" x="2303463" y="2009775"/>
          <p14:tracePt t="18849" x="2276475" y="1938338"/>
          <p14:tracePt t="18865" x="2251075" y="1874838"/>
          <p14:tracePt t="18882" x="2241550" y="1830388"/>
          <p14:tracePt t="18900" x="2232025" y="1751013"/>
          <p14:tracePt t="18917" x="2224088" y="1714500"/>
          <p14:tracePt t="18932" x="2214563" y="1687513"/>
          <p14:tracePt t="18949" x="2214563" y="1670050"/>
          <p14:tracePt t="18966" x="2205038" y="1652588"/>
          <p14:tracePt t="18982" x="2205038" y="1643063"/>
          <p14:tracePt t="19021" x="2197100" y="1643063"/>
          <p14:tracePt t="19031" x="2197100" y="1670050"/>
          <p14:tracePt t="19047" x="2197100" y="1776413"/>
          <p14:tracePt t="19065" x="2197100" y="1928813"/>
          <p14:tracePt t="19080" x="2214563" y="2125663"/>
          <p14:tracePt t="19099" x="2251075" y="2330450"/>
          <p14:tracePt t="19116" x="2330450" y="2581275"/>
          <p14:tracePt t="19132" x="2366963" y="2670175"/>
          <p14:tracePt t="19149" x="2401888" y="2751138"/>
          <p14:tracePt t="19164" x="2411413" y="2786063"/>
          <p14:tracePt t="19181" x="2411413" y="2795588"/>
          <p14:tracePt t="19198" x="2411413" y="2813050"/>
          <p14:tracePt t="19213" x="2411413" y="2822575"/>
          <p14:tracePt t="19231" x="2411413" y="2847975"/>
          <p14:tracePt t="19247" x="2411413" y="2867025"/>
          <p14:tracePt t="19263" x="2411413" y="2911475"/>
          <p14:tracePt t="19280" x="2411413" y="2946400"/>
          <p14:tracePt t="19296" x="2428875" y="2973388"/>
          <p14:tracePt t="19302" x="2428875" y="2982913"/>
          <p14:tracePt t="19313" x="2428875" y="3009900"/>
          <p14:tracePt t="19330" x="2428875" y="3027363"/>
          <p14:tracePt t="19346" x="2428875" y="3044825"/>
          <p14:tracePt t="19363" x="2428875" y="3054350"/>
          <p14:tracePt t="19379" x="2428875" y="3062288"/>
          <p14:tracePt t="19396" x="2428875" y="3071813"/>
          <p14:tracePt t="19412" x="2428875" y="3089275"/>
          <p14:tracePt t="19429" x="2419350" y="3098800"/>
          <p14:tracePt t="19447" x="2411413" y="3108325"/>
          <p14:tracePt t="19462" x="2411413" y="3116263"/>
          <p14:tracePt t="19486" x="2401888" y="3125788"/>
          <p14:tracePt t="19502" x="2401888" y="3143250"/>
          <p14:tracePt t="19511" x="2393950" y="3143250"/>
          <p14:tracePt t="19528" x="2384425" y="3152775"/>
          <p14:tracePt t="19588" x="2374900" y="3160713"/>
          <p14:tracePt t="19605" x="2366963" y="3160713"/>
          <p14:tracePt t="19615" x="2357438" y="3170238"/>
          <p14:tracePt t="19632" x="2347913" y="3179763"/>
          <p14:tracePt t="19647" x="2330450" y="3179763"/>
          <p14:tracePt t="19790" x="2322513" y="3179763"/>
          <p14:tracePt t="19821" x="2322513" y="3170238"/>
          <p14:tracePt t="19846" x="2322513" y="3160713"/>
          <p14:tracePt t="20012" x="2322513" y="3152775"/>
          <p14:tracePt t="21060" x="2347913" y="3152775"/>
          <p14:tracePt t="21068" x="2357438" y="3152775"/>
          <p14:tracePt t="21078" x="2384425" y="3152775"/>
          <p14:tracePt t="21088" x="2419350" y="3152775"/>
          <p14:tracePt t="21103" x="2500313" y="3152775"/>
          <p14:tracePt t="21120" x="2562225" y="3152775"/>
          <p14:tracePt t="21137" x="2598738" y="3152775"/>
          <p14:tracePt t="21153" x="2625725" y="3152775"/>
          <p14:tracePt t="21170" x="2652713" y="3152775"/>
          <p14:tracePt t="21188" x="2697163" y="3152775"/>
          <p14:tracePt t="21204" x="2724150" y="3152775"/>
          <p14:tracePt t="21220" x="2751138" y="3152775"/>
          <p14:tracePt t="21236" x="2786063" y="3152775"/>
          <p14:tracePt t="21253" x="2840038" y="3152775"/>
          <p14:tracePt t="21270" x="2857500" y="3152775"/>
          <p14:tracePt t="21286" x="2894013" y="3152775"/>
          <p14:tracePt t="21291" x="2901950" y="3152775"/>
          <p14:tracePt t="21303" x="2911475" y="3152775"/>
          <p14:tracePt t="21318" x="2946400" y="3152775"/>
          <p14:tracePt t="21336" x="2965450" y="3152775"/>
          <p14:tracePt t="21352" x="2982913" y="3152775"/>
          <p14:tracePt t="21369" x="2990850" y="3152775"/>
          <p14:tracePt t="21386" x="3000375" y="3152775"/>
          <p14:tracePt t="21407" x="3009900" y="3152775"/>
          <p14:tracePt t="21438" x="3017838" y="3152775"/>
          <p14:tracePt t="21468" x="3027363" y="3152775"/>
          <p14:tracePt t="21475" x="3036888" y="3152775"/>
          <p14:tracePt t="21501" x="3044825" y="3152775"/>
          <p14:tracePt t="21508" x="3062288" y="3152775"/>
          <p14:tracePt t="21519" x="3071813" y="3152775"/>
          <p14:tracePt t="21536" x="3089275" y="3152775"/>
          <p14:tracePt t="21551" x="3116263" y="3152775"/>
          <p14:tracePt t="21567" x="3125788" y="3152775"/>
          <p14:tracePt t="21584" x="3133725" y="3152775"/>
          <p14:tracePt t="21924" x="3125788" y="3160713"/>
          <p14:tracePt t="21932" x="3116263" y="3160713"/>
          <p14:tracePt t="21948" x="3062288" y="3160713"/>
          <p14:tracePt t="21965" x="2990850" y="3160713"/>
          <p14:tracePt t="21982" x="2919413" y="3160713"/>
          <p14:tracePt t="21999" x="2874963" y="3160713"/>
          <p14:tracePt t="22017" x="2840038" y="3160713"/>
          <p14:tracePt t="22033" x="2822575" y="3160713"/>
          <p14:tracePt t="22048" x="2795588" y="3160713"/>
          <p14:tracePt t="22065" x="2776538" y="3160713"/>
          <p14:tracePt t="22081" x="2732088" y="3160713"/>
          <p14:tracePt t="22099" x="2697163" y="3160713"/>
          <p14:tracePt t="22116" x="2652713" y="3152775"/>
          <p14:tracePt t="22132" x="2633663" y="3152775"/>
          <p14:tracePt t="22149" x="2608263" y="3152775"/>
          <p14:tracePt t="22164" x="2581275" y="3143250"/>
          <p14:tracePt t="22181" x="2571750" y="3143250"/>
          <p14:tracePt t="22214" x="2562225" y="3143250"/>
          <p14:tracePt t="22230" x="2554288" y="3143250"/>
          <p14:tracePt t="22260" x="2544763" y="3143250"/>
          <p14:tracePt t="22412" x="2571750" y="3143250"/>
          <p14:tracePt t="22420" x="2608263" y="3143250"/>
          <p14:tracePt t="22429" x="2660650" y="3143250"/>
          <p14:tracePt t="22446" x="2776538" y="3143250"/>
          <p14:tracePt t="22462" x="2919413" y="3143250"/>
          <p14:tracePt t="22480" x="3044825" y="3143250"/>
          <p14:tracePt t="22496" x="3098800" y="3143250"/>
          <p14:tracePt t="22513" x="3125788" y="3143250"/>
          <p14:tracePt t="22529" x="3133725" y="3143250"/>
          <p14:tracePt t="22545" x="3133725" y="3125788"/>
          <p14:tracePt t="22563" x="3160713" y="3089275"/>
          <p14:tracePt t="22580" x="3179763" y="3071813"/>
          <p14:tracePt t="22597" x="3179763" y="3054350"/>
          <p14:tracePt t="22614" x="3187700" y="3017838"/>
          <p14:tracePt t="22630" x="3197225" y="2990850"/>
          <p14:tracePt t="22645" x="3197225" y="2965450"/>
          <p14:tracePt t="22662" x="3197225" y="2911475"/>
          <p14:tracePt t="22679" x="3179763" y="2874963"/>
          <p14:tracePt t="22695" x="3133725" y="2813050"/>
          <p14:tracePt t="22712" x="3071813" y="2724150"/>
          <p14:tracePt t="22729" x="3009900" y="2652713"/>
          <p14:tracePt t="22744" x="2946400" y="2589213"/>
          <p14:tracePt t="22761" x="2901950" y="2562225"/>
          <p14:tracePt t="22778" x="2884488" y="2544763"/>
          <p14:tracePt t="22795" x="2847975" y="2536825"/>
          <p14:tracePt t="22800" x="2830513" y="2527300"/>
          <p14:tracePt t="22813" x="2795588" y="2517775"/>
          <p14:tracePt t="22828" x="2751138" y="2509838"/>
          <p14:tracePt t="22845" x="2687638" y="2490788"/>
          <p14:tracePt t="22861" x="2643188" y="2482850"/>
          <p14:tracePt t="22877" x="2589213" y="2473325"/>
          <p14:tracePt t="22895" x="2527300" y="2465388"/>
          <p14:tracePt t="22911" x="2465388" y="2455863"/>
          <p14:tracePt t="22928" x="2393950" y="2446338"/>
          <p14:tracePt t="22944" x="2347913" y="2438400"/>
          <p14:tracePt t="22960" x="2322513" y="2428875"/>
          <p14:tracePt t="22977" x="2303463" y="2428875"/>
          <p14:tracePt t="22992" x="2295525" y="2428875"/>
          <p14:tracePt t="23011" x="2276475" y="2428875"/>
          <p14:tracePt t="23027" x="2241550" y="2428875"/>
          <p14:tracePt t="23044" x="2205038" y="2428875"/>
          <p14:tracePt t="23060" x="2179638" y="2428875"/>
          <p14:tracePt t="23077" x="2152650" y="2438400"/>
          <p14:tracePt t="23093" x="2108200" y="2465388"/>
          <p14:tracePt t="23110" x="2071688" y="2490788"/>
          <p14:tracePt t="23126" x="2000250" y="2509838"/>
          <p14:tracePt t="23142" x="1982788" y="2527300"/>
          <p14:tracePt t="23158" x="1955800" y="2544763"/>
          <p14:tracePt t="23176" x="1919288" y="2562225"/>
          <p14:tracePt t="23192" x="1893888" y="2589213"/>
          <p14:tracePt t="23208" x="1857375" y="2625725"/>
          <p14:tracePt t="23225" x="1803400" y="2660650"/>
          <p14:tracePt t="23228" x="1776413" y="2687638"/>
          <p14:tracePt t="23242" x="1768475" y="2687638"/>
          <p14:tracePt t="23260" x="1687513" y="2759075"/>
          <p14:tracePt t="23276" x="1633538" y="2803525"/>
          <p14:tracePt t="23291" x="1589088" y="2840038"/>
          <p14:tracePt t="23308" x="1554163" y="2901950"/>
          <p14:tracePt t="23324" x="1536700" y="2965450"/>
          <p14:tracePt t="23341" x="1517650" y="3009900"/>
          <p14:tracePt t="23358" x="1509713" y="3044825"/>
          <p14:tracePt t="23374" x="1509713" y="3108325"/>
          <p14:tracePt t="23391" x="1509713" y="3152775"/>
          <p14:tracePt t="23408" x="1509713" y="3205163"/>
          <p14:tracePt t="23425" x="1527175" y="3276600"/>
          <p14:tracePt t="23441" x="1562100" y="3375025"/>
          <p14:tracePt t="23444" x="1562100" y="3402013"/>
          <p14:tracePt t="23458" x="1571625" y="3455988"/>
          <p14:tracePt t="23473" x="1616075" y="3562350"/>
          <p14:tracePt t="23491" x="1660525" y="3633788"/>
          <p14:tracePt t="23508" x="1741488" y="3732213"/>
          <p14:tracePt t="23524" x="1803400" y="3803650"/>
          <p14:tracePt t="23541" x="1874838" y="3857625"/>
          <p14:tracePt t="23557" x="1938338" y="3902075"/>
          <p14:tracePt t="23574" x="2017713" y="3946525"/>
          <p14:tracePt t="23590" x="2089150" y="3973513"/>
          <p14:tracePt t="23607" x="2179638" y="4010025"/>
          <p14:tracePt t="23624" x="2295525" y="4037013"/>
          <p14:tracePt t="23640" x="2384425" y="4062413"/>
          <p14:tracePt t="23657" x="2482850" y="4062413"/>
          <p14:tracePt t="23674" x="2589213" y="4062413"/>
          <p14:tracePt t="23691" x="2714625" y="4062413"/>
          <p14:tracePt t="23707" x="2776538" y="4054475"/>
          <p14:tracePt t="23723" x="2874963" y="3990975"/>
          <p14:tracePt t="23740" x="2938463" y="3929063"/>
          <p14:tracePt t="23757" x="3000375" y="3848100"/>
          <p14:tracePt t="23773" x="3017838" y="3813175"/>
          <p14:tracePt t="23789" x="3027363" y="3759200"/>
          <p14:tracePt t="23794" x="3036888" y="3741738"/>
          <p14:tracePt t="23807" x="3054350" y="3697288"/>
          <p14:tracePt t="23822" x="3062288" y="3633788"/>
          <p14:tracePt t="23839" x="3089275" y="3554413"/>
          <p14:tracePt t="23856" x="3108325" y="3465513"/>
          <p14:tracePt t="23872" x="3133725" y="3375025"/>
          <p14:tracePt t="23890" x="3143250" y="3295650"/>
          <p14:tracePt t="23905" x="3143250" y="3205163"/>
          <p14:tracePt t="23922" x="3143250" y="3133725"/>
          <p14:tracePt t="23939" x="3143250" y="3017838"/>
          <p14:tracePt t="23956" x="3143250" y="2973388"/>
          <p14:tracePt t="23973" x="3125788" y="2919413"/>
          <p14:tracePt t="23989" x="3089275" y="2847975"/>
          <p14:tracePt t="24005" x="3062288" y="2795588"/>
          <p14:tracePt t="24022" x="3027363" y="2724150"/>
          <p14:tracePt t="24038" x="2990850" y="2679700"/>
          <p14:tracePt t="24055" x="2946400" y="2633663"/>
          <p14:tracePt t="24071" x="2894013" y="2571750"/>
          <p14:tracePt t="24087" x="2847975" y="2536825"/>
          <p14:tracePt t="24104" x="2803525" y="2509838"/>
          <p14:tracePt t="24121" x="2741613" y="2473325"/>
          <p14:tracePt t="24137" x="2697163" y="2455863"/>
          <p14:tracePt t="24155" x="2616200" y="2419350"/>
          <p14:tracePt t="24171" x="2527300" y="2401888"/>
          <p14:tracePt t="24188" x="2490788" y="2393950"/>
          <p14:tracePt t="24205" x="2438400" y="2393950"/>
          <p14:tracePt t="24221" x="2384425" y="2393950"/>
          <p14:tracePt t="24237" x="2347913" y="2393950"/>
          <p14:tracePt t="24253" x="2295525" y="2393950"/>
          <p14:tracePt t="24270" x="2251075" y="2393950"/>
          <p14:tracePt t="24287" x="2214563" y="2393950"/>
          <p14:tracePt t="24292" x="2205038" y="2393950"/>
          <p14:tracePt t="24304" x="2187575" y="2393950"/>
          <p14:tracePt t="24319" x="2160588" y="2401888"/>
          <p14:tracePt t="24337" x="2108200" y="2438400"/>
          <p14:tracePt t="24353" x="2054225" y="2455863"/>
          <p14:tracePt t="24369" x="2017713" y="2473325"/>
          <p14:tracePt t="24387" x="1955800" y="2509838"/>
          <p14:tracePt t="24420" x="1884363" y="2562225"/>
          <p14:tracePt t="24437" x="1857375" y="2589213"/>
          <p14:tracePt t="24452" x="1812925" y="2625725"/>
          <p14:tracePt t="24469" x="1803400" y="2660650"/>
          <p14:tracePt t="24486" x="1776413" y="2724150"/>
          <p14:tracePt t="24503" x="1768475" y="2768600"/>
          <p14:tracePt t="24520" x="1758950" y="2830513"/>
          <p14:tracePt t="24536" x="1751013" y="2874963"/>
          <p14:tracePt t="24552" x="1751013" y="2938463"/>
          <p14:tracePt t="24568" x="1751013" y="2982913"/>
          <p14:tracePt t="24586" x="1751013" y="3044825"/>
          <p14:tracePt t="24601" x="1785938" y="3108325"/>
          <p14:tracePt t="24619" x="1847850" y="3187700"/>
          <p14:tracePt t="24636" x="1874838" y="3214688"/>
          <p14:tracePt t="24651" x="1919288" y="3232150"/>
          <p14:tracePt t="24669" x="1965325" y="3259138"/>
          <p14:tracePt t="24684" x="2044700" y="3276600"/>
          <p14:tracePt t="24701" x="2152650" y="3295650"/>
          <p14:tracePt t="24719" x="2259013" y="3295650"/>
          <p14:tracePt t="24733" x="2374900" y="3295650"/>
          <p14:tracePt t="24751" x="2465388" y="3276600"/>
          <p14:tracePt t="24767" x="2490788" y="3259138"/>
          <p14:tracePt t="24783" x="2536825" y="3232150"/>
          <p14:tracePt t="24789" x="2554288" y="3205163"/>
          <p14:tracePt t="24800" x="2571750" y="3197225"/>
          <p14:tracePt t="24818" x="2608263" y="3133725"/>
          <p14:tracePt t="24834" x="2625725" y="3081338"/>
          <p14:tracePt t="24850" x="2652713" y="3000375"/>
          <p14:tracePt t="24867" x="2652713" y="2928938"/>
          <p14:tracePt t="24883" x="2652713" y="2874963"/>
          <p14:tracePt t="24900" x="2652713" y="2822575"/>
          <p14:tracePt t="24916" x="2633663" y="2776538"/>
          <p14:tracePt t="24933" x="2616200" y="2751138"/>
          <p14:tracePt t="24950" x="2598738" y="2732088"/>
          <p14:tracePt t="24966" x="2589213" y="2732088"/>
          <p14:tracePt t="24982" x="2571750" y="2732088"/>
          <p14:tracePt t="25000" x="2554288" y="2732088"/>
          <p14:tracePt t="25016" x="2527300" y="2732088"/>
          <p14:tracePt t="25032" x="2482850" y="2732088"/>
          <p14:tracePt t="25050" x="2438400" y="2741613"/>
          <p14:tracePt t="25067" x="2384425" y="2768600"/>
          <p14:tracePt t="25082" x="2374900" y="2776538"/>
          <p14:tracePt t="25100" x="2339975" y="2822575"/>
          <p14:tracePt t="25116" x="2322513" y="2867025"/>
          <p14:tracePt t="25133" x="2303463" y="2911475"/>
          <p14:tracePt t="25150" x="2286000" y="2990850"/>
          <p14:tracePt t="25166" x="2286000" y="3054350"/>
          <p14:tracePt t="25183" x="2286000" y="3108325"/>
          <p14:tracePt t="25199" x="2286000" y="3152775"/>
          <p14:tracePt t="25215" x="2295525" y="3187700"/>
          <p14:tracePt t="25230" x="2322513" y="3214688"/>
          <p14:tracePt t="25247" x="2339975" y="3224213"/>
          <p14:tracePt t="25412" x="2347913" y="3224213"/>
          <p14:tracePt t="25435" x="2366963" y="3224213"/>
          <p14:tracePt t="25462" x="2374900" y="3224213"/>
          <p14:tracePt t="26011" x="2384425" y="3224213"/>
          <p14:tracePt t="26275" x="2393950" y="3224213"/>
          <p14:tracePt t="26284" x="2393950" y="3214688"/>
          <p14:tracePt t="27396" x="2401888" y="3205163"/>
          <p14:tracePt t="27403" x="2428875" y="3197225"/>
          <p14:tracePt t="27420" x="2608263" y="3179763"/>
          <p14:tracePt t="27437" x="2795588" y="3179763"/>
          <p14:tracePt t="27454" x="3000375" y="3179763"/>
          <p14:tracePt t="27471" x="3214688" y="3179763"/>
          <p14:tracePt t="27486" x="3455988" y="3197225"/>
          <p14:tracePt t="27504" x="3795713" y="3241675"/>
          <p14:tracePt t="27520" x="4062413" y="3276600"/>
          <p14:tracePt t="27536" x="4268788" y="3295650"/>
          <p14:tracePt t="27553" x="4419600" y="3313113"/>
          <p14:tracePt t="27571" x="4598988" y="3340100"/>
          <p14:tracePt t="27586" x="4643438" y="3340100"/>
          <p14:tracePt t="27602" x="4714875" y="3330575"/>
          <p14:tracePt t="27619" x="4848225" y="3268663"/>
          <p14:tracePt t="27636" x="4884738" y="3241675"/>
          <p14:tracePt t="27651" x="4911725" y="3224213"/>
          <p14:tracePt t="27667" x="4938713" y="3224213"/>
          <p14:tracePt t="27685" x="4956175" y="3214688"/>
          <p14:tracePt t="27702" x="4983163" y="3205163"/>
          <p14:tracePt t="27719" x="5027613" y="3179763"/>
          <p14:tracePt t="27734" x="5062538" y="3152775"/>
          <p14:tracePt t="27752" x="5099050" y="3125788"/>
          <p14:tracePt t="27768" x="5133975" y="3098800"/>
          <p14:tracePt t="27772" x="5133975" y="3089275"/>
          <p14:tracePt t="27786" x="5143500" y="3089275"/>
          <p14:tracePt t="27791" x="5160963" y="3071813"/>
          <p14:tracePt t="27806" x="5170488" y="3054350"/>
          <p14:tracePt t="27819" x="5170488" y="3036888"/>
          <p14:tracePt t="27835" x="5187950" y="3009900"/>
          <p14:tracePt t="27851" x="5197475" y="3000375"/>
          <p14:tracePt t="27867" x="5197475" y="2990850"/>
          <p14:tracePt t="27884" x="5214938" y="2973388"/>
          <p14:tracePt t="27948" x="5224463" y="2973388"/>
          <p14:tracePt t="27979" x="5232400" y="2973388"/>
          <p14:tracePt t="27995" x="5241925" y="2973388"/>
          <p14:tracePt t="28005" x="5251450" y="2973388"/>
          <p14:tracePt t="28018" x="5268913" y="2973388"/>
          <p14:tracePt t="28034" x="5384800" y="2973388"/>
          <p14:tracePt t="28051" x="5465763" y="2973388"/>
          <p14:tracePt t="28067" x="5518150" y="2973388"/>
          <p14:tracePt t="28083" x="5572125" y="2990850"/>
          <p14:tracePt t="28100" x="5643563" y="2990850"/>
          <p14:tracePt t="28117" x="5715000" y="3009900"/>
          <p14:tracePt t="28134" x="5776913" y="3027363"/>
          <p14:tracePt t="28149" x="5848350" y="3044825"/>
          <p14:tracePt t="28166" x="5884863" y="3044825"/>
          <p14:tracePt t="28183" x="5911850" y="3054350"/>
          <p14:tracePt t="28199" x="5919788" y="3054350"/>
          <p14:tracePt t="28259" x="5919788" y="3071813"/>
          <p14:tracePt t="28286" x="5919788" y="3081338"/>
          <p14:tracePt t="28307" x="5919788" y="3089275"/>
          <p14:tracePt t="28323" x="5919788" y="3098800"/>
          <p14:tracePt t="28335" x="5919788" y="3108325"/>
          <p14:tracePt t="28350" x="5919788" y="3116263"/>
          <p14:tracePt t="28365" x="5919788" y="3125788"/>
          <p14:tracePt t="28380" x="5919788" y="3133725"/>
          <p14:tracePt t="28467" x="5919788" y="3143250"/>
          <p14:tracePt t="28484" x="5919788" y="3152775"/>
          <p14:tracePt t="28539" x="5919788" y="3160713"/>
          <p14:tracePt t="28555" x="5919788" y="3170238"/>
          <p14:tracePt t="28564" x="5919788" y="3179763"/>
          <p14:tracePt t="28581" x="5919788" y="3187700"/>
          <p14:tracePt t="28598" x="5911850" y="3197225"/>
          <p14:tracePt t="28614" x="5902325" y="3205163"/>
          <p14:tracePt t="28630" x="5894388" y="3205163"/>
          <p14:tracePt t="28899" x="5894388" y="3214688"/>
          <p14:tracePt t="28907" x="5894388" y="3232150"/>
          <p14:tracePt t="28917" x="5894388" y="3241675"/>
          <p14:tracePt t="28928" x="5894388" y="3259138"/>
          <p14:tracePt t="28945" x="5919788" y="3313113"/>
          <p14:tracePt t="28962" x="5956300" y="3384550"/>
          <p14:tracePt t="28979" x="5973763" y="3429000"/>
          <p14:tracePt t="28996" x="5991225" y="3465513"/>
          <p14:tracePt t="29012" x="6000750" y="3473450"/>
          <p14:tracePt t="29028" x="6000750" y="3500438"/>
          <p14:tracePt t="29045" x="6000750" y="3517900"/>
          <p14:tracePt t="29078" x="6000750" y="3527425"/>
          <p14:tracePt t="29095" x="6000750" y="3544888"/>
          <p14:tracePt t="29112" x="6010275" y="3562350"/>
          <p14:tracePt t="29128" x="6010275" y="3571875"/>
          <p14:tracePt t="29144" x="6010275" y="3598863"/>
          <p14:tracePt t="29159" x="6010275" y="3608388"/>
          <p14:tracePt t="29178" x="6018213" y="3633788"/>
          <p14:tracePt t="29194" x="6027738" y="3670300"/>
          <p14:tracePt t="29211" x="6037263" y="3687763"/>
          <p14:tracePt t="29227" x="6045200" y="3705225"/>
          <p14:tracePt t="29243" x="6054725" y="3714750"/>
          <p14:tracePt t="29324" x="6062663" y="3714750"/>
          <p14:tracePt t="29339" x="6072188" y="3714750"/>
          <p14:tracePt t="29355" x="6081713" y="3714750"/>
          <p14:tracePt t="29364" x="6089650" y="3714750"/>
          <p14:tracePt t="29376" x="6099175" y="3714750"/>
          <p14:tracePt t="29394" x="6116638" y="3714750"/>
          <p14:tracePt t="29411" x="6126163" y="3714750"/>
          <p14:tracePt t="29466" x="6134100" y="3714750"/>
          <p14:tracePt t="29483" x="6143625" y="3714750"/>
          <p14:tracePt t="29540" x="6143625" y="3705225"/>
          <p14:tracePt t="29571" x="6143625" y="3697288"/>
          <p14:tracePt t="29579" x="6143625" y="3687763"/>
          <p14:tracePt t="29591" x="6143625" y="3679825"/>
          <p14:tracePt t="29608" x="6143625" y="3660775"/>
          <p14:tracePt t="29626" x="6143625" y="3616325"/>
          <p14:tracePt t="29642" x="6143625" y="3581400"/>
          <p14:tracePt t="29659" x="6143625" y="3536950"/>
          <p14:tracePt t="29676" x="6143625" y="3509963"/>
          <p14:tracePt t="29692" x="6143625" y="3490913"/>
          <p14:tracePt t="29708" x="6143625" y="3473450"/>
          <p14:tracePt t="29725" x="6143625" y="3438525"/>
          <p14:tracePt t="29740" x="6161088" y="3402013"/>
          <p14:tracePt t="29758" x="6161088" y="3375025"/>
          <p14:tracePt t="29774" x="6161088" y="3348038"/>
          <p14:tracePt t="29791" x="6161088" y="3330575"/>
          <p14:tracePt t="29797" x="6161088" y="3313113"/>
          <p14:tracePt t="29815" x="6161088" y="3303588"/>
          <p14:tracePt t="29823" x="6161088" y="3295650"/>
          <p14:tracePt t="29840" x="6161088" y="3276600"/>
          <p14:tracePt t="29856" x="6161088" y="3268663"/>
          <p14:tracePt t="29876" x="6170613" y="3232150"/>
          <p14:tracePt t="29892" x="6170613" y="3205163"/>
          <p14:tracePt t="29909" x="6170613" y="3170238"/>
          <p14:tracePt t="29925" x="6170613" y="3133725"/>
          <p14:tracePt t="29942" x="6180138" y="3089275"/>
          <p14:tracePt t="29958" x="6188075" y="3054350"/>
          <p14:tracePt t="29973" x="6197600" y="3009900"/>
          <p14:tracePt t="29990" x="6197600" y="2973388"/>
          <p14:tracePt t="30007" x="6205538" y="2928938"/>
          <p14:tracePt t="30023" x="6205538" y="2901950"/>
          <p14:tracePt t="30039" x="6205538" y="2867025"/>
          <p14:tracePt t="30055" x="6224588" y="2822575"/>
          <p14:tracePt t="30073" x="6224588" y="2768600"/>
          <p14:tracePt t="30089" x="6224588" y="2705100"/>
          <p14:tracePt t="30106" x="6224588" y="2608263"/>
          <p14:tracePt t="30123" x="6224588" y="2562225"/>
          <p14:tracePt t="30139" x="6232525" y="2536825"/>
          <p14:tracePt t="30156" x="6242050" y="2517775"/>
          <p14:tracePt t="30172" x="6259513" y="2465388"/>
          <p14:tracePt t="30189" x="6296025" y="2411413"/>
          <p14:tracePt t="30205" x="6303963" y="2357438"/>
          <p14:tracePt t="30221" x="6303963" y="2303463"/>
          <p14:tracePt t="30238" x="6313488" y="2286000"/>
          <p14:tracePt t="30255" x="6313488" y="2259013"/>
          <p14:tracePt t="30271" x="6323013" y="2214563"/>
          <p14:tracePt t="30288" x="6323013" y="2179638"/>
          <p14:tracePt t="30293" x="6330950" y="2160588"/>
          <p14:tracePt t="30304" x="6330950" y="2143125"/>
          <p14:tracePt t="30322" x="6340475" y="2116138"/>
          <p14:tracePt t="30363" x="6357938" y="2108200"/>
          <p14:tracePt t="30379" x="6357938" y="2089150"/>
          <p14:tracePt t="30395" x="6367463" y="2081213"/>
          <p14:tracePt t="30406" x="6367463" y="2071688"/>
          <p14:tracePt t="30420" x="6375400" y="2054225"/>
          <p14:tracePt t="30438" x="6394450" y="2027238"/>
          <p14:tracePt t="30454" x="6394450" y="2009775"/>
          <p14:tracePt t="30487" x="6394450" y="2000250"/>
          <p14:tracePt t="30611" x="6394450" y="2017713"/>
          <p14:tracePt t="30619" x="6394450" y="2044700"/>
          <p14:tracePt t="30636" x="6375400" y="2108200"/>
          <p14:tracePt t="30653" x="6367463" y="2170113"/>
          <p14:tracePt t="30670" x="6348413" y="2241550"/>
          <p14:tracePt t="30686" x="6348413" y="2312988"/>
          <p14:tracePt t="30703" x="6348413" y="2374900"/>
          <p14:tracePt t="30720" x="6348413" y="2446338"/>
          <p14:tracePt t="30735" x="6348413" y="2509838"/>
          <p14:tracePt t="30752" x="6348413" y="2544763"/>
          <p14:tracePt t="30769" x="6348413" y="2598738"/>
          <p14:tracePt t="30786" x="6348413" y="2670175"/>
          <p14:tracePt t="30803" x="6348413" y="2724150"/>
          <p14:tracePt t="30818" x="6340475" y="2768600"/>
          <p14:tracePt t="30836" x="6340475" y="2803525"/>
          <p14:tracePt t="30852" x="6340475" y="2830513"/>
          <p14:tracePt t="30868" x="6330950" y="2857500"/>
          <p14:tracePt t="30885" x="6313488" y="2911475"/>
          <p14:tracePt t="30902" x="6313488" y="2955925"/>
          <p14:tracePt t="30918" x="6313488" y="2990850"/>
          <p14:tracePt t="30934" x="6303963" y="3036888"/>
          <p14:tracePt t="30950" x="6303963" y="3089275"/>
          <p14:tracePt t="30968" x="6296025" y="3125788"/>
          <p14:tracePt t="30984" x="6276975" y="3170238"/>
          <p14:tracePt t="31002" x="6276975" y="3241675"/>
          <p14:tracePt t="31018" x="6259513" y="3286125"/>
          <p14:tracePt t="31035" x="6251575" y="3330575"/>
          <p14:tracePt t="31052" x="6242050" y="3384550"/>
          <p14:tracePt t="31068" x="6224588" y="3419475"/>
          <p14:tracePt t="31084" x="6205538" y="3482975"/>
          <p14:tracePt t="31101" x="6180138" y="3536950"/>
          <p14:tracePt t="31117" x="6161088" y="3562350"/>
          <p14:tracePt t="31135" x="6143625" y="3608388"/>
          <p14:tracePt t="31150" x="6134100" y="3633788"/>
          <p14:tracePt t="31167" x="6126163" y="3679825"/>
          <p14:tracePt t="31184" x="6108700" y="3714750"/>
          <p14:tracePt t="31200" x="6108700" y="3751263"/>
          <p14:tracePt t="31216" x="6089650" y="3776663"/>
          <p14:tracePt t="31233" x="6081713" y="3822700"/>
          <p14:tracePt t="31250" x="6045200" y="3894138"/>
          <p14:tracePt t="31267" x="6037263" y="3929063"/>
          <p14:tracePt t="31283" x="6027738" y="3965575"/>
          <p14:tracePt t="31300" x="6010275" y="4010025"/>
          <p14:tracePt t="31316" x="6000750" y="4044950"/>
          <p14:tracePt t="31332" x="5983288" y="4116388"/>
          <p14:tracePt t="31350" x="5965825" y="4170363"/>
          <p14:tracePt t="31366" x="5956300" y="4224338"/>
          <p14:tracePt t="31383" x="5946775" y="4241800"/>
          <p14:tracePt t="31399" x="5938838" y="4259263"/>
          <p14:tracePt t="31415" x="5938838" y="4276725"/>
          <p14:tracePt t="31431" x="5938838" y="4286250"/>
          <p14:tracePt t="31450" x="5929313" y="4340225"/>
          <p14:tracePt t="31466" x="5929313" y="4367213"/>
          <p14:tracePt t="31482" x="5919788" y="4394200"/>
          <p14:tracePt t="31500" x="5919788" y="4402138"/>
          <p14:tracePt t="31516" x="5919788" y="4411663"/>
          <p14:tracePt t="31619" x="5911850" y="4411663"/>
          <p14:tracePt t="31627" x="5929313" y="4357688"/>
          <p14:tracePt t="31636" x="5973763" y="4276725"/>
          <p14:tracePt t="31647" x="6018213" y="4187825"/>
          <p14:tracePt t="31664" x="6108700" y="3973513"/>
          <p14:tracePt t="31682" x="6153150" y="3697288"/>
          <p14:tracePt t="31698" x="6180138" y="3527425"/>
          <p14:tracePt t="31714" x="6188075" y="3375025"/>
          <p14:tracePt t="31731" x="6188075" y="3241675"/>
          <p14:tracePt t="31747" x="6180138" y="3143250"/>
          <p14:tracePt t="31763" x="6161088" y="3089275"/>
          <p14:tracePt t="31780" x="6153150" y="3054350"/>
          <p14:tracePt t="31796" x="6143625" y="3017838"/>
          <p14:tracePt t="31802" x="6143625" y="3009900"/>
          <p14:tracePt t="31813" x="6143625" y="3000375"/>
          <p14:tracePt t="31831" x="6134100" y="2982913"/>
          <p14:tracePt t="31847" x="6134100" y="2973388"/>
          <p14:tracePt t="31862" x="6134100" y="2955925"/>
          <p14:tracePt t="31895" x="6134100" y="2928938"/>
          <p14:tracePt t="31914" x="6134100" y="2867025"/>
          <p14:tracePt t="31931" x="6134100" y="2840038"/>
          <p14:tracePt t="31946" x="6134100" y="2813050"/>
          <p14:tracePt t="31962" x="6134100" y="2786063"/>
          <p14:tracePt t="31979" x="6143625" y="2759075"/>
          <p14:tracePt t="31996" x="6143625" y="2751138"/>
          <p14:tracePt t="32012" x="6153150" y="2732088"/>
          <p14:tracePt t="32046" x="6153150" y="2714625"/>
          <p14:tracePt t="32062" x="6161088" y="2697163"/>
          <p14:tracePt t="32079" x="6161088" y="2687638"/>
          <p14:tracePt t="32146" x="6161088" y="2679700"/>
          <p14:tracePt t="32154" x="6153150" y="2679700"/>
          <p14:tracePt t="32165" x="6134100" y="2679700"/>
          <p14:tracePt t="32178" x="6089650" y="2679700"/>
          <p14:tracePt t="32194" x="6037263" y="2679700"/>
          <p14:tracePt t="32212" x="5991225" y="2679700"/>
          <p14:tracePt t="32228" x="5929313" y="2679700"/>
          <p14:tracePt t="32244" x="5884863" y="2679700"/>
          <p14:tracePt t="32261" x="5857875" y="2679700"/>
          <p14:tracePt t="32277" x="5795963" y="2679700"/>
          <p14:tracePt t="32295" x="5705475" y="2670175"/>
          <p14:tracePt t="32301" x="5670550" y="2670175"/>
          <p14:tracePt t="32311" x="5626100" y="2652713"/>
          <p14:tracePt t="32327" x="5562600" y="2652713"/>
          <p14:tracePt t="32346" x="5510213" y="2643188"/>
          <p14:tracePt t="32348" x="5491163" y="2633663"/>
          <p14:tracePt t="32361" x="5473700" y="2633663"/>
          <p14:tracePt t="32379" x="5411788" y="2625725"/>
          <p14:tracePt t="32395" x="5402263" y="2625725"/>
          <p14:tracePt t="32411" x="5375275" y="2625725"/>
          <p14:tracePt t="32427" x="5357813" y="2625725"/>
          <p14:tracePt t="32443" x="5322888" y="2625725"/>
          <p14:tracePt t="32459" x="5251450" y="2633663"/>
          <p14:tracePt t="32477" x="5153025" y="2660650"/>
          <p14:tracePt t="32493" x="5081588" y="2660650"/>
          <p14:tracePt t="32510" x="5027613" y="2660650"/>
          <p14:tracePt t="32525" x="4991100" y="2660650"/>
          <p14:tracePt t="32559" x="4983163" y="2660650"/>
          <p14:tracePt t="32778" x="4983163" y="2652713"/>
          <p14:tracePt t="32787" x="5010150" y="2652713"/>
          <p14:tracePt t="32796" x="5054600" y="2643188"/>
          <p14:tracePt t="32808" x="5089525" y="2643188"/>
          <p14:tracePt t="32824" x="5214938" y="2643188"/>
          <p14:tracePt t="32840" x="5303838" y="2643188"/>
          <p14:tracePt t="32858" x="5419725" y="2643188"/>
          <p14:tracePt t="32875" x="5483225" y="2643188"/>
          <p14:tracePt t="32892" x="5527675" y="2643188"/>
          <p14:tracePt t="32908" x="5572125" y="2643188"/>
          <p14:tracePt t="32924" x="5608638" y="2643188"/>
          <p14:tracePt t="32941" x="5616575" y="2643188"/>
          <p14:tracePt t="32958" x="5643563" y="2643188"/>
          <p14:tracePt t="32975" x="5661025" y="2643188"/>
          <p14:tracePt t="32990" x="5688013" y="2643188"/>
          <p14:tracePt t="33008" x="5705475" y="2643188"/>
          <p14:tracePt t="33024" x="5751513" y="2660650"/>
          <p14:tracePt t="33041" x="5786438" y="2660650"/>
          <p14:tracePt t="33057" x="5813425" y="2670175"/>
          <p14:tracePt t="33108" x="5822950" y="2679700"/>
          <p14:tracePt t="33131" x="5830888" y="2679700"/>
          <p14:tracePt t="33156" x="5830888" y="2687638"/>
          <p14:tracePt t="33178" x="5830888" y="2705100"/>
          <p14:tracePt t="33186" x="5830888" y="2714625"/>
          <p14:tracePt t="33195" x="5830888" y="2741613"/>
          <p14:tracePt t="33206" x="5830888" y="2759075"/>
          <p14:tracePt t="33223" x="5813425" y="2786063"/>
          <p14:tracePt t="33240" x="5813425" y="2822575"/>
          <p14:tracePt t="33255" x="5786438" y="2894013"/>
          <p14:tracePt t="33259" x="5786438" y="2919413"/>
          <p14:tracePt t="33273" x="5786438" y="2965450"/>
          <p14:tracePt t="33290" x="5786438" y="3160713"/>
          <p14:tracePt t="33306" x="5768975" y="3268663"/>
          <p14:tracePt t="33322" x="5759450" y="3340100"/>
          <p14:tracePt t="33339" x="5732463" y="3394075"/>
          <p14:tracePt t="33356" x="5705475" y="3446463"/>
          <p14:tracePt t="33371" x="5680075" y="3482975"/>
          <p14:tracePt t="33388" x="5634038" y="3536950"/>
          <p14:tracePt t="33405" x="5599113" y="3581400"/>
          <p14:tracePt t="33421" x="5562600" y="3625850"/>
          <p14:tracePt t="33439" x="5510213" y="3714750"/>
          <p14:tracePt t="33455" x="5438775" y="3830638"/>
          <p14:tracePt t="33458" x="5419725" y="3875088"/>
          <p14:tracePt t="33470" x="5394325" y="3911600"/>
          <p14:tracePt t="33488" x="5340350" y="4000500"/>
          <p14:tracePt t="33506" x="5303838" y="4027488"/>
          <p14:tracePt t="33522" x="5295900" y="4037013"/>
          <p14:tracePt t="33554" x="5268913" y="4044950"/>
          <p14:tracePt t="33571" x="5241925" y="4044950"/>
          <p14:tracePt t="33587" x="5205413" y="4044950"/>
          <p14:tracePt t="33604" x="5160963" y="4044950"/>
          <p14:tracePt t="33620" x="5126038" y="4017963"/>
          <p14:tracePt t="33637" x="5081588" y="3902075"/>
          <p14:tracePt t="33654" x="5037138" y="3768725"/>
          <p14:tracePt t="33669" x="5000625" y="3660775"/>
          <p14:tracePt t="33686" x="5000625" y="3554413"/>
          <p14:tracePt t="33703" x="5000625" y="3411538"/>
          <p14:tracePt t="33721" x="5018088" y="3152775"/>
          <p14:tracePt t="33737" x="5027613" y="3089275"/>
          <p14:tracePt t="33754" x="5027613" y="2919413"/>
          <p14:tracePt t="33770" x="5027613" y="2867025"/>
          <p14:tracePt t="33787" x="5045075" y="2795588"/>
          <p14:tracePt t="33803" x="5054600" y="2705100"/>
          <p14:tracePt t="33819" x="5081588" y="2581275"/>
          <p14:tracePt t="33836" x="5089525" y="2482850"/>
          <p14:tracePt t="33852" x="5099050" y="2411413"/>
          <p14:tracePt t="33869" x="5108575" y="2366963"/>
          <p14:tracePt t="33886" x="5126038" y="2322513"/>
          <p14:tracePt t="33902" x="5143500" y="2276475"/>
          <p14:tracePt t="33918" x="5187950" y="2187575"/>
          <p14:tracePt t="33935" x="5241925" y="2125663"/>
          <p14:tracePt t="33951" x="5259388" y="2071688"/>
          <p14:tracePt t="33969" x="5286375" y="2036763"/>
          <p14:tracePt t="33985" x="5303838" y="2027238"/>
          <p14:tracePt t="34002" x="5348288" y="2009775"/>
          <p14:tracePt t="34018" x="5402263" y="2009775"/>
          <p14:tracePt t="34035" x="5465763" y="2009775"/>
          <p14:tracePt t="34052" x="5545138" y="2009775"/>
          <p14:tracePt t="34067" x="5608638" y="2009775"/>
          <p14:tracePt t="34085" x="5653088" y="2009775"/>
          <p14:tracePt t="34101" x="5688013" y="2009775"/>
          <p14:tracePt t="34118" x="5741988" y="2009775"/>
          <p14:tracePt t="34133" x="5795963" y="2009775"/>
          <p14:tracePt t="34151" x="5857875" y="2027238"/>
          <p14:tracePt t="34167" x="5884863" y="2044700"/>
          <p14:tracePt t="34185" x="5929313" y="2098675"/>
          <p14:tracePt t="34202" x="5956300" y="2143125"/>
          <p14:tracePt t="34217" x="6000750" y="2241550"/>
          <p14:tracePt t="34234" x="6045200" y="2357438"/>
          <p14:tracePt t="34251" x="6089650" y="2473325"/>
          <p14:tracePt t="34268" x="6099175" y="2562225"/>
          <p14:tracePt t="34284" x="6099175" y="2643188"/>
          <p14:tracePt t="34289" x="6099175" y="2679700"/>
          <p14:tracePt t="34301" x="6099175" y="2732088"/>
          <p14:tracePt t="34317" x="6099175" y="2795588"/>
          <p14:tracePt t="34333" x="6099175" y="2867025"/>
          <p14:tracePt t="34350" x="6089650" y="2955925"/>
          <p14:tracePt t="34367" x="6072188" y="3044825"/>
          <p14:tracePt t="34383" x="6037263" y="3170238"/>
          <p14:tracePt t="34399" x="6000750" y="3330575"/>
          <p14:tracePt t="34418" x="5929313" y="3554413"/>
          <p14:tracePt t="34434" x="5884863" y="3724275"/>
          <p14:tracePt t="34450" x="5803900" y="3894138"/>
          <p14:tracePt t="34466" x="5732463" y="4017963"/>
          <p14:tracePt t="34483" x="5643563" y="4116388"/>
          <p14:tracePt t="34498" x="5581650" y="4152900"/>
          <p14:tracePt t="34516" x="5491163" y="4197350"/>
          <p14:tracePt t="34533" x="5438775" y="4197350"/>
          <p14:tracePt t="34553" x="5375275" y="4197350"/>
          <p14:tracePt t="34567" x="5367338" y="4197350"/>
          <p14:tracePt t="34570" x="5340350" y="4187825"/>
          <p14:tracePt t="34583" x="5322888" y="4133850"/>
          <p14:tracePt t="34599" x="5313363" y="4027488"/>
          <p14:tracePt t="34615" x="5313363" y="3875088"/>
          <p14:tracePt t="34632" x="5286375" y="3697288"/>
          <p14:tracePt t="34649" x="5268913" y="3482975"/>
          <p14:tracePt t="34665" x="5276850" y="3394075"/>
          <p14:tracePt t="34682" x="5313363" y="3340100"/>
          <p14:tracePt t="34699" x="5384800" y="3268663"/>
          <p14:tracePt t="34716" x="5500688" y="3187700"/>
          <p14:tracePt t="34731" x="5589588" y="3116263"/>
          <p14:tracePt t="34750" x="5653088" y="3054350"/>
          <p14:tracePt t="34765" x="5697538" y="3017838"/>
          <p14:tracePt t="34781" x="5724525" y="3000375"/>
          <p14:tracePt t="34787" x="5732463" y="2990850"/>
          <p14:tracePt t="34826" x="5751513" y="2990850"/>
          <p14:tracePt t="34851" x="5751513" y="2982913"/>
          <p14:tracePt t="35410" x="5759450" y="2982913"/>
          <p14:tracePt t="35418" x="5759450" y="2990850"/>
          <p14:tracePt t="35427" x="5768975" y="2990850"/>
          <p14:tracePt t="35444" x="5768975" y="3000375"/>
          <p14:tracePt t="35460" x="5786438" y="3009900"/>
          <p14:tracePt t="35698" x="5803900" y="3009900"/>
          <p14:tracePt t="35762" x="5813425" y="3009900"/>
          <p14:tracePt t="36874" x="5813425" y="3000375"/>
          <p14:tracePt t="36882" x="5786438" y="3000375"/>
          <p14:tracePt t="36891" x="5776913" y="3000375"/>
          <p14:tracePt t="36902" x="5751513" y="3009900"/>
          <p14:tracePt t="36920" x="5751513" y="3017838"/>
          <p14:tracePt t="36937" x="5724525" y="3027363"/>
          <p14:tracePt t="36994" x="5715000" y="3027363"/>
          <p14:tracePt t="37020" x="5697538" y="3027363"/>
          <p14:tracePt t="37035" x="5688013" y="3027363"/>
          <p14:tracePt t="37066" x="5670550" y="3027363"/>
          <p14:tracePt t="37154" x="5670550" y="3036888"/>
          <p14:tracePt t="37161" x="5670550" y="3044825"/>
          <p14:tracePt t="37171" x="5670550" y="3062288"/>
          <p14:tracePt t="37185" x="5732463" y="3108325"/>
          <p14:tracePt t="37202" x="5840413" y="3152775"/>
          <p14:tracePt t="37218" x="6010275" y="3214688"/>
          <p14:tracePt t="37235" x="6205538" y="3259138"/>
          <p14:tracePt t="37251" x="6446838" y="3330575"/>
          <p14:tracePt t="37268" x="6742113" y="3411538"/>
          <p14:tracePt t="37284" x="7000875" y="3482975"/>
          <p14:tracePt t="37290" x="7126288" y="3527425"/>
          <p14:tracePt t="37302" x="7215188" y="3544888"/>
          <p14:tracePt t="37318" x="7412038" y="3589338"/>
          <p14:tracePt t="37335" x="7554913" y="3616325"/>
          <p14:tracePt t="37351" x="7688263" y="3633788"/>
          <p14:tracePt t="37367" x="7796213" y="3633788"/>
          <p14:tracePt t="37383" x="7920038" y="3660775"/>
          <p14:tracePt t="37401" x="8116888" y="3679825"/>
          <p14:tracePt t="37417" x="8251825" y="3697288"/>
          <p14:tracePt t="37434" x="8385175" y="3714750"/>
          <p14:tracePt t="37451" x="8518525" y="3724275"/>
          <p14:tracePt t="37467" x="8680450" y="3759200"/>
          <p14:tracePt t="37482" x="8823325" y="3776663"/>
          <p14:tracePt t="37500" x="8920163" y="3803650"/>
          <p14:tracePt t="37517" x="8983663" y="3803650"/>
          <p14:tracePt t="37533" x="9045575" y="3813175"/>
          <p14:tracePt t="37549" x="9082088" y="3813175"/>
          <p14:tracePt t="37566" x="9099550" y="3813175"/>
          <p14:tracePt t="37582" x="9126538" y="3813175"/>
          <p14:tracePt t="37599" x="9153525" y="3813175"/>
          <p14:tracePt t="37615" x="9188450" y="3813175"/>
          <p14:tracePt t="37634" x="9215438" y="3813175"/>
          <p14:tracePt t="37649" x="9242425" y="3813175"/>
          <p14:tracePt t="37667" x="9269413" y="3803650"/>
          <p14:tracePt t="37682" x="9277350" y="3795713"/>
          <p14:tracePt t="37700" x="9286875" y="3776663"/>
          <p14:tracePt t="37715" x="9286875" y="3768725"/>
          <p14:tracePt t="37825" x="9286875" y="3759200"/>
          <p14:tracePt t="37841" x="9277350" y="3759200"/>
          <p14:tracePt t="37851" x="9269413" y="3759200"/>
          <p14:tracePt t="37865" x="9242425" y="3759200"/>
          <p14:tracePt t="37881" x="9232900" y="3759200"/>
          <p14:tracePt t="37898" x="9215438" y="3759200"/>
          <p14:tracePt t="37914" x="9188450" y="3759200"/>
          <p14:tracePt t="37931" x="9180513" y="3759200"/>
          <p14:tracePt t="37947" x="9161463" y="3759200"/>
          <p14:tracePt t="37965" x="9153525" y="3759200"/>
          <p14:tracePt t="37981" x="9144000" y="3759200"/>
          <p14:tracePt t="37998" x="9126538" y="3759200"/>
          <p14:tracePt t="38058" x="9117013" y="3768725"/>
          <p14:tracePt t="38097" x="9109075" y="3776663"/>
          <p14:tracePt t="38121" x="9117013" y="3776663"/>
          <p14:tracePt t="38130" x="9144000" y="3776663"/>
          <p14:tracePt t="38147" x="9205913" y="3776663"/>
          <p14:tracePt t="38163" x="9269413" y="3776663"/>
          <p14:tracePt t="38180" x="9313863" y="3776663"/>
          <p14:tracePt t="38197" x="9348788" y="3776663"/>
          <p14:tracePt t="38213" x="9375775" y="3776663"/>
          <p14:tracePt t="38230" x="9385300" y="3768725"/>
          <p14:tracePt t="38246" x="9394825" y="3768725"/>
          <p14:tracePt t="38263" x="9402763" y="3759200"/>
          <p14:tracePt t="38279" x="9412288" y="3751263"/>
          <p14:tracePt t="38295" x="9420225" y="3732213"/>
          <p14:tracePt t="38313" x="9429750" y="3732213"/>
          <p14:tracePt t="38329" x="9466263" y="3714750"/>
          <p14:tracePt t="38347" x="9483725" y="3705225"/>
          <p14:tracePt t="38362" x="9510713" y="3679825"/>
          <p14:tracePt t="38378" x="9537700" y="3652838"/>
          <p14:tracePt t="38395" x="9545638" y="3643313"/>
          <p14:tracePt t="38411" x="9572625" y="3633788"/>
          <p14:tracePt t="38428" x="9599613" y="3616325"/>
          <p14:tracePt t="38445" x="9609138" y="3616325"/>
          <p14:tracePt t="38461" x="9617075" y="3608388"/>
          <p14:tracePt t="38626" x="9609138" y="3608388"/>
          <p14:tracePt t="38633" x="9582150" y="3608388"/>
          <p14:tracePt t="38644" x="9572625" y="3608388"/>
          <p14:tracePt t="38660" x="9501188" y="3608388"/>
          <p14:tracePt t="38677" x="9412288" y="3608388"/>
          <p14:tracePt t="38693" x="9323388" y="3608388"/>
          <p14:tracePt t="38710" x="9215438" y="3589338"/>
          <p14:tracePt t="38726" x="9072563" y="3571875"/>
          <p14:tracePt t="38743" x="8902700" y="3544888"/>
          <p14:tracePt t="38759" x="8759825" y="3527425"/>
          <p14:tracePt t="38777" x="8670925" y="3500438"/>
          <p14:tracePt t="38793" x="8616950" y="3482975"/>
          <p14:tracePt t="38814" x="8599488" y="3465513"/>
          <p14:tracePt t="38829" x="8589963" y="3455988"/>
          <p14:tracePt t="38849" x="8589963" y="3438525"/>
          <p14:tracePt t="38859" x="8589963" y="3419475"/>
          <p14:tracePt t="38876" x="8589963" y="3367088"/>
          <p14:tracePt t="38893" x="8589963" y="3322638"/>
          <p14:tracePt t="38909" x="8589963" y="3295650"/>
          <p14:tracePt t="38926" x="8589963" y="3268663"/>
          <p14:tracePt t="38942" x="8589963" y="3214688"/>
          <p14:tracePt t="38958" x="8589963" y="3133725"/>
          <p14:tracePt t="38975" x="8582025" y="3009900"/>
          <p14:tracePt t="38991" x="8545513" y="2901950"/>
          <p14:tracePt t="39007" x="8510588" y="2830513"/>
          <p14:tracePt t="39025" x="8466138" y="2786063"/>
          <p14:tracePt t="39041" x="8447088" y="2759075"/>
          <p14:tracePt t="39058" x="8429625" y="2751138"/>
          <p14:tracePt t="39074" x="8402638" y="2751138"/>
          <p14:tracePt t="39091" x="8348663" y="2741613"/>
          <p14:tracePt t="39108" x="8224838" y="2741613"/>
          <p14:tracePt t="39125" x="8126413" y="2741613"/>
          <p14:tracePt t="39141" x="7947025" y="2786063"/>
          <p14:tracePt t="39158" x="7742238" y="2847975"/>
          <p14:tracePt t="39175" x="7367588" y="2955925"/>
          <p14:tracePt t="39191" x="6919913" y="3027363"/>
          <p14:tracePt t="39207" x="6608763" y="3054350"/>
          <p14:tracePt t="39225" x="6269038" y="3054350"/>
          <p14:tracePt t="39242" x="6081713" y="3054350"/>
          <p14:tracePt t="39257" x="5911850" y="3054350"/>
          <p14:tracePt t="39274" x="5768975" y="3044825"/>
          <p14:tracePt t="39291" x="5572125" y="3009900"/>
          <p14:tracePt t="39308" x="5259388" y="2973388"/>
          <p14:tracePt t="39324" x="4938713" y="2919413"/>
          <p14:tracePt t="39340" x="4705350" y="2901950"/>
          <p14:tracePt t="39356" x="4589463" y="2901950"/>
          <p14:tracePt t="39372" x="4554538" y="2901950"/>
          <p14:tracePt t="39389" x="4537075" y="2901950"/>
          <p14:tracePt t="39405" x="4518025" y="2901950"/>
          <p14:tracePt t="39423" x="4473575" y="2901950"/>
          <p14:tracePt t="39440" x="4384675" y="2901950"/>
          <p14:tracePt t="39457" x="4286250" y="2901950"/>
          <p14:tracePt t="39473" x="4259263" y="2901950"/>
          <p14:tracePt t="39490" x="4232275" y="2901950"/>
          <p14:tracePt t="39506" x="4170363" y="2901950"/>
          <p14:tracePt t="39522" x="4044950" y="2911475"/>
          <p14:tracePt t="39539" x="3911600" y="2928938"/>
          <p14:tracePt t="39556" x="3776663" y="2938463"/>
          <p14:tracePt t="39572" x="3679825" y="2955925"/>
          <p14:tracePt t="39589" x="3608388" y="2965450"/>
          <p14:tracePt t="39605" x="3482975" y="2973388"/>
          <p14:tracePt t="39621" x="3340100" y="3000375"/>
          <p14:tracePt t="39638" x="3197225" y="3027363"/>
          <p14:tracePt t="39655" x="3089275" y="3062288"/>
          <p14:tracePt t="39671" x="3009900" y="3071813"/>
          <p14:tracePt t="39689" x="2911475" y="3098800"/>
          <p14:tracePt t="39706" x="2857500" y="3108325"/>
          <p14:tracePt t="39723" x="2822575" y="3108325"/>
          <p14:tracePt t="39738" x="2795588" y="3116263"/>
          <p14:tracePt t="40074" x="2803525" y="3116263"/>
          <p14:tracePt t="40081" x="2847975" y="3116263"/>
          <p14:tracePt t="40091" x="2928938" y="3116263"/>
          <p14:tracePt t="40102" x="3009900" y="3116263"/>
          <p14:tracePt t="40119" x="3179763" y="3116263"/>
          <p14:tracePt t="40136" x="3375025" y="3098800"/>
          <p14:tracePt t="40152" x="3589338" y="3081338"/>
          <p14:tracePt t="40169" x="3848100" y="3081338"/>
          <p14:tracePt t="40186" x="4027488" y="3081338"/>
          <p14:tracePt t="40203" x="4205288" y="3071813"/>
          <p14:tracePt t="40220" x="4348163" y="3054350"/>
          <p14:tracePt t="40236" x="4473575" y="3036888"/>
          <p14:tracePt t="40252" x="4608513" y="3017838"/>
          <p14:tracePt t="40268" x="4714875" y="3009900"/>
          <p14:tracePt t="40287" x="4813300" y="3009900"/>
          <p14:tracePt t="40291" x="4848225" y="3009900"/>
          <p14:tracePt t="40301" x="4875213" y="3009900"/>
          <p14:tracePt t="40317" x="4938713" y="3009900"/>
          <p14:tracePt t="40334" x="4991100" y="3009900"/>
          <p14:tracePt t="40351" x="5045075" y="3009900"/>
          <p14:tracePt t="40367" x="5081588" y="3009900"/>
          <p14:tracePt t="40383" x="5089525" y="3009900"/>
          <p14:tracePt t="40400" x="5099050" y="3009900"/>
          <p14:tracePt t="40418" x="5108575" y="3009900"/>
          <p14:tracePt t="40435" x="5116513" y="3009900"/>
          <p14:tracePt t="40881" x="5089525" y="3009900"/>
          <p14:tracePt t="40889" x="5027613" y="3009900"/>
          <p14:tracePt t="40900" x="4929188" y="3009900"/>
          <p14:tracePt t="40915" x="4679950" y="3036888"/>
          <p14:tracePt t="40931" x="4402138" y="3081338"/>
          <p14:tracePt t="40948" x="4160838" y="3089275"/>
          <p14:tracePt t="40964" x="3965575" y="3089275"/>
          <p14:tracePt t="40980" x="3786188" y="3089275"/>
          <p14:tracePt t="40997" x="3670300" y="3089275"/>
          <p14:tracePt t="41014" x="3571875" y="3089275"/>
          <p14:tracePt t="41031" x="3500438" y="3098800"/>
          <p14:tracePt t="41049" x="3367088" y="3098800"/>
          <p14:tracePt t="41064" x="3322638" y="3098800"/>
          <p14:tracePt t="41082" x="3251200" y="3098800"/>
          <p14:tracePt t="41098" x="3224213" y="3108325"/>
          <p14:tracePt t="41114" x="3214688" y="3108325"/>
          <p14:tracePt t="41130" x="3187700" y="3116263"/>
          <p14:tracePt t="41148" x="3170238" y="3116263"/>
          <p14:tracePt t="41164" x="3125788" y="3125788"/>
          <p14:tracePt t="41180" x="3089275" y="3133725"/>
          <p14:tracePt t="41197" x="3054350" y="3133725"/>
          <p14:tracePt t="41213" x="3036888" y="3152775"/>
          <p14:tracePt t="41230" x="3017838" y="3152775"/>
          <p14:tracePt t="41246" x="3009900" y="3152775"/>
          <p14:tracePt t="41262" x="2982913" y="3160713"/>
          <p14:tracePt t="41279" x="2973388" y="3160713"/>
          <p14:tracePt t="41296" x="2955925" y="3160713"/>
          <p14:tracePt t="41417" x="2990850" y="3160713"/>
          <p14:tracePt t="41425" x="3071813" y="3160713"/>
          <p14:tracePt t="41434" x="3205163" y="3160713"/>
          <p14:tracePt t="41446" x="3348038" y="3160713"/>
          <p14:tracePt t="41462" x="3768725" y="3160713"/>
          <p14:tracePt t="41479" x="4295775" y="3160713"/>
          <p14:tracePt t="41497" x="4946650" y="3205163"/>
          <p14:tracePt t="41512" x="5160963" y="3205163"/>
          <p14:tracePt t="41530" x="5259388" y="3214688"/>
          <p14:tracePt t="41546" x="5295900" y="3214688"/>
          <p14:tracePt t="41562" x="5303838" y="3214688"/>
          <p14:tracePt t="41595" x="5313363" y="3214688"/>
          <p14:tracePt t="41611" x="5330825" y="3214688"/>
          <p14:tracePt t="41681" x="5340350" y="3205163"/>
          <p14:tracePt t="42241" x="5348288" y="3205163"/>
          <p14:tracePt t="42249" x="5384800" y="3205163"/>
          <p14:tracePt t="42259" x="5438775" y="3205163"/>
          <p14:tracePt t="42275" x="5688013" y="3224213"/>
          <p14:tracePt t="42291" x="6153150" y="3276600"/>
          <p14:tracePt t="42297" x="6473825" y="3303588"/>
          <p14:tracePt t="42309" x="6777038" y="3348038"/>
          <p14:tracePt t="42324" x="7385050" y="3438525"/>
          <p14:tracePt t="42341" x="7867650" y="3500438"/>
          <p14:tracePt t="42357" x="8197850" y="3509963"/>
          <p14:tracePt t="42373" x="8385175" y="3509963"/>
          <p14:tracePt t="42392" x="8537575" y="3509963"/>
          <p14:tracePt t="42406" x="8715375" y="3509963"/>
          <p14:tracePt t="42424" x="9010650" y="3509963"/>
          <p14:tracePt t="42441" x="9224963" y="3509963"/>
          <p14:tracePt t="42457" x="9447213" y="3509963"/>
          <p14:tracePt t="42473" x="9582150" y="3509963"/>
          <p14:tracePt t="42490" x="9653588" y="3509963"/>
          <p14:tracePt t="42506" x="9688513" y="3509963"/>
          <p14:tracePt t="42523" x="9698038" y="3500438"/>
          <p14:tracePt t="42540" x="9698038" y="3490913"/>
          <p14:tracePt t="42572" x="9705975" y="3482975"/>
          <p14:tracePt t="42589" x="9725025" y="3473450"/>
          <p14:tracePt t="42605" x="9742488" y="3446463"/>
          <p14:tracePt t="42623" x="9752013" y="3429000"/>
          <p14:tracePt t="42681" x="9742488" y="3438525"/>
          <p14:tracePt t="42689" x="9715500" y="3465513"/>
          <p14:tracePt t="42706" x="9661525" y="3536950"/>
          <p14:tracePt t="42722" x="9626600" y="3589338"/>
          <p14:tracePt t="42739" x="9599613" y="3616325"/>
          <p14:tracePt t="42755" x="9590088" y="3633788"/>
          <p14:tracePt t="42772" x="9572625" y="3652838"/>
          <p14:tracePt t="42789" x="9537700" y="3652838"/>
          <p14:tracePt t="42806" x="9528175" y="3652838"/>
          <p14:tracePt t="42821" x="9510713" y="3652838"/>
          <p14:tracePt t="42838" x="9466263" y="3633788"/>
          <p14:tracePt t="42855" x="9439275" y="3608388"/>
          <p14:tracePt t="42872" x="9375775" y="3562350"/>
          <p14:tracePt t="42888" x="9323388" y="3500438"/>
          <p14:tracePt t="42905" x="9296400" y="3411538"/>
          <p14:tracePt t="42921" x="9296400" y="3303588"/>
          <p14:tracePt t="42938" x="9296400" y="3251200"/>
          <p14:tracePt t="42954" x="9296400" y="3214688"/>
          <p14:tracePt t="42971" x="9296400" y="3197225"/>
          <p14:tracePt t="42988" x="9296400" y="3170238"/>
          <p14:tracePt t="43003" x="9296400" y="3125788"/>
          <p14:tracePt t="43020" x="9296400" y="3054350"/>
          <p14:tracePt t="43037" x="9296400" y="2990850"/>
          <p14:tracePt t="43054" x="9296400" y="2928938"/>
          <p14:tracePt t="43070" x="9296400" y="2894013"/>
          <p14:tracePt t="43087" x="9296400" y="2847975"/>
          <p14:tracePt t="43105" x="9296400" y="2768600"/>
          <p14:tracePt t="43120" x="9296400" y="2741613"/>
          <p14:tracePt t="43137" x="9296400" y="2687638"/>
          <p14:tracePt t="43154" x="9313863" y="2652713"/>
          <p14:tracePt t="43170" x="9323388" y="2616200"/>
          <p14:tracePt t="43187" x="9340850" y="2571750"/>
          <p14:tracePt t="43203" x="9367838" y="2536825"/>
          <p14:tracePt t="43221" x="9375775" y="2509838"/>
          <p14:tracePt t="43236" x="9402763" y="2473325"/>
          <p14:tracePt t="43253" x="9439275" y="2438400"/>
          <p14:tracePt t="43269" x="9456738" y="2419350"/>
          <p14:tracePt t="43285" x="9501188" y="2401888"/>
          <p14:tracePt t="43291" x="9510713" y="2393950"/>
          <p14:tracePt t="43302" x="9528175" y="2393950"/>
          <p14:tracePt t="43319" x="9555163" y="2393950"/>
          <p14:tracePt t="43336" x="9599613" y="2384425"/>
          <p14:tracePt t="43353" x="9644063" y="2374900"/>
          <p14:tracePt t="43369" x="9680575" y="2366963"/>
          <p14:tracePt t="43386" x="9715500" y="2357438"/>
          <p14:tracePt t="43402" x="9752013" y="2347913"/>
          <p14:tracePt t="43418" x="9786938" y="2339975"/>
          <p14:tracePt t="43435" x="9813925" y="2339975"/>
          <p14:tracePt t="43451" x="9831388" y="2339975"/>
          <p14:tracePt t="43467" x="9848850" y="2339975"/>
          <p14:tracePt t="43485" x="9867900" y="2339975"/>
          <p14:tracePt t="43501" x="9875838" y="2339975"/>
          <p14:tracePt t="43518" x="9902825" y="2339975"/>
          <p14:tracePt t="43534" x="9920288" y="2339975"/>
          <p14:tracePt t="43538" x="9929813" y="2339975"/>
          <p14:tracePt t="43551" x="9939338" y="2347913"/>
          <p14:tracePt t="43567" x="9947275" y="2347913"/>
          <p14:tracePt t="43617" x="9947275" y="2357438"/>
          <p14:tracePt t="43625" x="9956800" y="2366963"/>
          <p14:tracePt t="43636" x="9956800" y="2384425"/>
          <p14:tracePt t="43650" x="9966325" y="2419350"/>
          <p14:tracePt t="43667" x="9991725" y="2455863"/>
          <p14:tracePt t="43684" x="10001250" y="2509838"/>
          <p14:tracePt t="43700" x="10018713" y="2554288"/>
          <p14:tracePt t="43717" x="10028238" y="2589213"/>
          <p14:tracePt t="43734" x="10028238" y="2633663"/>
          <p14:tracePt t="43752" x="10028238" y="2670175"/>
          <p14:tracePt t="43769" x="10018713" y="2741613"/>
          <p14:tracePt t="43785" x="10001250" y="2813050"/>
          <p14:tracePt t="43792" x="10001250" y="2830513"/>
          <p14:tracePt t="43802" x="9991725" y="2847975"/>
          <p14:tracePt t="43817" x="9983788" y="2874963"/>
          <p14:tracePt t="43834" x="9983788" y="2894013"/>
          <p14:tracePt t="43849" x="9974263" y="2911475"/>
          <p14:tracePt t="43866" x="9956800" y="2955925"/>
          <p14:tracePt t="43882" x="9956800" y="2982913"/>
          <p14:tracePt t="43899" x="9947275" y="3017838"/>
          <p14:tracePt t="43916" x="9947275" y="3054350"/>
          <p14:tracePt t="43933" x="9939338" y="3098800"/>
          <p14:tracePt t="43949" x="9939338" y="3125788"/>
          <p14:tracePt t="43965" x="9939338" y="3160713"/>
          <p14:tracePt t="43981" x="9939338" y="3187700"/>
          <p14:tracePt t="43998" x="9939338" y="3205163"/>
          <p14:tracePt t="44014" x="9929813" y="3224213"/>
          <p14:tracePt t="44034" x="9912350" y="3268663"/>
          <p14:tracePt t="44050" x="9902825" y="3313113"/>
          <p14:tracePt t="44066" x="9894888" y="3357563"/>
          <p14:tracePt t="44082" x="9894888" y="3402013"/>
          <p14:tracePt t="44099" x="9885363" y="3429000"/>
          <p14:tracePt t="44114" x="9875838" y="3473450"/>
          <p14:tracePt t="44132" x="9875838" y="3509963"/>
          <p14:tracePt t="44148" x="9858375" y="3544888"/>
          <p14:tracePt t="44164" x="9858375" y="3589338"/>
          <p14:tracePt t="44180" x="9840913" y="3633788"/>
          <p14:tracePt t="44196" x="9813925" y="3670300"/>
          <p14:tracePt t="44213" x="9786938" y="3705225"/>
          <p14:tracePt t="44231" x="9777413" y="3732213"/>
          <p14:tracePt t="44248" x="9759950" y="3751263"/>
          <p14:tracePt t="44265" x="9725025" y="3768725"/>
          <p14:tracePt t="44280" x="9688513" y="3776663"/>
          <p14:tracePt t="44297" x="9634538" y="3776663"/>
          <p14:tracePt t="44315" x="9599613" y="3776663"/>
          <p14:tracePt t="44330" x="9563100" y="3786188"/>
          <p14:tracePt t="44347" x="9537700" y="3786188"/>
          <p14:tracePt t="44364" x="9491663" y="3786188"/>
          <p14:tracePt t="44380" x="9447213" y="3786188"/>
          <p14:tracePt t="44396" x="9402763" y="3786188"/>
          <p14:tracePt t="44413" x="9375775" y="3786188"/>
          <p14:tracePt t="44428" x="9358313" y="3776663"/>
          <p14:tracePt t="44446" x="9340850" y="3768725"/>
          <p14:tracePt t="44463" x="9313863" y="3751263"/>
          <p14:tracePt t="44479" x="9296400" y="3705225"/>
          <p14:tracePt t="44497" x="9269413" y="3652838"/>
          <p14:tracePt t="44513" x="9242425" y="3589338"/>
          <p14:tracePt t="44530" x="9232900" y="3527425"/>
          <p14:tracePt t="44545" x="9197975" y="3429000"/>
          <p14:tracePt t="44561" x="9188450" y="3375025"/>
          <p14:tracePt t="44578" x="9170988" y="3348038"/>
          <p14:tracePt t="44596" x="9161463" y="3313113"/>
          <p14:tracePt t="44612" x="9134475" y="3268663"/>
          <p14:tracePt t="44628" x="9126538" y="3197225"/>
          <p14:tracePt t="44645" x="9099550" y="3143250"/>
          <p14:tracePt t="44661" x="9082088" y="3081338"/>
          <p14:tracePt t="44678" x="9072563" y="3062288"/>
          <p14:tracePt t="44695" x="9063038" y="3009900"/>
          <p14:tracePt t="44712" x="9063038" y="2955925"/>
          <p14:tracePt t="44729" x="9063038" y="2884488"/>
          <p14:tracePt t="44745" x="9063038" y="2840038"/>
          <p14:tracePt t="44761" x="9082088" y="2786063"/>
          <p14:tracePt t="44778" x="9117013" y="2724150"/>
          <p14:tracePt t="44793" x="9144000" y="2687638"/>
          <p14:tracePt t="44810" x="9180513" y="2643188"/>
          <p14:tracePt t="44827" x="9215438" y="2598738"/>
          <p14:tracePt t="44844" x="9251950" y="2562225"/>
          <p14:tracePt t="44860" x="9277350" y="2544763"/>
          <p14:tracePt t="44877" x="9313863" y="2527300"/>
          <p14:tracePt t="44893" x="9358313" y="2509838"/>
          <p14:tracePt t="44911" x="9402763" y="2490788"/>
          <p14:tracePt t="44928" x="9483725" y="2473325"/>
          <p14:tracePt t="44944" x="9510713" y="2455863"/>
          <p14:tracePt t="44961" x="9537700" y="2446338"/>
          <p14:tracePt t="44979" x="9563100" y="2446338"/>
          <p14:tracePt t="44994" x="9617075" y="2428875"/>
          <p14:tracePt t="45010" x="9671050" y="2419350"/>
          <p14:tracePt t="45027" x="9715500" y="2419350"/>
          <p14:tracePt t="45043" x="9732963" y="2419350"/>
          <p14:tracePt t="45060" x="9769475" y="2419350"/>
          <p14:tracePt t="45076" x="9786938" y="2419350"/>
          <p14:tracePt t="45092" x="9796463" y="2419350"/>
          <p14:tracePt t="45109" x="9813925" y="2411413"/>
          <p14:tracePt t="45126" x="9831388" y="2411413"/>
          <p14:tracePt t="45143" x="9848850" y="2411413"/>
          <p14:tracePt t="45200" x="9858375" y="2393950"/>
          <p14:tracePt t="45216" x="9875838" y="2393950"/>
          <p14:tracePt t="45228" x="9885363" y="2393950"/>
          <p14:tracePt t="45241" x="9902825" y="2393950"/>
          <p14:tracePt t="45281" x="9920288" y="2393950"/>
          <p14:tracePt t="45305" x="9920288" y="2411413"/>
          <p14:tracePt t="45314" x="9920288" y="2419350"/>
          <p14:tracePt t="45324" x="9920288" y="2446338"/>
          <p14:tracePt t="45340" x="9920288" y="2473325"/>
          <p14:tracePt t="45358" x="9920288" y="2509838"/>
          <p14:tracePt t="45377" x="9920288" y="2581275"/>
          <p14:tracePt t="45392" x="9920288" y="2598738"/>
          <p14:tracePt t="45409" x="9920288" y="2670175"/>
          <p14:tracePt t="45425" x="9920288" y="2705100"/>
          <p14:tracePt t="45441" x="9920288" y="2741613"/>
          <p14:tracePt t="45458" x="9920288" y="2776538"/>
          <p14:tracePt t="45474" x="9920288" y="2822575"/>
          <p14:tracePt t="45491" x="9912350" y="2867025"/>
          <p14:tracePt t="45507" x="9902825" y="2901950"/>
          <p14:tracePt t="45524" x="9902825" y="2938463"/>
          <p14:tracePt t="45541" x="9902825" y="2982913"/>
          <p14:tracePt t="45557" x="9902825" y="3000375"/>
          <p14:tracePt t="45574" x="9902825" y="3036888"/>
          <p14:tracePt t="45590" x="9894888" y="3054350"/>
          <p14:tracePt t="45608" x="9894888" y="3081338"/>
          <p14:tracePt t="45624" x="9875838" y="3116263"/>
          <p14:tracePt t="45641" x="9867900" y="3152775"/>
          <p14:tracePt t="45657" x="9858375" y="3187700"/>
          <p14:tracePt t="45674" x="9840913" y="3232150"/>
          <p14:tracePt t="45690" x="9831388" y="3268663"/>
          <p14:tracePt t="45706" x="9796463" y="3322638"/>
          <p14:tracePt t="45723" x="9786938" y="3375025"/>
          <p14:tracePt t="45741" x="9777413" y="3402013"/>
          <p14:tracePt t="45756" x="9769475" y="3419475"/>
          <p14:tracePt t="45773" x="9769475" y="3446463"/>
          <p14:tracePt t="45789" x="9752013" y="3482975"/>
          <p14:tracePt t="45792" x="9752013" y="3490913"/>
          <p14:tracePt t="45806" x="9752013" y="3500438"/>
          <p14:tracePt t="45822" x="9742488" y="3517900"/>
          <p14:tracePt t="45838" x="9732963" y="3536950"/>
          <p14:tracePt t="45856" x="9732963" y="3554413"/>
          <p14:tracePt t="45873" x="9725025" y="3581400"/>
          <p14:tracePt t="45888" x="9715500" y="3581400"/>
          <p14:tracePt t="45906" x="9715500" y="3608388"/>
          <p14:tracePt t="45923" x="9705975" y="3625850"/>
          <p14:tracePt t="45939" x="9705975" y="3660775"/>
          <p14:tracePt t="45955" x="9705975" y="3687763"/>
          <p14:tracePt t="45971" x="9705975" y="3697288"/>
          <p14:tracePt t="45989" x="9698038" y="3705225"/>
          <p14:tracePt t="46005" x="9688513" y="3714750"/>
          <p14:tracePt t="46022" x="9680575" y="3724275"/>
          <p14:tracePt t="46038" x="9661525" y="3732213"/>
          <p14:tracePt t="46054" x="9626600" y="3741738"/>
          <p14:tracePt t="46071" x="9590088" y="3751263"/>
          <p14:tracePt t="46088" x="9537700" y="3759200"/>
          <p14:tracePt t="46105" x="9491663" y="3759200"/>
          <p14:tracePt t="46120" x="9456738" y="3759200"/>
          <p14:tracePt t="46138" x="9447213" y="3759200"/>
          <p14:tracePt t="46155" x="9412288" y="3759200"/>
          <p14:tracePt t="46171" x="9394825" y="3741738"/>
          <p14:tracePt t="46188" x="9367838" y="3714750"/>
          <p14:tracePt t="46204" x="9348788" y="3687763"/>
          <p14:tracePt t="46221" x="9313863" y="3652838"/>
          <p14:tracePt t="46238" x="9304338" y="3643313"/>
          <p14:tracePt t="46253" x="9286875" y="3625850"/>
          <p14:tracePt t="46269" x="9286875" y="3598863"/>
          <p14:tracePt t="46288" x="9277350" y="3536950"/>
          <p14:tracePt t="46304" x="9277350" y="3500438"/>
          <p14:tracePt t="46320" x="9251950" y="3429000"/>
          <p14:tracePt t="46337" x="9242425" y="3394075"/>
          <p14:tracePt t="46353" x="9224963" y="3357563"/>
          <p14:tracePt t="46370" x="9224963" y="3313113"/>
          <p14:tracePt t="46386" x="9224963" y="3232150"/>
          <p14:tracePt t="46402" x="9224963" y="3108325"/>
          <p14:tracePt t="46419" x="9224963" y="3036888"/>
          <p14:tracePt t="46436" x="9224963" y="2990850"/>
          <p14:tracePt t="46452" x="9224963" y="2938463"/>
          <p14:tracePt t="46469" x="9224963" y="2901950"/>
          <p14:tracePt t="46485" x="9232900" y="2857500"/>
          <p14:tracePt t="46502" x="9251950" y="2803525"/>
          <p14:tracePt t="46520" x="9277350" y="2759075"/>
          <p14:tracePt t="46536" x="9296400" y="2724150"/>
          <p14:tracePt t="46552" x="9331325" y="2660650"/>
          <p14:tracePt t="46569" x="9367838" y="2608263"/>
          <p14:tracePt t="46587" x="9402763" y="2589213"/>
          <p14:tracePt t="46601" x="9466263" y="2554288"/>
          <p14:tracePt t="46618" x="9501188" y="2527300"/>
          <p14:tracePt t="46634" x="9537700" y="2509838"/>
          <p14:tracePt t="46651" x="9563100" y="2473325"/>
          <p14:tracePt t="46668" x="9582150" y="2455863"/>
          <p14:tracePt t="46684" x="9599613" y="2455863"/>
          <p14:tracePt t="46701" x="9634538" y="2428875"/>
          <p14:tracePt t="46718" x="9661525" y="2419350"/>
          <p14:tracePt t="46736" x="9715500" y="2393950"/>
          <p14:tracePt t="46751" x="9742488" y="2393950"/>
          <p14:tracePt t="46768" x="9759950" y="2374900"/>
          <p14:tracePt t="46784" x="9777413" y="2366963"/>
          <p14:tracePt t="46805" x="9786938" y="2357438"/>
          <p14:tracePt t="46817" x="9813925" y="2357438"/>
          <p14:tracePt t="46834" x="9823450" y="2347913"/>
          <p14:tracePt t="46914" x="9831388" y="2347913"/>
          <p14:tracePt t="46928" x="9840913" y="2347913"/>
          <p14:tracePt t="46938" x="9848850" y="2347913"/>
          <p14:tracePt t="46955" x="9848850" y="2366963"/>
          <p14:tracePt t="46970" x="9848850" y="2374900"/>
          <p14:tracePt t="46982" x="9848850" y="2384425"/>
          <p14:tracePt t="46998" x="9848850" y="2411413"/>
          <p14:tracePt t="47017" x="9848850" y="2473325"/>
          <p14:tracePt t="47033" x="9848850" y="2509838"/>
          <p14:tracePt t="47049" x="9848850" y="2554288"/>
          <p14:tracePt t="47067" x="9848850" y="2608263"/>
          <p14:tracePt t="47082" x="9848850" y="2670175"/>
          <p14:tracePt t="47100" x="9848850" y="2724150"/>
          <p14:tracePt t="47115" x="9848850" y="2786063"/>
          <p14:tracePt t="47133" x="9848850" y="2857500"/>
          <p14:tracePt t="47149" x="9848850" y="2938463"/>
          <p14:tracePt t="47165" x="9840913" y="2990850"/>
          <p14:tracePt t="47181" x="9840913" y="3036888"/>
          <p14:tracePt t="47183" x="9840913" y="3071813"/>
          <p14:tracePt t="47201" x="9840913" y="3116263"/>
          <p14:tracePt t="47216" x="9840913" y="3160713"/>
          <p14:tracePt t="47232" x="9831388" y="3205163"/>
          <p14:tracePt t="47249" x="9823450" y="3276600"/>
          <p14:tracePt t="47266" x="9813925" y="3340100"/>
          <p14:tracePt t="47282" x="9804400" y="3375025"/>
          <p14:tracePt t="47288" x="9804400" y="3384550"/>
          <p14:tracePt t="47299" x="9804400" y="3402013"/>
          <p14:tracePt t="47315" x="9796463" y="3429000"/>
          <p14:tracePt t="47332" x="9786938" y="3465513"/>
          <p14:tracePt t="47349" x="9786938" y="3500438"/>
          <p14:tracePt t="47365" x="9759950" y="3544888"/>
          <p14:tracePt t="47382" x="9742488" y="3581400"/>
          <p14:tracePt t="47398" x="9715500" y="3633788"/>
          <p14:tracePt t="47414" x="9688513" y="3670300"/>
          <p14:tracePt t="47432" x="9653588" y="3724275"/>
          <p14:tracePt t="47448" x="9653588" y="3732213"/>
          <p14:tracePt t="47463" x="9634538" y="3741738"/>
          <p14:tracePt t="47480" x="9626600" y="3751263"/>
          <p14:tracePt t="47497" x="9617075" y="3759200"/>
          <p14:tracePt t="47513" x="9572625" y="3759200"/>
          <p14:tracePt t="47529" x="9501188" y="3759200"/>
          <p14:tracePt t="47547" x="9394825" y="3741738"/>
          <p14:tracePt t="47563" x="9313863" y="3724275"/>
          <p14:tracePt t="47580" x="9259888" y="3697288"/>
          <p14:tracePt t="47596" x="9224963" y="3670300"/>
          <p14:tracePt t="47613" x="9215438" y="3616325"/>
          <p14:tracePt t="47630" x="9205913" y="3544888"/>
          <p14:tracePt t="47645" x="9205913" y="3500438"/>
          <p14:tracePt t="47663" x="9197975" y="3438525"/>
          <p14:tracePt t="47665" x="9197975" y="3411538"/>
          <p14:tracePt t="47679" x="9197975" y="3384550"/>
          <p14:tracePt t="47696" x="9188450" y="3322638"/>
          <p14:tracePt t="47713" x="9188450" y="3276600"/>
          <p14:tracePt t="47730" x="9188450" y="3224213"/>
          <p14:tracePt t="47745" x="9188450" y="3170238"/>
          <p14:tracePt t="47762" x="9188450" y="3125788"/>
          <p14:tracePt t="47779" x="9197975" y="3071813"/>
          <p14:tracePt t="47795" x="9197975" y="3044825"/>
          <p14:tracePt t="47802" x="9197975" y="3027363"/>
          <p14:tracePt t="47812" x="9205913" y="3009900"/>
          <p14:tracePt t="47828" x="9215438" y="2973388"/>
          <p14:tracePt t="47845" x="9224963" y="2938463"/>
          <p14:tracePt t="47861" x="9232900" y="2901950"/>
          <p14:tracePt t="47877" x="9259888" y="2857500"/>
          <p14:tracePt t="47895" x="9296400" y="2813050"/>
          <p14:tracePt t="47911" x="9313863" y="2786063"/>
          <p14:tracePt t="47929" x="9358313" y="2751138"/>
          <p14:tracePt t="47945" x="9394825" y="2724150"/>
          <p14:tracePt t="47962" x="9429750" y="2714625"/>
          <p14:tracePt t="47978" x="9456738" y="2705100"/>
          <p14:tracePt t="47995" x="9510713" y="2687638"/>
          <p14:tracePt t="48011" x="9555163" y="2679700"/>
          <p14:tracePt t="48026" x="9590088" y="2660650"/>
          <p14:tracePt t="48044" x="9626600" y="2643188"/>
          <p14:tracePt t="48060" x="9661525" y="2633663"/>
          <p14:tracePt t="48076" x="9688513" y="2625725"/>
          <p14:tracePt t="48093" x="9732963" y="2616200"/>
          <p14:tracePt t="48110" x="9752013" y="2608263"/>
          <p14:tracePt t="48127" x="9769475" y="2608263"/>
          <p14:tracePt t="48143" x="9777413" y="2598738"/>
          <p14:tracePt t="48280" x="9786938" y="2598738"/>
          <p14:tracePt t="48296" x="9786938" y="2616200"/>
          <p14:tracePt t="48304" x="9786938" y="2625725"/>
          <p14:tracePt t="48314" x="9786938" y="2652713"/>
          <p14:tracePt t="48327" x="9786938" y="2687638"/>
          <p14:tracePt t="48342" x="9804400" y="2768600"/>
          <p14:tracePt t="48358" x="9804400" y="2857500"/>
          <p14:tracePt t="48376" x="9804400" y="2946400"/>
          <p14:tracePt t="48393" x="9804400" y="2982913"/>
          <p14:tracePt t="48409" x="9804400" y="3017838"/>
          <p14:tracePt t="48426" x="9804400" y="3054350"/>
          <p14:tracePt t="48442" x="9804400" y="3089275"/>
          <p14:tracePt t="48459" x="9796463" y="3143250"/>
          <p14:tracePt t="48475" x="9777413" y="3187700"/>
          <p14:tracePt t="48492" x="9759950" y="3232150"/>
          <p14:tracePt t="48508" x="9742488" y="3268663"/>
          <p14:tracePt t="48525" x="9742488" y="3286125"/>
          <p14:tracePt t="48541" x="9732963" y="3322638"/>
          <p14:tracePt t="48560" x="9725025" y="3402013"/>
          <p14:tracePt t="48574" x="9725025" y="3429000"/>
          <p14:tracePt t="48592" x="9705975" y="3500438"/>
          <p14:tracePt t="48608" x="9705975" y="3517900"/>
          <p14:tracePt t="48625" x="9698038" y="3536950"/>
          <p14:tracePt t="48642" x="9698038" y="3562350"/>
          <p14:tracePt t="48674" x="9688513" y="3571875"/>
          <p14:tracePt t="48691" x="9671050" y="3589338"/>
          <p14:tracePt t="48708" x="9653588" y="3598863"/>
          <p14:tracePt t="48725" x="9609138" y="3625850"/>
          <p14:tracePt t="48741" x="9599613" y="3625850"/>
          <p14:tracePt t="48757" x="9590088" y="3625850"/>
          <p14:tracePt t="48774" x="9572625" y="3625850"/>
          <p14:tracePt t="48791" x="9563100" y="3625850"/>
          <p14:tracePt t="48797" x="9545638" y="3625850"/>
          <p14:tracePt t="48808" x="9510713" y="3625850"/>
          <p14:tracePt t="48824" x="9501188" y="3625850"/>
          <p14:tracePt t="48840" x="9474200" y="3625850"/>
          <p14:tracePt t="48856" x="9466263" y="3625850"/>
          <p14:tracePt t="48873" x="9456738" y="3625850"/>
          <p14:tracePt t="48890" x="9456738" y="3633788"/>
          <p14:tracePt t="48906" x="9439275" y="3652838"/>
          <p14:tracePt t="48923" x="9394825" y="3687763"/>
          <p14:tracePt t="48939" x="9348788" y="3776663"/>
          <p14:tracePt t="48955" x="9259888" y="3894138"/>
          <p14:tracePt t="48972" x="9161463" y="4000500"/>
          <p14:tracePt t="48988" x="9072563" y="4098925"/>
          <p14:tracePt t="49004" x="8966200" y="4214813"/>
          <p14:tracePt t="49021" x="8858250" y="4330700"/>
          <p14:tracePt t="49037" x="8715375" y="4456113"/>
          <p14:tracePt t="49056" x="8510588" y="4598988"/>
          <p14:tracePt t="49071" x="8402638" y="4679950"/>
          <p14:tracePt t="49088" x="8331200" y="4741863"/>
          <p14:tracePt t="49104" x="8277225" y="4803775"/>
          <p14:tracePt t="49121" x="8242300" y="4840288"/>
          <p14:tracePt t="49138" x="8215313" y="4875213"/>
          <p14:tracePt t="49154" x="8161338" y="4919663"/>
          <p14:tracePt t="49170" x="8116888" y="4946650"/>
          <p14:tracePt t="49188" x="8072438" y="4956175"/>
          <p14:tracePt t="49204" x="8018463" y="4983163"/>
          <p14:tracePt t="49221" x="7974013" y="4991100"/>
          <p14:tracePt t="49237" x="7912100" y="5010150"/>
          <p14:tracePt t="49255" x="7804150" y="5027613"/>
          <p14:tracePt t="49271" x="7715250" y="5062538"/>
          <p14:tracePt t="49289" x="7626350" y="5072063"/>
          <p14:tracePt t="49306" x="7537450" y="5099050"/>
          <p14:tracePt t="49321" x="7439025" y="5116513"/>
          <p14:tracePt t="49338" x="7358063" y="5153025"/>
          <p14:tracePt t="49354" x="7251700" y="5205413"/>
          <p14:tracePt t="49370" x="7161213" y="5241925"/>
          <p14:tracePt t="49387" x="7072313" y="5286375"/>
          <p14:tracePt t="49403" x="6983413" y="5348288"/>
          <p14:tracePt t="49419" x="6929438" y="5394325"/>
          <p14:tracePt t="49436" x="6894513" y="5438775"/>
          <p14:tracePt t="49452" x="6858000" y="5473700"/>
          <p14:tracePt t="49469" x="6831013" y="5510213"/>
          <p14:tracePt t="49487" x="6796088" y="5545138"/>
          <p14:tracePt t="49503" x="6751638" y="5572125"/>
          <p14:tracePt t="49520" x="6688138" y="5608638"/>
          <p14:tracePt t="49537" x="6680200" y="5608638"/>
          <p14:tracePt t="49555" x="6653213" y="5608638"/>
          <p14:tracePt t="49570" x="6634163" y="5608638"/>
          <p14:tracePt t="49586" x="6589713" y="5626100"/>
          <p14:tracePt t="49603" x="6545263" y="5626100"/>
          <p14:tracePt t="49619" x="6510338" y="5626100"/>
          <p14:tracePt t="49635" x="6473825" y="5626100"/>
          <p14:tracePt t="49652" x="6465888" y="5626100"/>
          <p14:tracePt t="49667" x="6446838" y="5626100"/>
        </p14:tracePtLst>
      </p14:laserTraceLst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515369" y="200045"/>
                <a:ext cx="1281698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≥5−3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5369" y="200045"/>
                <a:ext cx="1281698" cy="617861"/>
              </a:xfrm>
              <a:prstGeom prst="rect">
                <a:avLst/>
              </a:prstGeom>
              <a:blipFill rotWithShape="0">
                <a:blip r:embed="rId5"/>
                <a:stretch>
                  <a:fillRect b="-9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Рисунок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74115" y="993599"/>
            <a:ext cx="1496341" cy="1400009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37891" y="2601232"/>
            <a:ext cx="3636171" cy="2901201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 rotWithShape="1">
          <a:blip r:embed="rId8"/>
          <a:srcRect l="4405" t="4056" r="4041" b="4334"/>
          <a:stretch/>
        </p:blipFill>
        <p:spPr>
          <a:xfrm>
            <a:off x="515320" y="2531470"/>
            <a:ext cx="3497544" cy="2841754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28311" y="925817"/>
            <a:ext cx="1643204" cy="1535571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10"/>
          <a:srcRect l="4005" t="5799" r="4342" b="4604"/>
          <a:stretch/>
        </p:blipFill>
        <p:spPr>
          <a:xfrm>
            <a:off x="4290922" y="2601232"/>
            <a:ext cx="3481477" cy="2822819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76504" y="139644"/>
            <a:ext cx="12388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i="1" dirty="0" smtClean="0">
                <a:ln w="0"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Тапсырма:</a:t>
            </a:r>
            <a:endParaRPr lang="kk-KZ" i="1" dirty="0">
              <a:ln w="0"/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983659" y="13964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теңсіздіктер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нүктелер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жиынын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жазықтықта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кескіндеңіз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 rot="19093785">
                <a:off x="1295034" y="3356057"/>
                <a:ext cx="122315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+3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093785">
                <a:off x="1295034" y="3356057"/>
                <a:ext cx="1223155" cy="369332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372081" y="3356057"/>
                <a:ext cx="122315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+3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2081" y="3356057"/>
                <a:ext cx="1223155" cy="369332"/>
              </a:xfrm>
              <a:prstGeom prst="rect">
                <a:avLst/>
              </a:prstGeom>
              <a:blipFill rotWithShape="0">
                <a:blip r:embed="rId12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 rot="4315832">
                <a:off x="5610677" y="3460985"/>
                <a:ext cx="13513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5−3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4315832">
                <a:off x="5610677" y="3460985"/>
                <a:ext cx="1351396" cy="369332"/>
              </a:xfrm>
              <a:prstGeom prst="rect">
                <a:avLst/>
              </a:prstGeom>
              <a:blipFill rotWithShape="0">
                <a:blip r:embed="rId13"/>
                <a:stretch>
                  <a:fillRect l="-15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6421003" y="2810929"/>
                <a:ext cx="13513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≥5−3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1003" y="2810929"/>
                <a:ext cx="1351396" cy="369332"/>
              </a:xfrm>
              <a:prstGeom prst="rect">
                <a:avLst/>
              </a:prstGeom>
              <a:blipFill rotWithShape="0">
                <a:blip r:embed="rId14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0307700" y="2908462"/>
                <a:ext cx="1466362" cy="7101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</m:t>
                              </m:r>
                            </m:e>
                            <m:e>
                              <m:r>
                                <a:rPr lang="en-US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≥5−3</m:t>
                              </m:r>
                              <m:r>
                                <a:rPr lang="en-US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7700" y="2908462"/>
                <a:ext cx="1466362" cy="710194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848839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854"/>
    </mc:Choice>
    <mc:Fallback xmlns="">
      <p:transition spd="slow" advTm="7085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9" grpId="0"/>
      <p:bldP spid="10" grpId="0"/>
    </p:bldLst>
  </p:timing>
  <p:extLst mod="1">
    <p:ext uri="{3A86A75C-4F4B-4683-9AE1-C65F6400EC91}">
      <p14:laserTraceLst xmlns:p14="http://schemas.microsoft.com/office/powerpoint/2010/main">
        <p14:tracePtLst>
          <p14:tracePt t="2844" x="1125538" y="4973638"/>
          <p14:tracePt t="2935" x="1133475" y="4973638"/>
          <p14:tracePt t="2940" x="1152525" y="4973638"/>
          <p14:tracePt t="2955" x="1223963" y="4875213"/>
          <p14:tracePt t="2966" x="1285875" y="4803775"/>
          <p14:tracePt t="2982" x="1401763" y="4633913"/>
          <p14:tracePt t="2999" x="1562100" y="4394200"/>
          <p14:tracePt t="3016" x="1670050" y="4160838"/>
          <p14:tracePt t="3032" x="1776413" y="3911600"/>
          <p14:tracePt t="3048" x="1830388" y="3652838"/>
          <p14:tracePt t="3064" x="1874838" y="3357563"/>
          <p14:tracePt t="3081" x="1911350" y="3108325"/>
          <p14:tracePt t="3098" x="1955800" y="2884488"/>
          <p14:tracePt t="3116" x="2000250" y="2670175"/>
          <p14:tracePt t="3131" x="2017713" y="2562225"/>
          <p14:tracePt t="3149" x="2054225" y="2419350"/>
          <p14:tracePt t="3165" x="2071688" y="2224088"/>
          <p14:tracePt t="3181" x="2098675" y="2081213"/>
          <p14:tracePt t="3197" x="2116138" y="2000250"/>
          <p14:tracePt t="3214" x="2133600" y="1911350"/>
          <p14:tracePt t="3231" x="2152650" y="1803400"/>
          <p14:tracePt t="3247" x="2160588" y="1660525"/>
          <p14:tracePt t="3251" x="2179638" y="1581150"/>
          <p14:tracePt t="3264" x="2179638" y="1544638"/>
          <p14:tracePt t="3281" x="2179638" y="1482725"/>
          <p14:tracePt t="3296" x="2179638" y="1438275"/>
          <p14:tracePt t="3315" x="2179638" y="1384300"/>
          <p14:tracePt t="3329" x="2179638" y="1330325"/>
          <p14:tracePt t="3347" x="2170113" y="1214438"/>
          <p14:tracePt t="3365" x="2133600" y="1133475"/>
          <p14:tracePt t="3380" x="2125663" y="1044575"/>
          <p14:tracePt t="3396" x="2098675" y="1000125"/>
          <p14:tracePt t="3412" x="2054225" y="946150"/>
          <p14:tracePt t="3429" x="2017713" y="901700"/>
          <p14:tracePt t="3446" x="1982788" y="874713"/>
          <p14:tracePt t="3462" x="1955800" y="857250"/>
          <p14:tracePt t="3479" x="1919288" y="839788"/>
          <p14:tracePt t="3496" x="1866900" y="822325"/>
          <p14:tracePt t="3513" x="1803400" y="803275"/>
          <p14:tracePt t="3529" x="1758950" y="785813"/>
          <p14:tracePt t="3547" x="1724025" y="768350"/>
          <p14:tracePt t="3562" x="1679575" y="750888"/>
          <p14:tracePt t="3578" x="1660525" y="750888"/>
          <p14:tracePt t="3594" x="1625600" y="741363"/>
          <p14:tracePt t="3612" x="1571625" y="723900"/>
          <p14:tracePt t="3627" x="1544638" y="714375"/>
          <p14:tracePt t="3645" x="1527175" y="714375"/>
          <p14:tracePt t="3661" x="1509713" y="704850"/>
          <p14:tracePt t="3694" x="1500188" y="704850"/>
          <p14:tracePt t="3764" x="1500188" y="696913"/>
          <p14:tracePt t="4211" x="1500188" y="679450"/>
          <p14:tracePt t="4219" x="1500188" y="669925"/>
          <p14:tracePt t="4229" x="1517650" y="652463"/>
          <p14:tracePt t="4241" x="1581150" y="642938"/>
          <p14:tracePt t="4258" x="1679575" y="633413"/>
          <p14:tracePt t="4262" x="1731963" y="633413"/>
          <p14:tracePt t="4276" x="1839913" y="615950"/>
          <p14:tracePt t="4292" x="1911350" y="598488"/>
          <p14:tracePt t="4309" x="1955800" y="571500"/>
          <p14:tracePt t="4325" x="1973263" y="561975"/>
          <p14:tracePt t="4341" x="1982788" y="554038"/>
          <p14:tracePt t="4374" x="2000250" y="544513"/>
          <p14:tracePt t="4408" x="2009775" y="544513"/>
          <p14:tracePt t="4429" x="2017713" y="536575"/>
          <p14:tracePt t="5355" x="2027238" y="536575"/>
          <p14:tracePt t="5364" x="2036763" y="536575"/>
          <p14:tracePt t="5375" x="2062163" y="536575"/>
          <p14:tracePt t="5385" x="2089150" y="536575"/>
          <p14:tracePt t="5403" x="2170113" y="536575"/>
          <p14:tracePt t="5421" x="2259013" y="554038"/>
          <p14:tracePt t="5436" x="2303463" y="554038"/>
          <p14:tracePt t="5453" x="2322513" y="554038"/>
          <p14:tracePt t="5470" x="2347913" y="561975"/>
          <p14:tracePt t="6140" x="2374900" y="561975"/>
          <p14:tracePt t="6148" x="2401888" y="561975"/>
          <p14:tracePt t="6165" x="2438400" y="561975"/>
          <p14:tracePt t="6182" x="2509838" y="561975"/>
          <p14:tracePt t="6199" x="2562225" y="561975"/>
          <p14:tracePt t="6214" x="2608263" y="561975"/>
          <p14:tracePt t="6231" x="2633663" y="561975"/>
          <p14:tracePt t="6248" x="2643188" y="561975"/>
          <p14:tracePt t="6571" x="2625725" y="581025"/>
          <p14:tracePt t="6580" x="2608263" y="588963"/>
          <p14:tracePt t="6597" x="2536825" y="625475"/>
          <p14:tracePt t="6613" x="2482850" y="660400"/>
          <p14:tracePt t="6630" x="2401888" y="679450"/>
          <p14:tracePt t="6646" x="2312988" y="704850"/>
          <p14:tracePt t="6662" x="2259013" y="714375"/>
          <p14:tracePt t="6679" x="2224088" y="714375"/>
          <p14:tracePt t="6695" x="2197100" y="714375"/>
          <p14:tracePt t="6711" x="2170113" y="731838"/>
          <p14:tracePt t="6728" x="2152650" y="731838"/>
          <p14:tracePt t="6747" x="2116138" y="750888"/>
          <p14:tracePt t="6762" x="2098675" y="750888"/>
          <p14:tracePt t="6779" x="2071688" y="768350"/>
          <p14:tracePt t="6796" x="2054225" y="768350"/>
          <p14:tracePt t="6811" x="2044700" y="776288"/>
          <p14:tracePt t="6829" x="2017713" y="785813"/>
          <p14:tracePt t="6846" x="2017713" y="795338"/>
          <p14:tracePt t="6861" x="2009775" y="795338"/>
          <p14:tracePt t="6878" x="2000250" y="795338"/>
          <p14:tracePt t="7347" x="1990725" y="795338"/>
          <p14:tracePt t="8003" x="2000250" y="812800"/>
          <p14:tracePt t="8012" x="2017713" y="822325"/>
          <p14:tracePt t="8021" x="2036763" y="822325"/>
          <p14:tracePt t="8037" x="2089150" y="830263"/>
          <p14:tracePt t="8055" x="2170113" y="839788"/>
          <p14:tracePt t="8071" x="2232025" y="857250"/>
          <p14:tracePt t="8088" x="2295525" y="857250"/>
          <p14:tracePt t="8105" x="2312988" y="857250"/>
          <p14:tracePt t="8555" x="2322513" y="866775"/>
          <p14:tracePt t="8819" x="2330450" y="866775"/>
          <p14:tracePt t="8827" x="2339975" y="866775"/>
          <p14:tracePt t="8837" x="2366963" y="866775"/>
          <p14:tracePt t="8851" x="2411413" y="866775"/>
          <p14:tracePt t="8868" x="2446338" y="866775"/>
          <p14:tracePt t="8884" x="2473325" y="866775"/>
          <p14:tracePt t="8901" x="2500313" y="866775"/>
          <p14:tracePt t="8939" x="2509838" y="866775"/>
          <p14:tracePt t="9045" x="2527300" y="866775"/>
          <p14:tracePt t="9059" x="2544763" y="866775"/>
          <p14:tracePt t="9070" x="2554288" y="866775"/>
          <p14:tracePt t="9083" x="2581275" y="866775"/>
          <p14:tracePt t="9099" x="2598738" y="866775"/>
          <p14:tracePt t="9117" x="2643188" y="866775"/>
          <p14:tracePt t="9132" x="2660650" y="866775"/>
          <p14:tracePt t="9149" x="2697163" y="857250"/>
          <p14:tracePt t="9757" x="2705100" y="857250"/>
          <p14:tracePt t="9765" x="2732088" y="847725"/>
          <p14:tracePt t="9780" x="2813050" y="812800"/>
          <p14:tracePt t="9797" x="2938463" y="731838"/>
          <p14:tracePt t="9812" x="3044825" y="669925"/>
          <p14:tracePt t="9829" x="3143250" y="633413"/>
          <p14:tracePt t="9846" x="3224213" y="598488"/>
          <p14:tracePt t="9864" x="3268663" y="588963"/>
          <p14:tracePt t="9879" x="3303588" y="571500"/>
          <p14:tracePt t="9896" x="3330575" y="561975"/>
          <p14:tracePt t="9912" x="3340100" y="554038"/>
          <p14:tracePt t="9929" x="3357563" y="544513"/>
          <p14:tracePt t="9944" x="3394075" y="536575"/>
          <p14:tracePt t="9961" x="3402013" y="536575"/>
          <p14:tracePt t="9977" x="3419475" y="536575"/>
          <p14:tracePt t="10019" x="3429000" y="536575"/>
          <p14:tracePt t="10035" x="3446463" y="536575"/>
          <p14:tracePt t="10047" x="3455988" y="536575"/>
          <p14:tracePt t="10061" x="3482975" y="536575"/>
          <p14:tracePt t="10078" x="3527425" y="536575"/>
          <p14:tracePt t="10095" x="3571875" y="536575"/>
          <p14:tracePt t="10111" x="3598863" y="536575"/>
          <p14:tracePt t="10127" x="3643313" y="536575"/>
          <p14:tracePt t="10143" x="3679825" y="544513"/>
          <p14:tracePt t="10160" x="3724275" y="554038"/>
          <p14:tracePt t="10177" x="3768725" y="571500"/>
          <p14:tracePt t="10196" x="3786188" y="571500"/>
          <p14:tracePt t="10235" x="3803650" y="581025"/>
          <p14:tracePt t="10275" x="3813175" y="581025"/>
          <p14:tracePt t="10283" x="3822700" y="581025"/>
          <p14:tracePt t="10491" x="3840163" y="581025"/>
          <p14:tracePt t="10499" x="3857625" y="581025"/>
          <p14:tracePt t="10509" x="3867150" y="581025"/>
          <p14:tracePt t="10526" x="3929063" y="581025"/>
          <p14:tracePt t="10541" x="4017963" y="581025"/>
          <p14:tracePt t="10559" x="4108450" y="581025"/>
          <p14:tracePt t="10576" x="4197350" y="581025"/>
          <p14:tracePt t="10591" x="4259263" y="581025"/>
          <p14:tracePt t="10607" x="4348163" y="581025"/>
          <p14:tracePt t="10626" x="4465638" y="581025"/>
          <p14:tracePt t="10641" x="4500563" y="581025"/>
          <p14:tracePt t="10659" x="4616450" y="581025"/>
          <p14:tracePt t="10675" x="4679950" y="588963"/>
          <p14:tracePt t="10691" x="4732338" y="608013"/>
          <p14:tracePt t="10708" x="4776788" y="615950"/>
          <p14:tracePt t="10724" x="4803775" y="615950"/>
          <p14:tracePt t="10740" x="4840288" y="615950"/>
          <p14:tracePt t="10757" x="4894263" y="615950"/>
          <p14:tracePt t="10763" x="4919663" y="615950"/>
          <p14:tracePt t="10775" x="4956175" y="615950"/>
          <p14:tracePt t="10790" x="5018088" y="615950"/>
          <p14:tracePt t="10807" x="5054600" y="615950"/>
          <p14:tracePt t="10823" x="5089525" y="615950"/>
          <p14:tracePt t="10840" x="5126038" y="615950"/>
          <p14:tracePt t="10856" x="5170488" y="615950"/>
          <p14:tracePt t="10875" x="5251450" y="608013"/>
          <p14:tracePt t="10890" x="5286375" y="608013"/>
          <p14:tracePt t="10908" x="5446713" y="608013"/>
          <p14:tracePt t="10924" x="5545138" y="588963"/>
          <p14:tracePt t="10940" x="5616575" y="588963"/>
          <p14:tracePt t="10956" x="5680075" y="588963"/>
          <p14:tracePt t="10972" x="5732463" y="588963"/>
          <p14:tracePt t="10989" x="5786438" y="588963"/>
          <p14:tracePt t="11006" x="5867400" y="588963"/>
          <p14:tracePt t="11023" x="5946775" y="588963"/>
          <p14:tracePt t="11038" x="6037263" y="588963"/>
          <p14:tracePt t="11055" x="6108700" y="588963"/>
          <p14:tracePt t="11072" x="6143625" y="588963"/>
          <p14:tracePt t="11089" x="6161088" y="581025"/>
          <p14:tracePt t="11105" x="6170613" y="581025"/>
          <p14:tracePt t="11141" x="6180138" y="581025"/>
          <p14:tracePt t="11163" x="6188075" y="581025"/>
          <p14:tracePt t="11171" x="6188075" y="571500"/>
          <p14:tracePt t="11188" x="6197600" y="571500"/>
          <p14:tracePt t="11220" x="6205538" y="571500"/>
          <p14:tracePt t="11236" x="6215063" y="571500"/>
          <p14:tracePt t="11244" x="6224588" y="561975"/>
          <p14:tracePt t="11255" x="6242050" y="561975"/>
          <p14:tracePt t="11272" x="6269038" y="561975"/>
          <p14:tracePt t="11288" x="6323013" y="561975"/>
          <p14:tracePt t="11304" x="6384925" y="561975"/>
          <p14:tracePt t="11321" x="6429375" y="561975"/>
          <p14:tracePt t="11338" x="6491288" y="561975"/>
          <p14:tracePt t="11355" x="6589713" y="561975"/>
          <p14:tracePt t="11371" x="6653213" y="561975"/>
          <p14:tracePt t="11388" x="6715125" y="561975"/>
          <p14:tracePt t="11404" x="6751638" y="561975"/>
          <p14:tracePt t="11420" x="6796088" y="561975"/>
          <p14:tracePt t="11437" x="6831013" y="561975"/>
          <p14:tracePt t="11455" x="6867525" y="561975"/>
          <p14:tracePt t="11470" x="6875463" y="561975"/>
          <p14:tracePt t="11488" x="6902450" y="561975"/>
          <p14:tracePt t="11503" x="6929438" y="561975"/>
          <p14:tracePt t="11519" x="6965950" y="561975"/>
          <p14:tracePt t="11536" x="6991350" y="571500"/>
          <p14:tracePt t="11553" x="7010400" y="571500"/>
          <p14:tracePt t="11570" x="7018338" y="571500"/>
          <p14:tracePt t="11587" x="7027863" y="571500"/>
          <p14:tracePt t="11605" x="7037388" y="571500"/>
          <p14:tracePt t="11636" x="7062788" y="571500"/>
          <p14:tracePt t="11652" x="7081838" y="571500"/>
          <p14:tracePt t="11669" x="7108825" y="571500"/>
          <p14:tracePt t="11687" x="7170738" y="571500"/>
          <p14:tracePt t="11702" x="7259638" y="571500"/>
          <p14:tracePt t="11719" x="7394575" y="588963"/>
          <p14:tracePt t="11735" x="7510463" y="598488"/>
          <p14:tracePt t="11751" x="7626350" y="615950"/>
          <p14:tracePt t="11757" x="7670800" y="625475"/>
          <p14:tracePt t="11769" x="7715250" y="625475"/>
          <p14:tracePt t="11786" x="7777163" y="625475"/>
          <p14:tracePt t="11801" x="7823200" y="625475"/>
          <p14:tracePt t="11818" x="7858125" y="625475"/>
          <p14:tracePt t="11836" x="7875588" y="625475"/>
          <p14:tracePt t="11871" x="7885113" y="625475"/>
          <p14:tracePt t="12099" x="7875588" y="625475"/>
          <p14:tracePt t="12108" x="7848600" y="652463"/>
          <p14:tracePt t="12116" x="7840663" y="652463"/>
          <p14:tracePt t="12133" x="7796213" y="679450"/>
          <p14:tracePt t="12149" x="7742238" y="704850"/>
          <p14:tracePt t="12167" x="7661275" y="731838"/>
          <p14:tracePt t="12183" x="7581900" y="776288"/>
          <p14:tracePt t="12199" x="7473950" y="803275"/>
          <p14:tracePt t="12216" x="7323138" y="830263"/>
          <p14:tracePt t="12232" x="7170738" y="857250"/>
          <p14:tracePt t="12249" x="6973888" y="901700"/>
          <p14:tracePt t="12254" x="6884988" y="911225"/>
          <p14:tracePt t="12266" x="6688138" y="946150"/>
          <p14:tracePt t="12283" x="6491288" y="965200"/>
          <p14:tracePt t="12299" x="6276975" y="990600"/>
          <p14:tracePt t="12315" x="6062663" y="1027113"/>
          <p14:tracePt t="12332" x="5875338" y="1054100"/>
          <p14:tracePt t="12349" x="5680075" y="1071563"/>
          <p14:tracePt t="12365" x="5537200" y="1098550"/>
          <p14:tracePt t="12382" x="5375275" y="1108075"/>
          <p14:tracePt t="12398" x="5276850" y="1108075"/>
          <p14:tracePt t="12414" x="5205413" y="1108075"/>
          <p14:tracePt t="12431" x="5133975" y="1108075"/>
          <p14:tracePt t="12447" x="5062538" y="1108075"/>
          <p14:tracePt t="12466" x="4973638" y="1108075"/>
          <p14:tracePt t="12482" x="4919663" y="1108075"/>
          <p14:tracePt t="12499" x="4857750" y="1108075"/>
          <p14:tracePt t="12515" x="4768850" y="1098550"/>
          <p14:tracePt t="12532" x="4687888" y="1089025"/>
          <p14:tracePt t="12548" x="4616450" y="1081088"/>
          <p14:tracePt t="12565" x="4554538" y="1062038"/>
          <p14:tracePt t="12581" x="4527550" y="1062038"/>
          <p14:tracePt t="12597" x="4500563" y="1054100"/>
          <p14:tracePt t="12615" x="4465638" y="1054100"/>
          <p14:tracePt t="12631" x="4419600" y="1054100"/>
          <p14:tracePt t="12647" x="4367213" y="1044575"/>
          <p14:tracePt t="12664" x="4313238" y="1027113"/>
          <p14:tracePt t="12680" x="4286250" y="1027113"/>
          <p14:tracePt t="12697" x="4259263" y="1027113"/>
          <p14:tracePt t="12713" x="4241800" y="1017588"/>
          <p14:tracePt t="12731" x="4232275" y="1017588"/>
          <p14:tracePt t="12747" x="4214813" y="1017588"/>
          <p14:tracePt t="12765" x="4197350" y="1009650"/>
          <p14:tracePt t="12780" x="4187825" y="1009650"/>
          <p14:tracePt t="12797" x="4160838" y="1009650"/>
          <p14:tracePt t="12813" x="4152900" y="1000125"/>
          <p14:tracePt t="12829" x="4143375" y="990600"/>
          <p14:tracePt t="12846" x="4125913" y="990600"/>
          <p14:tracePt t="12862" x="4108450" y="982663"/>
          <p14:tracePt t="12878" x="4089400" y="973138"/>
          <p14:tracePt t="12896" x="4062413" y="965200"/>
          <p14:tracePt t="12914" x="4010025" y="955675"/>
          <p14:tracePt t="12929" x="3990975" y="938213"/>
          <p14:tracePt t="12946" x="3929063" y="928688"/>
          <p14:tracePt t="12963" x="3884613" y="901700"/>
          <p14:tracePt t="12979" x="3848100" y="901700"/>
          <p14:tracePt t="12997" x="3840163" y="893763"/>
          <p14:tracePt t="13012" x="3822700" y="893763"/>
          <p14:tracePt t="13028" x="3813175" y="884238"/>
          <p14:tracePt t="13044" x="3813175" y="874713"/>
          <p14:tracePt t="13195" x="3830638" y="874713"/>
          <p14:tracePt t="13203" x="3857625" y="874713"/>
          <p14:tracePt t="13214" x="3902075" y="874713"/>
          <p14:tracePt t="13228" x="4037013" y="874713"/>
          <p14:tracePt t="13244" x="4214813" y="874713"/>
          <p14:tracePt t="13262" x="4429125" y="874713"/>
          <p14:tracePt t="13266" x="4527550" y="874713"/>
          <p14:tracePt t="13277" x="4625975" y="874713"/>
          <p14:tracePt t="13294" x="4795838" y="874713"/>
          <p14:tracePt t="13310" x="4919663" y="874713"/>
          <p14:tracePt t="13326" x="5018088" y="874713"/>
          <p14:tracePt t="13343" x="5062538" y="874713"/>
          <p14:tracePt t="13359" x="5116513" y="874713"/>
          <p14:tracePt t="13378" x="5180013" y="874713"/>
          <p14:tracePt t="13394" x="5214938" y="874713"/>
          <p14:tracePt t="13411" x="5232400" y="874713"/>
          <p14:tracePt t="13426" x="5241925" y="874713"/>
          <p14:tracePt t="13483" x="5251450" y="874713"/>
          <p14:tracePt t="13546" x="5251450" y="893763"/>
          <p14:tracePt t="13555" x="5251450" y="901700"/>
          <p14:tracePt t="13564" x="5251450" y="928688"/>
          <p14:tracePt t="13580" x="5251450" y="938213"/>
          <p14:tracePt t="13591" x="5241925" y="955675"/>
          <p14:tracePt t="13608" x="5224463" y="990600"/>
          <p14:tracePt t="13627" x="5214938" y="1027113"/>
          <p14:tracePt t="13642" x="5197475" y="1062038"/>
          <p14:tracePt t="13658" x="5187950" y="1081088"/>
          <p14:tracePt t="13676" x="5180013" y="1108075"/>
          <p14:tracePt t="13692" x="5180013" y="1125538"/>
          <p14:tracePt t="13708" x="5180013" y="1133475"/>
          <p14:tracePt t="13741" x="5180013" y="1143000"/>
          <p14:tracePt t="13971" x="5180013" y="1152525"/>
          <p14:tracePt t="13987" x="5170488" y="1160463"/>
          <p14:tracePt t="13997" x="5160963" y="1169988"/>
          <p14:tracePt t="14006" x="5153025" y="1179513"/>
          <p14:tracePt t="14022" x="5143500" y="1187450"/>
          <p14:tracePt t="14039" x="5126038" y="1204913"/>
          <p14:tracePt t="14057" x="5108575" y="1223963"/>
          <p14:tracePt t="14072" x="5089525" y="1250950"/>
          <p14:tracePt t="14091" x="5037138" y="1330325"/>
          <p14:tracePt t="14107" x="5000625" y="1393825"/>
          <p14:tracePt t="14123" x="4965700" y="1446213"/>
          <p14:tracePt t="14141" x="4919663" y="1509713"/>
          <p14:tracePt t="14156" x="4884738" y="1562100"/>
          <p14:tracePt t="14174" x="4848225" y="1608138"/>
          <p14:tracePt t="14189" x="4813300" y="1652588"/>
          <p14:tracePt t="14206" x="4776788" y="1697038"/>
          <p14:tracePt t="14222" x="4741863" y="1731963"/>
          <p14:tracePt t="14239" x="4714875" y="1768475"/>
          <p14:tracePt t="14255" x="4687888" y="1803400"/>
          <p14:tracePt t="14260" x="4670425" y="1812925"/>
          <p14:tracePt t="14273" x="4652963" y="1830388"/>
          <p14:tracePt t="14288" x="4608513" y="1866900"/>
          <p14:tracePt t="14306" x="4518025" y="1928813"/>
          <p14:tracePt t="14322" x="4330700" y="2054225"/>
          <p14:tracePt t="14338" x="4187825" y="2133600"/>
          <p14:tracePt t="14355" x="4081463" y="2187575"/>
          <p14:tracePt t="14372" x="4017963" y="2232025"/>
          <p14:tracePt t="14388" x="3973513" y="2259013"/>
          <p14:tracePt t="14405" x="3965575" y="2259013"/>
          <p14:tracePt t="14421" x="3938588" y="2276475"/>
          <p14:tracePt t="14438" x="3911600" y="2286000"/>
          <p14:tracePt t="14455" x="3902075" y="2286000"/>
          <p14:tracePt t="14470" x="3867150" y="2303463"/>
          <p14:tracePt t="14487" x="3848100" y="2303463"/>
          <p14:tracePt t="14859" x="3840163" y="2303463"/>
          <p14:tracePt t="14866" x="3830638" y="2303463"/>
          <p14:tracePt t="14886" x="3822700" y="2303463"/>
          <p14:tracePt t="14902" x="3803650" y="2303463"/>
          <p14:tracePt t="14924" x="3795713" y="2303463"/>
          <p14:tracePt t="14940" x="3786188" y="2303463"/>
          <p14:tracePt t="15010" x="3776663" y="2303463"/>
          <p14:tracePt t="15026" x="3768725" y="2303463"/>
          <p14:tracePt t="15053" x="3759200" y="2295525"/>
          <p14:tracePt t="15059" x="3751263" y="2286000"/>
          <p14:tracePt t="15075" x="3751263" y="2276475"/>
          <p14:tracePt t="15091" x="3741738" y="2268538"/>
          <p14:tracePt t="15114" x="3732213" y="2251075"/>
          <p14:tracePt t="15179" x="3724275" y="2241550"/>
          <p14:tracePt t="15355" x="3714750" y="2232025"/>
          <p14:tracePt t="15386" x="3705225" y="2224088"/>
          <p14:tracePt t="15411" x="3697288" y="2214563"/>
          <p14:tracePt t="15664" x="3705225" y="2214563"/>
          <p14:tracePt t="15674" x="3724275" y="2214563"/>
          <p14:tracePt t="15734" x="3714750" y="2205038"/>
          <p14:tracePt t="15783" x="3705225" y="2205038"/>
          <p14:tracePt t="15799" x="3705225" y="2197100"/>
          <p14:tracePt t="15815" x="3687763" y="2187575"/>
          <p14:tracePt t="15865" x="3679825" y="2187575"/>
          <p14:tracePt t="15881" x="3660775" y="2187575"/>
          <p14:tracePt t="15899" x="3589338" y="2170113"/>
          <p14:tracePt t="15916" x="3562350" y="2170113"/>
          <p14:tracePt t="15933" x="3473450" y="2143125"/>
          <p14:tracePt t="15948" x="3357563" y="2081213"/>
          <p14:tracePt t="15965" x="3214688" y="2009775"/>
          <p14:tracePt t="15980" x="3062288" y="1955800"/>
          <p14:tracePt t="15997" x="2965450" y="1901825"/>
          <p14:tracePt t="16015" x="2894013" y="1866900"/>
          <p14:tracePt t="16030" x="2867025" y="1847850"/>
          <p14:tracePt t="16048" x="2857500" y="1847850"/>
          <p14:tracePt t="16081" x="2847975" y="1847850"/>
          <p14:tracePt t="16117" x="2822575" y="1830388"/>
          <p14:tracePt t="16131" x="2786063" y="1822450"/>
          <p14:tracePt t="16148" x="2768600" y="1822450"/>
          <p14:tracePt t="16164" x="2751138" y="1812925"/>
          <p14:tracePt t="16181" x="2732088" y="1812925"/>
          <p14:tracePt t="16197" x="2724150" y="1812925"/>
          <p14:tracePt t="16230" x="2714625" y="1812925"/>
          <p14:tracePt t="16245" x="2697163" y="1812925"/>
          <p14:tracePt t="16268" x="2687638" y="1812925"/>
          <p14:tracePt t="16498" x="2670175" y="1795463"/>
          <p14:tracePt t="16506" x="2670175" y="1768475"/>
          <p14:tracePt t="16516" x="2670175" y="1724025"/>
          <p14:tracePt t="16526" x="2670175" y="1679575"/>
          <p14:tracePt t="16543" x="2670175" y="1571625"/>
          <p14:tracePt t="16559" x="2670175" y="1473200"/>
          <p14:tracePt t="16576" x="2670175" y="1393825"/>
          <p14:tracePt t="16593" x="2670175" y="1322388"/>
          <p14:tracePt t="16609" x="2687638" y="1223963"/>
          <p14:tracePt t="16627" x="2705100" y="1204913"/>
          <p14:tracePt t="16643" x="2714625" y="1152525"/>
          <p14:tracePt t="16659" x="2732088" y="1081088"/>
          <p14:tracePt t="16676" x="2741613" y="1044575"/>
          <p14:tracePt t="16693" x="2751138" y="1009650"/>
          <p14:tracePt t="16709" x="2759075" y="990600"/>
          <p14:tracePt t="16726" x="2759075" y="973138"/>
          <p14:tracePt t="16742" x="2759075" y="965200"/>
          <p14:tracePt t="16759" x="2759075" y="946150"/>
          <p14:tracePt t="16775" x="2776538" y="938213"/>
          <p14:tracePt t="16791" x="2776538" y="911225"/>
          <p14:tracePt t="16808" x="2786063" y="901700"/>
          <p14:tracePt t="17682" x="2786063" y="893763"/>
          <p14:tracePt t="17714" x="2786063" y="874713"/>
          <p14:tracePt t="17731" x="2776538" y="874713"/>
          <p14:tracePt t="17740" x="2776538" y="866775"/>
          <p14:tracePt t="17754" x="2741613" y="847725"/>
          <p14:tracePt t="17771" x="2714625" y="822325"/>
          <p14:tracePt t="17788" x="2679700" y="785813"/>
          <p14:tracePt t="17804" x="2625725" y="768350"/>
          <p14:tracePt t="17820" x="2589213" y="758825"/>
          <p14:tracePt t="17837" x="2554288" y="741363"/>
          <p14:tracePt t="17854" x="2536825" y="723900"/>
          <p14:tracePt t="17870" x="2509838" y="714375"/>
          <p14:tracePt t="17886" x="2482850" y="714375"/>
          <p14:tracePt t="17903" x="2446338" y="704850"/>
          <p14:tracePt t="17919" x="2419350" y="704850"/>
          <p14:tracePt t="17937" x="2374900" y="704850"/>
          <p14:tracePt t="17953" x="2322513" y="714375"/>
          <p14:tracePt t="17970" x="2286000" y="795338"/>
          <p14:tracePt t="17987" x="2286000" y="928688"/>
          <p14:tracePt t="18003" x="2286000" y="1062038"/>
          <p14:tracePt t="18019" x="2322513" y="1196975"/>
          <p14:tracePt t="18035" x="2393950" y="1339850"/>
          <p14:tracePt t="18052" x="2438400" y="1455738"/>
          <p14:tracePt t="18069" x="2465388" y="1509713"/>
          <p14:tracePt t="18085" x="2473325" y="1536700"/>
          <p14:tracePt t="18102" x="2482850" y="1554163"/>
          <p14:tracePt t="18217" x="2473325" y="1554163"/>
          <p14:tracePt t="18226" x="2465388" y="1536700"/>
          <p14:tracePt t="18242" x="2465388" y="1527175"/>
          <p14:tracePt t="18253" x="2455863" y="1509713"/>
          <p14:tracePt t="18269" x="2455863" y="1419225"/>
          <p14:tracePt t="18284" x="2455863" y="1322388"/>
          <p14:tracePt t="18300" x="2428875" y="1214438"/>
          <p14:tracePt t="18317" x="2411413" y="1152525"/>
          <p14:tracePt t="18333" x="2393950" y="1116013"/>
          <p14:tracePt t="18366" x="2374900" y="1081088"/>
          <p14:tracePt t="18383" x="2374900" y="1036638"/>
          <p14:tracePt t="18399" x="2357438" y="1017588"/>
          <p14:tracePt t="18417" x="2357438" y="990600"/>
          <p14:tracePt t="18432" x="2339975" y="965200"/>
          <p14:tracePt t="18451" x="2322513" y="919163"/>
          <p14:tracePt t="18467" x="2303463" y="884238"/>
          <p14:tracePt t="18484" x="2276475" y="847725"/>
          <p14:tracePt t="18500" x="2259013" y="812800"/>
          <p14:tracePt t="18516" x="2241550" y="803275"/>
          <p14:tracePt t="18533" x="2232025" y="795338"/>
          <p14:tracePt t="18549" x="2224088" y="785813"/>
          <p14:tracePt t="18565" x="2214563" y="785813"/>
          <p14:tracePt t="18587" x="2205038" y="785813"/>
          <p14:tracePt t="18690" x="2197100" y="785813"/>
          <p14:tracePt t="18763" x="2179638" y="776288"/>
          <p14:tracePt t="18778" x="2179638" y="768350"/>
          <p14:tracePt t="18788" x="2160588" y="750888"/>
          <p14:tracePt t="18798" x="2160588" y="741363"/>
          <p14:tracePt t="18814" x="2160588" y="714375"/>
          <p14:tracePt t="18831" x="2160588" y="696913"/>
          <p14:tracePt t="18847" x="2152650" y="687388"/>
          <p14:tracePt t="18986" x="2152650" y="679450"/>
          <p14:tracePt t="19002" x="2160588" y="679450"/>
          <p14:tracePt t="19010" x="2187575" y="679450"/>
          <p14:tracePt t="19019" x="2214563" y="679450"/>
          <p14:tracePt t="19030" x="2232025" y="696913"/>
          <p14:tracePt t="19047" x="2312988" y="723900"/>
          <p14:tracePt t="19063" x="2366963" y="741363"/>
          <p14:tracePt t="19080" x="2411413" y="750888"/>
          <p14:tracePt t="19097" x="2446338" y="776288"/>
          <p14:tracePt t="19113" x="2446338" y="785813"/>
          <p14:tracePt t="19130" x="2482850" y="874713"/>
          <p14:tracePt t="19146" x="2500313" y="928688"/>
          <p14:tracePt t="19164" x="2517775" y="1000125"/>
          <p14:tracePt t="19179" x="2536825" y="1062038"/>
          <p14:tracePt t="19196" x="2536825" y="1108075"/>
          <p14:tracePt t="19213" x="2536825" y="1133475"/>
          <p14:tracePt t="19228" x="2536825" y="1152525"/>
          <p14:tracePt t="19246" x="2536825" y="1179513"/>
          <p14:tracePt t="19262" x="2536825" y="1196975"/>
          <p14:tracePt t="19278" x="2536825" y="1223963"/>
          <p14:tracePt t="19295" x="2527300" y="1223963"/>
          <p14:tracePt t="19418" x="2527300" y="1231900"/>
          <p14:tracePt t="19442" x="2527300" y="1241425"/>
          <p14:tracePt t="19450" x="2517775" y="1241425"/>
          <p14:tracePt t="19461" x="2517775" y="1250950"/>
          <p14:tracePt t="19477" x="2517775" y="1258888"/>
          <p14:tracePt t="19493" x="2517775" y="1285875"/>
          <p14:tracePt t="19510" x="2517775" y="1303338"/>
          <p14:tracePt t="19527" x="2536825" y="1322388"/>
          <p14:tracePt t="19544" x="2554288" y="1322388"/>
          <p14:tracePt t="19561" x="2589213" y="1322388"/>
          <p14:tracePt t="19577" x="2598738" y="1322388"/>
          <p14:tracePt t="19594" x="2616200" y="1322388"/>
          <p14:tracePt t="19610" x="2652713" y="1322388"/>
          <p14:tracePt t="19628" x="2670175" y="1330325"/>
          <p14:tracePt t="19644" x="2687638" y="1339850"/>
          <p14:tracePt t="19660" x="2697163" y="1339850"/>
          <p14:tracePt t="19785" x="2697163" y="1347788"/>
          <p14:tracePt t="19813" x="2687638" y="1347788"/>
          <p14:tracePt t="20177" x="2679700" y="1347788"/>
          <p14:tracePt t="20185" x="2670175" y="1347788"/>
          <p14:tracePt t="20195" x="2660650" y="1347788"/>
          <p14:tracePt t="20206" x="2643188" y="1357313"/>
          <p14:tracePt t="20223" x="2625725" y="1366838"/>
          <p14:tracePt t="20241" x="2571750" y="1401763"/>
          <p14:tracePt t="20257" x="2536825" y="1428750"/>
          <p14:tracePt t="20274" x="2500313" y="1465263"/>
          <p14:tracePt t="20290" x="2482850" y="1490663"/>
          <p14:tracePt t="20306" x="2473325" y="1500188"/>
          <p14:tracePt t="20386" x="2473325" y="1517650"/>
          <p14:tracePt t="20404" x="2473325" y="1527175"/>
          <p14:tracePt t="20434" x="2473325" y="1544638"/>
          <p14:tracePt t="20459" x="2473325" y="1554163"/>
          <p14:tracePt t="20466" x="2482850" y="1554163"/>
          <p14:tracePt t="20754" x="2482850" y="1571625"/>
          <p14:tracePt t="20762" x="2500313" y="1625600"/>
          <p14:tracePt t="20771" x="2500313" y="1670050"/>
          <p14:tracePt t="20786" x="2509838" y="1857375"/>
          <p14:tracePt t="20803" x="2509838" y="2062163"/>
          <p14:tracePt t="20820" x="2509838" y="2214563"/>
          <p14:tracePt t="20836" x="2509838" y="2286000"/>
          <p14:tracePt t="20852" x="2509838" y="2322513"/>
          <p14:tracePt t="20869" x="2509838" y="2357438"/>
          <p14:tracePt t="20886" x="2509838" y="2393950"/>
          <p14:tracePt t="20904" x="2490788" y="2500313"/>
          <p14:tracePt t="20920" x="2490788" y="2633663"/>
          <p14:tracePt t="20936" x="2490788" y="2732088"/>
          <p14:tracePt t="20952" x="2465388" y="2840038"/>
          <p14:tracePt t="20969" x="2455863" y="2928938"/>
          <p14:tracePt t="20986" x="2446338" y="2990850"/>
          <p14:tracePt t="21002" x="2428875" y="3071813"/>
          <p14:tracePt t="21019" x="2419350" y="3152775"/>
          <p14:tracePt t="21036" x="2411413" y="3205163"/>
          <p14:tracePt t="21052" x="2411413" y="3232150"/>
          <p14:tracePt t="21068" x="2411413" y="3241675"/>
          <p14:tracePt t="21090" x="2411413" y="3251200"/>
          <p14:tracePt t="21101" x="2446338" y="3251200"/>
          <p14:tracePt t="21118" x="2554288" y="3251200"/>
          <p14:tracePt t="21136" x="2687638" y="3251200"/>
          <p14:tracePt t="21153" x="2813050" y="3251200"/>
          <p14:tracePt t="21170" x="2911475" y="3232150"/>
          <p14:tracePt t="21186" x="2919413" y="3214688"/>
          <p14:tracePt t="21203" x="2919413" y="3197225"/>
          <p14:tracePt t="21219" x="2911475" y="3152775"/>
          <p14:tracePt t="21235" x="2874963" y="3081338"/>
          <p14:tracePt t="21251" x="2867025" y="3036888"/>
          <p14:tracePt t="21268" x="2847975" y="3000375"/>
          <p14:tracePt t="21284" x="2847975" y="2990850"/>
          <p14:tracePt t="21345" x="2840038" y="2990850"/>
          <p14:tracePt t="21354" x="2822575" y="2990850"/>
          <p14:tracePt t="21367" x="2795588" y="3000375"/>
          <p14:tracePt t="21383" x="2705100" y="3108325"/>
          <p14:tracePt t="21401" x="2446338" y="3402013"/>
          <p14:tracePt t="21417" x="2205038" y="3652838"/>
          <p14:tracePt t="21435" x="1990725" y="3867150"/>
          <p14:tracePt t="21451" x="1795463" y="4027488"/>
          <p14:tracePt t="21467" x="1598613" y="4187825"/>
          <p14:tracePt t="21484" x="1438275" y="4348163"/>
          <p14:tracePt t="21500" x="1295400" y="4491038"/>
          <p14:tracePt t="21517" x="1160463" y="4633913"/>
          <p14:tracePt t="21532" x="1027113" y="4776788"/>
          <p14:tracePt t="21549" x="901700" y="4902200"/>
          <p14:tracePt t="21566" x="812800" y="4973638"/>
          <p14:tracePt t="21582" x="758825" y="5027613"/>
          <p14:tracePt t="21599" x="731838" y="5037138"/>
          <p14:tracePt t="21615" x="714375" y="5054600"/>
          <p14:tracePt t="21632" x="696913" y="5062538"/>
          <p14:tracePt t="21648" x="687388" y="5072063"/>
          <p14:tracePt t="21953" x="696913" y="5072063"/>
          <p14:tracePt t="21961" x="714375" y="5072063"/>
          <p14:tracePt t="21970" x="741363" y="5054600"/>
          <p14:tracePt t="21981" x="750888" y="5045075"/>
          <p14:tracePt t="21998" x="795338" y="5018088"/>
          <p14:tracePt t="22014" x="901700" y="4956175"/>
          <p14:tracePt t="22030" x="1036638" y="4822825"/>
          <p14:tracePt t="22047" x="1204913" y="4598988"/>
          <p14:tracePt t="22063" x="1401763" y="4348163"/>
          <p14:tracePt t="22081" x="1554163" y="4108450"/>
          <p14:tracePt t="22097" x="1608138" y="4037013"/>
          <p14:tracePt t="22114" x="1643063" y="3990975"/>
          <p14:tracePt t="22130" x="1697038" y="3973513"/>
          <p14:tracePt t="22147" x="1751013" y="3956050"/>
          <p14:tracePt t="22163" x="1795463" y="3938588"/>
          <p14:tracePt t="22180" x="1866900" y="3919538"/>
          <p14:tracePt t="22197" x="1955800" y="3875088"/>
          <p14:tracePt t="22212" x="2036763" y="3840163"/>
          <p14:tracePt t="22230" x="2125663" y="3813175"/>
          <p14:tracePt t="22246" x="2160588" y="3795713"/>
          <p14:tracePt t="22251" x="2179638" y="3795713"/>
          <p14:tracePt t="22267" x="2187575" y="3795713"/>
          <p14:tracePt t="22337" x="2205038" y="3795713"/>
          <p14:tracePt t="22401" x="2214563" y="3786188"/>
          <p14:tracePt t="22417" x="2214563" y="3768725"/>
          <p14:tracePt t="22545" x="2224088" y="3759200"/>
          <p14:tracePt t="22565" x="2232025" y="3751263"/>
          <p14:tracePt t="22585" x="2241550" y="3751263"/>
          <p14:tracePt t="22594" x="2251075" y="3751263"/>
          <p14:tracePt t="22612" x="2259013" y="3741738"/>
          <p14:tracePt t="22658" x="2268538" y="3741738"/>
          <p14:tracePt t="22691" x="2276475" y="3732213"/>
          <p14:tracePt t="22890" x="2286000" y="3732213"/>
          <p14:tracePt t="22938" x="2303463" y="3724275"/>
          <p14:tracePt t="22963" x="2312988" y="3724275"/>
          <p14:tracePt t="22970" x="2322513" y="3714750"/>
          <p14:tracePt t="22985" x="2330450" y="3714750"/>
          <p14:tracePt t="22996" x="2339975" y="3705225"/>
          <p14:tracePt t="23009" x="2357438" y="3705225"/>
          <p14:tracePt t="23045" x="2366963" y="3705225"/>
          <p14:tracePt t="23060" x="2374900" y="3697288"/>
          <p14:tracePt t="23138" x="2374900" y="3687763"/>
          <p14:tracePt t="23169" x="2384425" y="3687763"/>
          <p14:tracePt t="23298" x="2384425" y="3679825"/>
          <p14:tracePt t="23314" x="2401888" y="3679825"/>
          <p14:tracePt t="23330" x="2401888" y="3670300"/>
          <p14:tracePt t="23354" x="2411413" y="3660775"/>
          <p14:tracePt t="23362" x="2411413" y="3652838"/>
          <p14:tracePt t="23378" x="2428875" y="3643313"/>
          <p14:tracePt t="23402" x="2428875" y="3633788"/>
          <p14:tracePt t="23411" x="2428875" y="3625850"/>
          <p14:tracePt t="23450" x="2438400" y="3625850"/>
          <p14:tracePt t="23466" x="2438400" y="3616325"/>
          <p14:tracePt t="23482" x="2438400" y="3608388"/>
          <p14:tracePt t="23539" x="2438400" y="3598863"/>
          <p14:tracePt t="23665" x="2438400" y="3589338"/>
          <p14:tracePt t="23755" x="2438400" y="3581400"/>
          <p14:tracePt t="23803" x="2438400" y="3571875"/>
          <p14:tracePt t="23842" x="2438400" y="3562350"/>
          <p14:tracePt t="23859" x="2438400" y="3554413"/>
          <p14:tracePt t="24345" x="2438400" y="3544888"/>
          <p14:tracePt t="25659" x="2446338" y="3544888"/>
          <p14:tracePt t="25673" x="2455863" y="3544888"/>
          <p14:tracePt t="25683" x="2482850" y="3544888"/>
          <p14:tracePt t="25694" x="2509838" y="3544888"/>
          <p14:tracePt t="25712" x="2616200" y="3544888"/>
          <p14:tracePt t="25728" x="2776538" y="3554413"/>
          <p14:tracePt t="25745" x="3089275" y="3554413"/>
          <p14:tracePt t="25762" x="3303588" y="3554413"/>
          <p14:tracePt t="25767" x="3394075" y="3554413"/>
          <p14:tracePt t="25779" x="3500438" y="3517900"/>
          <p14:tracePt t="25795" x="3660775" y="3446463"/>
          <p14:tracePt t="25811" x="3768725" y="3384550"/>
          <p14:tracePt t="25827" x="3857625" y="3330575"/>
          <p14:tracePt t="25844" x="3919538" y="3286125"/>
          <p14:tracePt t="25861" x="3956050" y="3251200"/>
          <p14:tracePt t="25877" x="4044950" y="3197225"/>
          <p14:tracePt t="25894" x="4152900" y="3125788"/>
          <p14:tracePt t="25910" x="4241800" y="3054350"/>
          <p14:tracePt t="25927" x="4303713" y="2973388"/>
          <p14:tracePt t="25945" x="4394200" y="2857500"/>
          <p14:tracePt t="25960" x="4473575" y="2759075"/>
          <p14:tracePt t="25977" x="4554538" y="2679700"/>
          <p14:tracePt t="25993" x="4643438" y="2581275"/>
          <p14:tracePt t="26009" x="4714875" y="2500313"/>
          <p14:tracePt t="26026" x="4803775" y="2428875"/>
          <p14:tracePt t="26042" x="4867275" y="2374900"/>
          <p14:tracePt t="26060" x="4919663" y="2330450"/>
          <p14:tracePt t="26077" x="4965700" y="2276475"/>
          <p14:tracePt t="26093" x="5000625" y="2232025"/>
          <p14:tracePt t="26109" x="5081588" y="2179638"/>
          <p14:tracePt t="26125" x="5126038" y="2143125"/>
          <p14:tracePt t="26142" x="5197475" y="2098675"/>
          <p14:tracePt t="26158" x="5259388" y="2044700"/>
          <p14:tracePt t="26176" x="5330825" y="1982788"/>
          <p14:tracePt t="26192" x="5348288" y="1973263"/>
          <p14:tracePt t="26209" x="5367338" y="1938338"/>
          <p14:tracePt t="26225" x="5375275" y="1928813"/>
          <p14:tracePt t="26385" x="5375275" y="1919288"/>
          <p14:tracePt t="26497" x="5375275" y="1911350"/>
          <p14:tracePt t="26505" x="5375275" y="1893888"/>
          <p14:tracePt t="26514" x="5402263" y="1839913"/>
          <p14:tracePt t="26524" x="5419725" y="1822450"/>
          <p14:tracePt t="26540" x="5465763" y="1776413"/>
          <p14:tracePt t="26557" x="5518150" y="1751013"/>
          <p14:tracePt t="26573" x="5589588" y="1697038"/>
          <p14:tracePt t="26590" x="5697538" y="1660525"/>
          <p14:tracePt t="26606" x="5776913" y="1625600"/>
          <p14:tracePt t="26624" x="5830888" y="1589088"/>
          <p14:tracePt t="26641" x="5848350" y="1581150"/>
          <p14:tracePt t="26657" x="5848350" y="1571625"/>
          <p14:tracePt t="26673" x="5857875" y="1562100"/>
          <p14:tracePt t="26690" x="5867400" y="1562100"/>
          <p14:tracePt t="26770" x="5875338" y="1562100"/>
          <p14:tracePt t="26793" x="5884863" y="1562100"/>
          <p14:tracePt t="26817" x="5902325" y="1554163"/>
          <p14:tracePt t="26873" x="5902325" y="1544638"/>
          <p14:tracePt t="26904" x="5902325" y="1536700"/>
          <p14:tracePt t="26912" x="5902325" y="1517650"/>
          <p14:tracePt t="26926" x="5894388" y="1509713"/>
          <p14:tracePt t="26938" x="5867400" y="1465263"/>
          <p14:tracePt t="26955" x="5848350" y="1438275"/>
          <p14:tracePt t="26994" x="5848350" y="1428750"/>
          <p14:tracePt t="27010" x="5840413" y="1419225"/>
          <p14:tracePt t="27041" x="5840413" y="1411288"/>
          <p14:tracePt t="27058" x="5840413" y="1401763"/>
          <p14:tracePt t="28473" x="5822950" y="1393825"/>
          <p14:tracePt t="28481" x="5795963" y="1393825"/>
          <p14:tracePt t="28497" x="5724525" y="1401763"/>
          <p14:tracePt t="28514" x="5661025" y="1411288"/>
          <p14:tracePt t="28530" x="5634038" y="1411288"/>
          <p14:tracePt t="28547" x="5626100" y="1411288"/>
          <p14:tracePt t="28563" x="5616575" y="1411288"/>
          <p14:tracePt t="28833" x="5653088" y="1411288"/>
          <p14:tracePt t="28841" x="5680075" y="1411288"/>
          <p14:tracePt t="28850" x="5724525" y="1393825"/>
          <p14:tracePt t="28861" x="5751513" y="1384300"/>
          <p14:tracePt t="28877" x="5786438" y="1374775"/>
          <p14:tracePt t="28895" x="5813425" y="1374775"/>
          <p14:tracePt t="29345" x="5822950" y="1374775"/>
          <p14:tracePt t="29353" x="5830888" y="1374775"/>
          <p14:tracePt t="29362" x="5840413" y="1374775"/>
          <p14:tracePt t="29378" x="5857875" y="1374775"/>
          <p14:tracePt t="29392" x="5875338" y="1374775"/>
          <p14:tracePt t="29428" x="5884863" y="1374775"/>
          <p14:tracePt t="29441" x="5894388" y="1374775"/>
          <p14:tracePt t="29649" x="5911850" y="1374775"/>
          <p14:tracePt t="29656" x="5919788" y="1366838"/>
          <p14:tracePt t="29674" x="5929313" y="1357313"/>
          <p14:tracePt t="29690" x="5983288" y="1339850"/>
          <p14:tracePt t="29707" x="6018213" y="1339850"/>
          <p14:tracePt t="29723" x="6037263" y="1330325"/>
          <p14:tracePt t="30008" x="6054725" y="1330325"/>
          <p14:tracePt t="30016" x="6072188" y="1330325"/>
          <p14:tracePt t="30027" x="6081713" y="1330325"/>
          <p14:tracePt t="30037" x="6108700" y="1330325"/>
          <p14:tracePt t="30055" x="6143625" y="1339850"/>
          <p14:tracePt t="30072" x="6180138" y="1339850"/>
          <p14:tracePt t="30512" x="6180138" y="1347788"/>
          <p14:tracePt t="30520" x="6180138" y="1357313"/>
          <p14:tracePt t="30536" x="6170613" y="1419225"/>
          <p14:tracePt t="30553" x="6161088" y="1581150"/>
          <p14:tracePt t="30569" x="6134100" y="1822450"/>
          <p14:tracePt t="30586" x="6116638" y="2044700"/>
          <p14:tracePt t="30602" x="6108700" y="2241550"/>
          <p14:tracePt t="30619" x="6108700" y="2339975"/>
          <p14:tracePt t="30635" x="6108700" y="2384425"/>
          <p14:tracePt t="30652" x="6108700" y="2401888"/>
          <p14:tracePt t="30686" x="6108700" y="2419350"/>
          <p14:tracePt t="30701" x="6108700" y="2428875"/>
          <p14:tracePt t="30718" x="6116638" y="2446338"/>
          <p14:tracePt t="30736" x="6134100" y="2482850"/>
          <p14:tracePt t="30752" x="6153150" y="2500313"/>
          <p14:tracePt t="30769" x="6161088" y="2509838"/>
          <p14:tracePt t="30784" x="6170613" y="2517775"/>
          <p14:tracePt t="30804" x="6180138" y="2527300"/>
          <p14:tracePt t="30817" x="6180138" y="2544763"/>
          <p14:tracePt t="30834" x="6180138" y="2571750"/>
          <p14:tracePt t="30851" x="6188075" y="2598738"/>
          <p14:tracePt t="30867" x="6188075" y="2633663"/>
          <p14:tracePt t="30884" x="6197600" y="2643188"/>
          <p14:tracePt t="30928" x="6197600" y="2652713"/>
          <p14:tracePt t="30960" x="6205538" y="2660650"/>
          <p14:tracePt t="30986" x="6205538" y="2670175"/>
          <p14:tracePt t="30993" x="6205538" y="2679700"/>
          <p14:tracePt t="31002" x="6215063" y="2687638"/>
          <p14:tracePt t="31019" x="6215063" y="2697163"/>
          <p14:tracePt t="31033" x="6215063" y="2732088"/>
          <p14:tracePt t="31049" x="6232525" y="2768600"/>
          <p14:tracePt t="31066" x="6242050" y="2813050"/>
          <p14:tracePt t="31083" x="6269038" y="2894013"/>
          <p14:tracePt t="31099" x="6286500" y="2965450"/>
          <p14:tracePt t="31115" x="6286500" y="3044825"/>
          <p14:tracePt t="31132" x="6340475" y="3197225"/>
          <p14:tracePt t="31148" x="6384925" y="3367088"/>
          <p14:tracePt t="31165" x="6429375" y="3536950"/>
          <p14:tracePt t="31181" x="6465888" y="3652838"/>
          <p14:tracePt t="31198" x="6491288" y="3776663"/>
          <p14:tracePt t="31216" x="6518275" y="3956050"/>
          <p14:tracePt t="31233" x="6537325" y="4071938"/>
          <p14:tracePt t="31249" x="6545263" y="4232275"/>
          <p14:tracePt t="31267" x="6562725" y="4402138"/>
          <p14:tracePt t="31282" x="6599238" y="4554538"/>
          <p14:tracePt t="31298" x="6643688" y="4724400"/>
          <p14:tracePt t="31315" x="6680200" y="4830763"/>
          <p14:tracePt t="31331" x="6688138" y="4894263"/>
          <p14:tracePt t="31348" x="6688138" y="4973638"/>
          <p14:tracePt t="31364" x="6732588" y="5108575"/>
          <p14:tracePt t="31380" x="6777038" y="5259388"/>
          <p14:tracePt t="31397" x="6804025" y="5384800"/>
          <p14:tracePt t="31414" x="6823075" y="5446713"/>
          <p14:tracePt t="31430" x="6858000" y="5500688"/>
          <p14:tracePt t="31448" x="6858000" y="5545138"/>
          <p14:tracePt t="31465" x="6867525" y="5554663"/>
          <p14:tracePt t="31840" x="6858000" y="5518150"/>
          <p14:tracePt t="31848" x="6831013" y="5483225"/>
          <p14:tracePt t="31861" x="6786563" y="5438775"/>
          <p14:tracePt t="31878" x="6653213" y="5303838"/>
          <p14:tracePt t="31895" x="6269038" y="4983163"/>
          <p14:tracePt t="31911" x="5956300" y="4741863"/>
          <p14:tracePt t="31928" x="5643563" y="4518025"/>
          <p14:tracePt t="31946" x="5375275" y="4348163"/>
          <p14:tracePt t="31961" x="5126038" y="4179888"/>
          <p14:tracePt t="31978" x="4946650" y="4037013"/>
          <p14:tracePt t="31995" x="4786313" y="3973513"/>
          <p14:tracePt t="32011" x="4670425" y="3919538"/>
          <p14:tracePt t="32028" x="4554538" y="3867150"/>
          <p14:tracePt t="32044" x="4384675" y="3776663"/>
          <p14:tracePt t="32060" x="4170363" y="3643313"/>
          <p14:tracePt t="32078" x="3946525" y="3536950"/>
          <p14:tracePt t="32095" x="3724275" y="3402013"/>
          <p14:tracePt t="32111" x="3429000" y="3303588"/>
          <p14:tracePt t="32128" x="3295650" y="3259138"/>
          <p14:tracePt t="32144" x="3214688" y="3224213"/>
          <p14:tracePt t="32160" x="3116263" y="3170238"/>
          <p14:tracePt t="32177" x="3027363" y="3081338"/>
          <p14:tracePt t="32193" x="2982913" y="3009900"/>
          <p14:tracePt t="32209" x="2946400" y="2946400"/>
          <p14:tracePt t="32227" x="2928938" y="2884488"/>
          <p14:tracePt t="32243" x="2919413" y="2759075"/>
          <p14:tracePt t="32259" x="2919413" y="2589213"/>
          <p14:tracePt t="32265" x="2919413" y="2527300"/>
          <p14:tracePt t="32277" x="2911475" y="2455863"/>
          <p14:tracePt t="32293" x="2894013" y="2411413"/>
          <p14:tracePt t="32309" x="2874963" y="2357438"/>
          <p14:tracePt t="32326" x="2874963" y="2330450"/>
          <p14:tracePt t="32342" x="2874963" y="2286000"/>
          <p14:tracePt t="32360" x="2847975" y="2205038"/>
          <p14:tracePt t="32377" x="2847975" y="2187575"/>
          <p14:tracePt t="32392" x="2847975" y="2152650"/>
          <p14:tracePt t="32426" x="2840038" y="2133600"/>
          <p14:tracePt t="32442" x="2830513" y="2108200"/>
          <p14:tracePt t="32459" x="2830513" y="2098675"/>
          <p14:tracePt t="32475" x="2822575" y="2089150"/>
          <p14:tracePt t="32560" x="2813050" y="2133600"/>
          <p14:tracePt t="32568" x="2803525" y="2214563"/>
          <p14:tracePt t="32579" x="2786063" y="2322513"/>
          <p14:tracePt t="32592" x="2786063" y="2536825"/>
          <p14:tracePt t="32609" x="2786063" y="2822575"/>
          <p14:tracePt t="32626" x="2786063" y="3098800"/>
          <p14:tracePt t="32641" x="2786063" y="3330575"/>
          <p14:tracePt t="32658" x="2786063" y="3500438"/>
          <p14:tracePt t="32675" x="2786063" y="3562350"/>
          <p14:tracePt t="32691" x="2786063" y="3581400"/>
          <p14:tracePt t="32809" x="2776538" y="3589338"/>
          <p14:tracePt t="32826" x="2768600" y="3589338"/>
          <p14:tracePt t="32832" x="2759075" y="3589338"/>
          <p14:tracePt t="32860" x="2751138" y="3589338"/>
          <p14:tracePt t="33080" x="2751138" y="3598863"/>
          <p14:tracePt t="33592" x="2751138" y="3589338"/>
          <p14:tracePt t="33608" x="2751138" y="3581400"/>
          <p14:tracePt t="33632" x="2751138" y="3562350"/>
          <p14:tracePt t="33656" x="2751138" y="3554413"/>
          <p14:tracePt t="33688" x="2751138" y="3544888"/>
          <p14:tracePt t="33776" x="2751138" y="3536950"/>
          <p14:tracePt t="34733" x="2724150" y="3536950"/>
          <p14:tracePt t="34748" x="2687638" y="3536950"/>
          <p14:tracePt t="34753" x="2670175" y="3536950"/>
          <p14:tracePt t="34766" x="2652713" y="3536950"/>
          <p14:tracePt t="34781" x="2633663" y="3536950"/>
          <p14:tracePt t="34797" x="2625725" y="3536950"/>
          <p14:tracePt t="34815" x="2608263" y="3536950"/>
          <p14:tracePt t="34830" x="2571750" y="3536950"/>
          <p14:tracePt t="34849" x="2509838" y="3536950"/>
          <p14:tracePt t="34865" x="2465388" y="3536950"/>
          <p14:tracePt t="34881" x="2428875" y="3527425"/>
          <p14:tracePt t="34898" x="2393950" y="3517900"/>
          <p14:tracePt t="34915" x="2366963" y="3517900"/>
          <p14:tracePt t="34930" x="2339975" y="3509963"/>
          <p14:tracePt t="34947" x="2322513" y="3509963"/>
          <p14:tracePt t="34963" x="2303463" y="3509963"/>
          <p14:tracePt t="35014" x="2295525" y="3500438"/>
          <p14:tracePt t="35030" x="2286000" y="3500438"/>
          <p14:tracePt t="35047" x="2259013" y="3490913"/>
          <p14:tracePt t="35063" x="2224088" y="3490913"/>
          <p14:tracePt t="35081" x="2179638" y="3465513"/>
          <p14:tracePt t="35098" x="2143125" y="3465513"/>
          <p14:tracePt t="35113" x="2089150" y="3465513"/>
          <p14:tracePt t="35130" x="2044700" y="3465513"/>
          <p14:tracePt t="35146" x="2009775" y="3465513"/>
          <p14:tracePt t="35163" x="1982788" y="3465513"/>
          <p14:tracePt t="35179" x="1946275" y="3473450"/>
          <p14:tracePt t="35196" x="1928813" y="3482975"/>
          <p14:tracePt t="35210" x="1919288" y="3490913"/>
          <p14:tracePt t="35251" x="1919288" y="3500438"/>
          <p14:tracePt t="35303" x="1911350" y="3509963"/>
          <p14:tracePt t="35330" x="1911350" y="3517900"/>
          <p14:tracePt t="35335" x="1911350" y="3527425"/>
          <p14:tracePt t="35351" x="1901825" y="3527425"/>
          <p14:tracePt t="35425" x="1901825" y="3517900"/>
          <p14:tracePt t="35431" x="1928813" y="3482975"/>
          <p14:tracePt t="35443" x="1946275" y="3455988"/>
          <p14:tracePt t="35459" x="2009775" y="3411538"/>
          <p14:tracePt t="35476" x="2081213" y="3357563"/>
          <p14:tracePt t="35492" x="2143125" y="3322638"/>
          <p14:tracePt t="35508" x="2232025" y="3276600"/>
          <p14:tracePt t="35525" x="2366963" y="3224213"/>
          <p14:tracePt t="35542" x="2500313" y="3160713"/>
          <p14:tracePt t="35559" x="2598738" y="3116263"/>
          <p14:tracePt t="35689" x="2608263" y="3116263"/>
          <p14:tracePt t="35695" x="2616200" y="3116263"/>
          <p14:tracePt t="35708" x="2633663" y="3108325"/>
          <p14:tracePt t="35724" x="2697163" y="3089275"/>
          <p14:tracePt t="35741" x="2751138" y="3071813"/>
          <p14:tracePt t="35759" x="2813050" y="3044825"/>
          <p14:tracePt t="35776" x="2840038" y="3036888"/>
          <p14:tracePt t="35791" x="2840038" y="3027363"/>
          <p14:tracePt t="35808" x="2857500" y="2990850"/>
          <p14:tracePt t="35825" x="2857500" y="2973388"/>
          <p14:tracePt t="35841" x="2867025" y="2946400"/>
          <p14:tracePt t="35922" x="2840038" y="2982913"/>
          <p14:tracePt t="35928" x="2786063" y="3044825"/>
          <p14:tracePt t="35940" x="2724150" y="3116263"/>
          <p14:tracePt t="35957" x="2589213" y="3259138"/>
          <p14:tracePt t="35975" x="2446338" y="3419475"/>
          <p14:tracePt t="35991" x="2241550" y="3633788"/>
          <p14:tracePt t="36006" x="2197100" y="3687763"/>
          <p14:tracePt t="36024" x="2098675" y="3795713"/>
          <p14:tracePt t="36040" x="2062163" y="3848100"/>
          <p14:tracePt t="36056" x="2036763" y="3884613"/>
          <p14:tracePt t="36073" x="2009775" y="3929063"/>
          <p14:tracePt t="36089" x="1982788" y="3956050"/>
          <p14:tracePt t="36106" x="1965325" y="4000500"/>
          <p14:tracePt t="36123" x="1938338" y="4027488"/>
          <p14:tracePt t="36139" x="1901825" y="4071938"/>
          <p14:tracePt t="36156" x="1866900" y="4116388"/>
          <p14:tracePt t="36172" x="1839913" y="4152900"/>
          <p14:tracePt t="36189" x="1803400" y="4205288"/>
          <p14:tracePt t="36205" x="1768475" y="4232275"/>
          <p14:tracePt t="36223" x="1704975" y="4268788"/>
          <p14:tracePt t="36239" x="1679575" y="4286250"/>
          <p14:tracePt t="36255" x="1581150" y="4330700"/>
          <p14:tracePt t="36272" x="1517650" y="4348163"/>
          <p14:tracePt t="36289" x="1446213" y="4375150"/>
          <p14:tracePt t="36305" x="1374775" y="4419600"/>
          <p14:tracePt t="36321" x="1322388" y="4456113"/>
          <p14:tracePt t="36339" x="1250950" y="4491038"/>
          <p14:tracePt t="36355" x="1179513" y="4527550"/>
          <p14:tracePt t="36372" x="1089025" y="4572000"/>
          <p14:tracePt t="36388" x="1036638" y="4589463"/>
          <p14:tracePt t="36404" x="1000125" y="4598988"/>
          <p14:tracePt t="36420" x="982663" y="4608513"/>
          <p14:tracePt t="36437" x="973138" y="4608513"/>
          <p14:tracePt t="36455" x="955675" y="4608513"/>
          <p14:tracePt t="36472" x="938213" y="4625975"/>
          <p14:tracePt t="36488" x="911225" y="4625975"/>
          <p14:tracePt t="36505" x="901700" y="4633913"/>
          <p14:tracePt t="36544" x="893763" y="4633913"/>
          <p14:tracePt t="36553" x="884238" y="4643438"/>
          <p14:tracePt t="36569" x="866775" y="4643438"/>
          <p14:tracePt t="36587" x="857250" y="4652963"/>
          <p14:tracePt t="36712" x="847725" y="4652963"/>
          <p14:tracePt t="36720" x="847725" y="4643438"/>
          <p14:tracePt t="36737" x="928688" y="4581525"/>
          <p14:tracePt t="36753" x="1108075" y="4483100"/>
          <p14:tracePt t="36759" x="1204913" y="4429125"/>
          <p14:tracePt t="36770" x="1295400" y="4375150"/>
          <p14:tracePt t="36786" x="1438275" y="4268788"/>
          <p14:tracePt t="36802" x="1562100" y="4179888"/>
          <p14:tracePt t="36818" x="1687513" y="4081463"/>
          <p14:tracePt t="36836" x="1812925" y="3956050"/>
          <p14:tracePt t="36852" x="1938338" y="3813175"/>
          <p14:tracePt t="36868" x="2054225" y="3679825"/>
          <p14:tracePt t="36885" x="2152650" y="3562350"/>
          <p14:tracePt t="36901" x="2232025" y="3438525"/>
          <p14:tracePt t="36919" x="2312988" y="3357563"/>
          <p14:tracePt t="36935" x="2455863" y="3259138"/>
          <p14:tracePt t="36953" x="2554288" y="3170238"/>
          <p14:tracePt t="36969" x="2643188" y="3054350"/>
          <p14:tracePt t="36985" x="2705100" y="2955925"/>
          <p14:tracePt t="37003" x="2714625" y="2919413"/>
          <p14:tracePt t="37018" x="2732088" y="2911475"/>
          <p14:tracePt t="37035" x="2741613" y="2901950"/>
          <p14:tracePt t="37052" x="2741613" y="2884488"/>
          <p14:tracePt t="37084" x="2759075" y="2874963"/>
          <p14:tracePt t="37105" x="2759075" y="2867025"/>
          <p14:tracePt t="37191" x="2741613" y="2867025"/>
          <p14:tracePt t="37200" x="2714625" y="2901950"/>
          <p14:tracePt t="37217" x="2608263" y="3116263"/>
          <p14:tracePt t="37233" x="2438400" y="3402013"/>
          <p14:tracePt t="37250" x="2268538" y="3652838"/>
          <p14:tracePt t="37267" x="2108200" y="3848100"/>
          <p14:tracePt t="37283" x="1955800" y="4037013"/>
          <p14:tracePt t="37299" x="1830388" y="4179888"/>
          <p14:tracePt t="37316" x="1724025" y="4286250"/>
          <p14:tracePt t="37333" x="1616075" y="4419600"/>
          <p14:tracePt t="37349" x="1509713" y="4527550"/>
          <p14:tracePt t="37366" x="1419225" y="4625975"/>
          <p14:tracePt t="37383" x="1322388" y="4732338"/>
          <p14:tracePt t="37400" x="1295400" y="4751388"/>
          <p14:tracePt t="37416" x="1285875" y="4759325"/>
          <p14:tracePt t="37448" x="1276350" y="4768850"/>
          <p14:tracePt t="37545" x="1276350" y="4751388"/>
          <p14:tracePt t="37551" x="1312863" y="4732338"/>
          <p14:tracePt t="37564" x="1366838" y="4687888"/>
          <p14:tracePt t="37581" x="1482725" y="4572000"/>
          <p14:tracePt t="37599" x="1822450" y="4322763"/>
          <p14:tracePt t="37615" x="2125663" y="4098925"/>
          <p14:tracePt t="37632" x="2374900" y="3857625"/>
          <p14:tracePt t="37649" x="2527300" y="3687763"/>
          <p14:tracePt t="37666" x="2616200" y="3581400"/>
          <p14:tracePt t="37681" x="2625725" y="3482975"/>
          <p14:tracePt t="37698" x="2625725" y="3438525"/>
          <p14:tracePt t="37715" x="2608263" y="3402013"/>
          <p14:tracePt t="37731" x="2608263" y="3394075"/>
          <p14:tracePt t="37747" x="2598738" y="3384550"/>
          <p14:tracePt t="37769" x="2598738" y="3375025"/>
          <p14:tracePt t="37781" x="2581275" y="3375025"/>
          <p14:tracePt t="37848" x="2571750" y="3367088"/>
          <p14:tracePt t="37880" x="2571750" y="3357563"/>
          <p14:tracePt t="37888" x="2571750" y="3348038"/>
          <p14:tracePt t="37903" x="2571750" y="3340100"/>
          <p14:tracePt t="37920" x="2581275" y="3340100"/>
          <p14:tracePt t="37960" x="2589213" y="3340100"/>
          <p14:tracePt t="37968" x="2608263" y="3340100"/>
          <p14:tracePt t="37980" x="2616200" y="3340100"/>
          <p14:tracePt t="37996" x="2670175" y="3340100"/>
          <p14:tracePt t="38012" x="2714625" y="3340100"/>
          <p14:tracePt t="38029" x="2759075" y="3330575"/>
          <p14:tracePt t="38047" x="2803525" y="3313113"/>
          <p14:tracePt t="38063" x="2874963" y="3268663"/>
          <p14:tracePt t="38079" x="2919413" y="3241675"/>
          <p14:tracePt t="38096" x="2955925" y="3224213"/>
          <p14:tracePt t="38112" x="2990850" y="3197225"/>
          <p14:tracePt t="38129" x="3027363" y="3179763"/>
          <p14:tracePt t="38146" x="3081338" y="3160713"/>
          <p14:tracePt t="38162" x="3143250" y="3143250"/>
          <p14:tracePt t="38180" x="3179763" y="3143250"/>
          <p14:tracePt t="38195" x="3205163" y="3143250"/>
          <p14:tracePt t="38210" x="3214688" y="3143250"/>
          <p14:tracePt t="38228" x="3224213" y="3143250"/>
          <p14:tracePt t="38245" x="3241675" y="3143250"/>
          <p14:tracePt t="38261" x="3276600" y="3143250"/>
          <p14:tracePt t="38279" x="3313113" y="3170238"/>
          <p14:tracePt t="38295" x="3340100" y="3197225"/>
          <p14:tracePt t="38312" x="3367088" y="3251200"/>
          <p14:tracePt t="38328" x="3394075" y="3375025"/>
          <p14:tracePt t="38345" x="3419475" y="3490913"/>
          <p14:tracePt t="38360" x="3455988" y="3598863"/>
          <p14:tracePt t="38377" x="3455988" y="3633788"/>
          <p14:tracePt t="38393" x="3473450" y="3679825"/>
          <p14:tracePt t="38410" x="3473450" y="3714750"/>
          <p14:tracePt t="38427" x="3482975" y="3759200"/>
          <p14:tracePt t="38443" x="3482975" y="3830638"/>
          <p14:tracePt t="38460" x="3482975" y="3902075"/>
          <p14:tracePt t="38477" x="3482975" y="3973513"/>
          <p14:tracePt t="38493" x="3482975" y="4027488"/>
          <p14:tracePt t="38510" x="3482975" y="4081463"/>
          <p14:tracePt t="38528" x="3482975" y="4187825"/>
          <p14:tracePt t="38543" x="3482975" y="4295775"/>
          <p14:tracePt t="38560" x="3465513" y="4394200"/>
          <p14:tracePt t="38576" x="3429000" y="4510088"/>
          <p14:tracePt t="38593" x="3402013" y="4589463"/>
          <p14:tracePt t="38610" x="3357563" y="4670425"/>
          <p14:tracePt t="38626" x="3295650" y="4741863"/>
          <p14:tracePt t="38642" x="3197225" y="4786313"/>
          <p14:tracePt t="38659" x="3071813" y="4848225"/>
          <p14:tracePt t="38676" x="2946400" y="4911725"/>
          <p14:tracePt t="38692" x="2830513" y="4946650"/>
          <p14:tracePt t="38709" x="2741613" y="4956175"/>
          <p14:tracePt t="38725" x="2616200" y="4983163"/>
          <p14:tracePt t="38743" x="2446338" y="4991100"/>
          <p14:tracePt t="38759" x="2312988" y="4991100"/>
          <p14:tracePt t="38777" x="2232025" y="4991100"/>
          <p14:tracePt t="38791" x="2152650" y="4991100"/>
          <p14:tracePt t="38808" x="2108200" y="4991100"/>
          <p14:tracePt t="38825" x="2081213" y="4991100"/>
          <p14:tracePt t="38841" x="2062163" y="4991100"/>
          <p14:tracePt t="38858" x="2017713" y="4973638"/>
          <p14:tracePt t="38875" x="2000250" y="4956175"/>
          <p14:tracePt t="38891" x="1990725" y="4938713"/>
          <p14:tracePt t="38907" x="1982788" y="4911725"/>
          <p14:tracePt t="38924" x="1973263" y="4830763"/>
          <p14:tracePt t="38940" x="1990725" y="4697413"/>
          <p14:tracePt t="38957" x="2017713" y="4562475"/>
          <p14:tracePt t="38975" x="2071688" y="4394200"/>
          <p14:tracePt t="38991" x="2098675" y="4340225"/>
          <p14:tracePt t="39007" x="2143125" y="4268788"/>
          <p14:tracePt t="39024" x="2232025" y="4179888"/>
          <p14:tracePt t="39040" x="2384425" y="4037013"/>
          <p14:tracePt t="39057" x="2517775" y="3867150"/>
          <p14:tracePt t="39074" x="2616200" y="3732213"/>
          <p14:tracePt t="39090" x="2679700" y="3670300"/>
          <p14:tracePt t="39107" x="2705100" y="3616325"/>
          <p14:tracePt t="39123" x="2759075" y="3554413"/>
          <p14:tracePt t="39140" x="2840038" y="3455988"/>
          <p14:tracePt t="39156" x="2965450" y="3313113"/>
          <p14:tracePt t="39174" x="3054350" y="3214688"/>
          <p14:tracePt t="39191" x="3116263" y="3152775"/>
          <p14:tracePt t="39207" x="3160713" y="3125788"/>
          <p14:tracePt t="39223" x="3187700" y="3108325"/>
          <p14:tracePt t="39239" x="3232150" y="3098800"/>
          <p14:tracePt t="39256" x="3295650" y="3081338"/>
          <p14:tracePt t="39273" x="3330575" y="3071813"/>
          <p14:tracePt t="39289" x="3357563" y="3071813"/>
          <p14:tracePt t="39305" x="3367088" y="3071813"/>
          <p14:tracePt t="39322" x="3384550" y="3071813"/>
          <p14:tracePt t="39340" x="3402013" y="3089275"/>
          <p14:tracePt t="39356" x="3419475" y="3125788"/>
          <p14:tracePt t="39371" x="3446463" y="3179763"/>
          <p14:tracePt t="39388" x="3465513" y="3276600"/>
          <p14:tracePt t="39405" x="3465513" y="3429000"/>
          <p14:tracePt t="39423" x="3465513" y="3660775"/>
          <p14:tracePt t="39439" x="3465513" y="3795713"/>
          <p14:tracePt t="39455" x="3465513" y="3875088"/>
          <p14:tracePt t="39471" x="3465513" y="3946525"/>
          <p14:tracePt t="39489" x="3455988" y="4017963"/>
          <p14:tracePt t="39504" x="3438525" y="4116388"/>
          <p14:tracePt t="39522" x="3411538" y="4205288"/>
          <p14:tracePt t="39538" x="3394075" y="4303713"/>
          <p14:tracePt t="39555" x="3357563" y="4357688"/>
          <p14:tracePt t="39572" x="3330575" y="4429125"/>
          <p14:tracePt t="39587" x="3303588" y="4500563"/>
          <p14:tracePt t="39603" x="3276600" y="4572000"/>
          <p14:tracePt t="39620" x="3232150" y="4652963"/>
          <p14:tracePt t="39639" x="3205163" y="4714875"/>
          <p14:tracePt t="39655" x="3160713" y="4768850"/>
          <p14:tracePt t="39672" x="3062288" y="4776788"/>
          <p14:tracePt t="39688" x="2919413" y="4776788"/>
          <p14:tracePt t="39704" x="2741613" y="4776788"/>
          <p14:tracePt t="39720" x="2571750" y="4776788"/>
          <p14:tracePt t="39737" x="2411413" y="4768850"/>
          <p14:tracePt t="39753" x="2303463" y="4759325"/>
          <p14:tracePt t="39758" x="2259013" y="4732338"/>
          <p14:tracePt t="39771" x="2224088" y="4732338"/>
          <p14:tracePt t="39788" x="2187575" y="4714875"/>
          <p14:tracePt t="39804" x="2143125" y="4697413"/>
          <p14:tracePt t="39820" x="2108200" y="4687888"/>
          <p14:tracePt t="39836" x="2089150" y="4670425"/>
          <p14:tracePt t="39854" x="2081213" y="4616450"/>
          <p14:tracePt t="39869" x="2081213" y="4545013"/>
          <p14:tracePt t="39888" x="2081213" y="4394200"/>
          <p14:tracePt t="39903" x="2081213" y="4313238"/>
          <p14:tracePt t="39919" x="2089150" y="4251325"/>
          <p14:tracePt t="39936" x="2125663" y="4179888"/>
          <p14:tracePt t="39952" x="2170113" y="4071938"/>
          <p14:tracePt t="39969" x="2232025" y="3983038"/>
          <p14:tracePt t="39986" x="2357438" y="3813175"/>
          <p14:tracePt t="40002" x="2482850" y="3660775"/>
          <p14:tracePt t="40019" x="2608263" y="3536950"/>
          <p14:tracePt t="40036" x="2670175" y="3473450"/>
          <p14:tracePt t="40052" x="2714625" y="3429000"/>
          <p14:tracePt t="40068" x="2759075" y="3402013"/>
          <p14:tracePt t="40085" x="2822575" y="3357563"/>
          <p14:tracePt t="40102" x="2965450" y="3276600"/>
          <p14:tracePt t="40118" x="3027363" y="3241675"/>
          <p14:tracePt t="40135" x="3098800" y="3224213"/>
          <p14:tracePt t="40153" x="3143250" y="3197225"/>
          <p14:tracePt t="40168" x="3197225" y="3170238"/>
          <p14:tracePt t="40185" x="3259138" y="3116263"/>
          <p14:tracePt t="40201" x="3330575" y="3071813"/>
          <p14:tracePt t="40218" x="3367088" y="3044825"/>
          <p14:tracePt t="40234" x="3375025" y="3036888"/>
          <p14:tracePt t="40311" x="3384550" y="3062288"/>
          <p14:tracePt t="40319" x="3402013" y="3133725"/>
          <p14:tracePt t="40333" x="3402013" y="3197225"/>
          <p14:tracePt t="40350" x="3419475" y="3375025"/>
          <p14:tracePt t="40366" x="3446463" y="3652838"/>
          <p14:tracePt t="40384" x="3455988" y="3795713"/>
          <p14:tracePt t="40401" x="3455988" y="3938588"/>
          <p14:tracePt t="40416" x="3455988" y="4089400"/>
          <p14:tracePt t="40433" x="3438525" y="4205288"/>
          <p14:tracePt t="40450" x="3402013" y="4322763"/>
          <p14:tracePt t="40467" x="3313113" y="4465638"/>
          <p14:tracePt t="40484" x="3214688" y="4589463"/>
          <p14:tracePt t="40499" x="3143250" y="4679950"/>
          <p14:tracePt t="40516" x="3081338" y="4741863"/>
          <p14:tracePt t="40532" x="3044825" y="4776788"/>
          <p14:tracePt t="40549" x="2990850" y="4813300"/>
          <p14:tracePt t="40565" x="2901950" y="4857750"/>
          <p14:tracePt t="40583" x="2741613" y="4867275"/>
          <p14:tracePt t="40598" x="2679700" y="4867275"/>
          <p14:tracePt t="40616" x="2625725" y="4848225"/>
          <p14:tracePt t="40632" x="2544763" y="4795838"/>
          <p14:tracePt t="40648" x="2465388" y="4732338"/>
          <p14:tracePt t="40667" x="2330450" y="4660900"/>
          <p14:tracePt t="40682" x="2251075" y="4616450"/>
          <p14:tracePt t="40698" x="2187575" y="4562475"/>
          <p14:tracePt t="40715" x="2152650" y="4510088"/>
          <p14:tracePt t="40733" x="2133600" y="4438650"/>
          <p14:tracePt t="40748" x="2133600" y="4322763"/>
          <p14:tracePt t="40754" x="2133600" y="4276725"/>
          <p14:tracePt t="40767" x="2133600" y="4179888"/>
          <p14:tracePt t="40781" x="2133600" y="4116388"/>
          <p14:tracePt t="40799" x="2197100" y="3929063"/>
          <p14:tracePt t="40815" x="2295525" y="3786188"/>
          <p14:tracePt t="40831" x="2393950" y="3687763"/>
          <p14:tracePt t="40847" x="2500313" y="3589338"/>
          <p14:tracePt t="40864" x="2598738" y="3500438"/>
          <p14:tracePt t="40881" x="2724150" y="3384550"/>
          <p14:tracePt t="40897" x="2822575" y="3295650"/>
          <p14:tracePt t="40914" x="2919413" y="3205163"/>
          <p14:tracePt t="40929" x="3017838" y="3160713"/>
          <p14:tracePt t="40947" x="3081338" y="3143250"/>
          <p14:tracePt t="40963" x="3116263" y="3143250"/>
          <p14:tracePt t="40979" x="3160713" y="3143250"/>
          <p14:tracePt t="40997" x="3197225" y="3143250"/>
          <p14:tracePt t="41014" x="3276600" y="3170238"/>
          <p14:tracePt t="41031" x="3357563" y="3224213"/>
          <p14:tracePt t="41047" x="3411538" y="3276600"/>
          <p14:tracePt t="41064" x="3446463" y="3394075"/>
          <p14:tracePt t="41080" x="3455988" y="3536950"/>
          <p14:tracePt t="41096" x="3455988" y="3714750"/>
          <p14:tracePt t="41113" x="3455988" y="3884613"/>
          <p14:tracePt t="41130" x="3438525" y="4071938"/>
          <p14:tracePt t="41146" x="3384550" y="4214813"/>
          <p14:tracePt t="41162" x="3357563" y="4348163"/>
          <p14:tracePt t="41180" x="3286125" y="4473575"/>
          <p14:tracePt t="41196" x="3214688" y="4616450"/>
          <p14:tracePt t="41213" x="3125788" y="4705350"/>
          <p14:tracePt t="41229" x="3044825" y="4751388"/>
          <p14:tracePt t="41246" x="2894013" y="4786313"/>
          <p14:tracePt t="41262" x="2759075" y="4795838"/>
          <p14:tracePt t="41279" x="2598738" y="4795838"/>
          <p14:tracePt t="41295" x="2482850" y="4795838"/>
          <p14:tracePt t="41312" x="2393950" y="4751388"/>
          <p14:tracePt t="41328" x="2366963" y="4714875"/>
          <p14:tracePt t="41345" x="2347913" y="4625975"/>
          <p14:tracePt t="41362" x="2347913" y="4483100"/>
          <p14:tracePt t="41378" x="2366963" y="4313238"/>
          <p14:tracePt t="41395" x="2411413" y="4170363"/>
          <p14:tracePt t="41410" x="2490788" y="4027488"/>
          <p14:tracePt t="41426" x="2544763" y="3938588"/>
          <p14:tracePt t="41444" x="2633663" y="3840163"/>
          <p14:tracePt t="41461" x="2803525" y="3732213"/>
          <p14:tracePt t="41476" x="2946400" y="3643313"/>
          <p14:tracePt t="41495" x="3089275" y="3562350"/>
          <p14:tracePt t="41511" x="3125788" y="3562350"/>
          <p14:tracePt t="41527" x="3143250" y="3562350"/>
          <p14:tracePt t="41592" x="3152775" y="3581400"/>
          <p14:tracePt t="41599" x="3179763" y="3643313"/>
          <p14:tracePt t="41610" x="3197225" y="3705225"/>
          <p14:tracePt t="41627" x="3224213" y="3884613"/>
          <p14:tracePt t="41644" x="3224213" y="4054475"/>
          <p14:tracePt t="41659" x="3224213" y="4160838"/>
          <p14:tracePt t="41676" x="3214688" y="4241800"/>
          <p14:tracePt t="41695" x="3170238" y="4322763"/>
          <p14:tracePt t="41710" x="3152775" y="4340225"/>
          <p14:tracePt t="41727" x="3133725" y="4375150"/>
          <p14:tracePt t="42559" x="3170238" y="4375150"/>
          <p14:tracePt t="42567" x="3259138" y="4348163"/>
          <p14:tracePt t="42576" x="3348038" y="4313238"/>
          <p14:tracePt t="42589" x="3446463" y="4268788"/>
          <p14:tracePt t="42607" x="3822700" y="4054475"/>
          <p14:tracePt t="42622" x="4017963" y="3938588"/>
          <p14:tracePt t="42639" x="4187825" y="3795713"/>
          <p14:tracePt t="42655" x="4367213" y="3660775"/>
          <p14:tracePt t="42673" x="4545013" y="3509963"/>
          <p14:tracePt t="42688" x="4732338" y="3357563"/>
          <p14:tracePt t="42705" x="4973638" y="3133725"/>
          <p14:tracePt t="42720" x="5143500" y="2955925"/>
          <p14:tracePt t="42738" x="5268913" y="2847975"/>
          <p14:tracePt t="42755" x="5357813" y="2813050"/>
          <p14:tracePt t="42761" x="5384800" y="2786063"/>
          <p14:tracePt t="42771" x="5394325" y="2776538"/>
          <p14:tracePt t="42787" x="5473700" y="2714625"/>
          <p14:tracePt t="42804" x="5554663" y="2589213"/>
          <p14:tracePt t="42820" x="5599113" y="2465388"/>
          <p14:tracePt t="42837" x="5608638" y="2401888"/>
          <p14:tracePt t="42855" x="5608638" y="2347913"/>
          <p14:tracePt t="42870" x="5608638" y="2322513"/>
          <p14:tracePt t="42887" x="5608638" y="2268538"/>
          <p14:tracePt t="42904" x="5634038" y="2160588"/>
          <p14:tracePt t="42921" x="5643563" y="2071688"/>
          <p14:tracePt t="42937" x="5670550" y="1973263"/>
          <p14:tracePt t="42952" x="5697538" y="1911350"/>
          <p14:tracePt t="42970" x="5697538" y="1847850"/>
          <p14:tracePt t="42986" x="5715000" y="1830388"/>
          <p14:tracePt t="43003" x="5715000" y="1776413"/>
          <p14:tracePt t="43019" x="5724525" y="1697038"/>
          <p14:tracePt t="43036" x="5732463" y="1616075"/>
          <p14:tracePt t="43052" x="5732463" y="1562100"/>
          <p14:tracePt t="43069" x="5741988" y="1536700"/>
          <p14:tracePt t="43151" x="5741988" y="1527175"/>
          <p14:tracePt t="43199" x="5751513" y="1517650"/>
          <p14:tracePt t="43206" x="5759450" y="1517650"/>
          <p14:tracePt t="43218" x="5768975" y="1517650"/>
          <p14:tracePt t="43235" x="5822950" y="1536700"/>
          <p14:tracePt t="43251" x="5857875" y="1554163"/>
          <p14:tracePt t="43255" x="5894388" y="1571625"/>
          <p14:tracePt t="43267" x="5911850" y="1581150"/>
          <p14:tracePt t="43285" x="5919788" y="1589088"/>
          <p14:tracePt t="43300" x="5929313" y="1589088"/>
          <p14:tracePt t="43375" x="5938838" y="1589088"/>
          <p14:tracePt t="43383" x="5938838" y="1608138"/>
          <p14:tracePt t="43400" x="5946775" y="1670050"/>
          <p14:tracePt t="43417" x="5946775" y="1741488"/>
          <p14:tracePt t="43434" x="5965825" y="1830388"/>
          <p14:tracePt t="43451" x="5983288" y="1901825"/>
          <p14:tracePt t="43468" x="5991225" y="1990725"/>
          <p14:tracePt t="43484" x="6027738" y="2116138"/>
          <p14:tracePt t="43499" x="6072188" y="2251075"/>
          <p14:tracePt t="43517" x="6089650" y="2312988"/>
          <p14:tracePt t="43533" x="6099175" y="2322513"/>
          <p14:tracePt t="43567" x="6089650" y="2224088"/>
          <p14:tracePt t="43584" x="6054725" y="2116138"/>
          <p14:tracePt t="43600" x="6010275" y="1990725"/>
          <p14:tracePt t="43616" x="5973763" y="1893888"/>
          <p14:tracePt t="43632" x="5894388" y="1785938"/>
          <p14:tracePt t="43649" x="5830888" y="1704975"/>
          <p14:tracePt t="43666" x="5786438" y="1670050"/>
          <p14:tracePt t="43682" x="5768975" y="1652588"/>
          <p14:tracePt t="43698" x="5759450" y="1633538"/>
          <p14:tracePt t="43715" x="5741988" y="1589088"/>
          <p14:tracePt t="43733" x="5741988" y="1544638"/>
          <p14:tracePt t="43749" x="5741988" y="1527175"/>
          <p14:tracePt t="43767" x="5741988" y="1500188"/>
          <p14:tracePt t="43783" x="5751513" y="1500188"/>
          <p14:tracePt t="43800" x="5776913" y="1490663"/>
          <p14:tracePt t="43817" x="5803900" y="1490663"/>
          <p14:tracePt t="43831" x="5830888" y="1482725"/>
          <p14:tracePt t="43849" x="5857875" y="1482725"/>
          <p14:tracePt t="43866" x="5867400" y="1482725"/>
          <p14:tracePt t="43881" x="5884863" y="1482725"/>
          <p14:tracePt t="43914" x="5894388" y="1473200"/>
          <p14:tracePt t="43931" x="5902325" y="1473200"/>
          <p14:tracePt t="43948" x="5911850" y="1465263"/>
          <p14:tracePt t="43964" x="5919788" y="1455738"/>
          <p14:tracePt t="43982" x="5919788" y="1428750"/>
          <p14:tracePt t="43999" x="5919788" y="1419225"/>
          <p14:tracePt t="44014" x="5919788" y="1411288"/>
          <p14:tracePt t="44031" x="5919788" y="1393825"/>
          <p14:tracePt t="44048" x="5857875" y="1374775"/>
          <p14:tracePt t="44063" x="5732463" y="1347788"/>
          <p14:tracePt t="44080" x="5518150" y="1303338"/>
          <p14:tracePt t="44098" x="5224463" y="1258888"/>
          <p14:tracePt t="44114" x="4965700" y="1223963"/>
          <p14:tracePt t="44131" x="4759325" y="1223963"/>
          <p14:tracePt t="44147" x="4643438" y="1223963"/>
          <p14:tracePt t="44163" x="4562475" y="1223963"/>
          <p14:tracePt t="44180" x="4465638" y="1223963"/>
          <p14:tracePt t="44197" x="4340225" y="1223963"/>
          <p14:tracePt t="44213" x="4197350" y="1223963"/>
          <p14:tracePt t="44230" x="3894138" y="1196975"/>
          <p14:tracePt t="44247" x="3633788" y="1125538"/>
          <p14:tracePt t="44263" x="3268663" y="1017588"/>
          <p14:tracePt t="44281" x="2982913" y="938213"/>
          <p14:tracePt t="44296" x="2830513" y="874713"/>
          <p14:tracePt t="44313" x="2803525" y="857250"/>
          <p14:tracePt t="44359" x="2795588" y="857250"/>
          <p14:tracePt t="44375" x="2795588" y="847725"/>
          <p14:tracePt t="44390" x="2795588" y="839788"/>
          <p14:tracePt t="44406" x="2795588" y="822325"/>
          <p14:tracePt t="44462" x="2795588" y="812800"/>
          <p14:tracePt t="44550" x="2776538" y="803275"/>
          <p14:tracePt t="44558" x="2732088" y="776288"/>
          <p14:tracePt t="44567" x="2697163" y="768350"/>
          <p14:tracePt t="44577" x="2643188" y="758825"/>
          <p14:tracePt t="44595" x="2571750" y="741363"/>
          <p14:tracePt t="44611" x="2544763" y="741363"/>
          <p14:tracePt t="44627" x="2536825" y="741363"/>
          <p14:tracePt t="45566" x="2562225" y="741363"/>
          <p14:tracePt t="45575" x="2625725" y="750888"/>
          <p14:tracePt t="45590" x="2813050" y="812800"/>
          <p14:tracePt t="45606" x="3089275" y="901700"/>
          <p14:tracePt t="45623" x="3394075" y="990600"/>
          <p14:tracePt t="45639" x="3724275" y="1125538"/>
          <p14:tracePt t="45656" x="3965575" y="1231900"/>
          <p14:tracePt t="45671" x="4251325" y="1366838"/>
          <p14:tracePt t="45688" x="4633913" y="1598613"/>
          <p14:tracePt t="45705" x="5027613" y="1901825"/>
          <p14:tracePt t="45721" x="5446713" y="2205038"/>
          <p14:tracePt t="45738" x="5786438" y="2482850"/>
          <p14:tracePt t="45754" x="5991225" y="2670175"/>
          <p14:tracePt t="45770" x="6108700" y="2830513"/>
          <p14:tracePt t="45776" x="6153150" y="2901950"/>
          <p14:tracePt t="45788" x="6188075" y="2955925"/>
          <p14:tracePt t="45804" x="6242050" y="3017838"/>
          <p14:tracePt t="45822" x="6303963" y="3116263"/>
          <p14:tracePt t="45838" x="6330950" y="3152775"/>
          <p14:tracePt t="45855" x="6357938" y="3187700"/>
          <p14:tracePt t="45871" x="6375400" y="3214688"/>
          <p14:tracePt t="45887" x="6394450" y="3232150"/>
          <p14:tracePt t="45905" x="6411913" y="3251200"/>
          <p14:tracePt t="45921" x="6419850" y="3276600"/>
          <p14:tracePt t="45938" x="6438900" y="3295650"/>
          <p14:tracePt t="45953" x="6456363" y="3322638"/>
          <p14:tracePt t="45970" x="6456363" y="3330575"/>
          <p14:tracePt t="45986" x="6456363" y="3340100"/>
          <p14:tracePt t="46004" x="6465888" y="3348038"/>
          <p14:tracePt t="46020" x="6473825" y="3367088"/>
          <p14:tracePt t="46053" x="6483350" y="3384550"/>
          <p14:tracePt t="46246" x="6473825" y="3375025"/>
          <p14:tracePt t="46263" x="6456363" y="3357563"/>
          <p14:tracePt t="46271" x="6446838" y="3357563"/>
          <p14:tracePt t="46286" x="6402388" y="3330575"/>
          <p14:tracePt t="46302" x="6375400" y="3313113"/>
          <p14:tracePt t="46335" x="6367463" y="3313113"/>
          <p14:tracePt t="46651" x="6367463" y="3303588"/>
          <p14:tracePt t="46668" x="6357938" y="3276600"/>
          <p14:tracePt t="46686" x="6340475" y="3232150"/>
          <p14:tracePt t="46700" x="6330950" y="3214688"/>
          <p14:tracePt t="46718" x="6323013" y="3160713"/>
          <p14:tracePt t="46735" x="6323013" y="3116263"/>
          <p14:tracePt t="46751" x="6323013" y="3108325"/>
          <p14:tracePt t="46768" x="6323013" y="3089275"/>
          <p14:tracePt t="47055" x="6323013" y="3108325"/>
          <p14:tracePt t="47062" x="6323013" y="3160713"/>
          <p14:tracePt t="47071" x="6323013" y="3205163"/>
          <p14:tracePt t="47080" x="6323013" y="3268663"/>
          <p14:tracePt t="47098" x="6340475" y="3340100"/>
          <p14:tracePt t="47117" x="6348413" y="3384550"/>
          <p14:tracePt t="47132" x="6367463" y="3411538"/>
          <p14:tracePt t="47147" x="6367463" y="3419475"/>
          <p14:tracePt t="47163" x="6375400" y="3446463"/>
          <p14:tracePt t="47180" x="6394450" y="3482975"/>
          <p14:tracePt t="47197" x="6411913" y="3536950"/>
          <p14:tracePt t="47214" x="6456363" y="3652838"/>
          <p14:tracePt t="47230" x="6483350" y="3705225"/>
          <p14:tracePt t="47248" x="6500813" y="3741738"/>
          <p14:tracePt t="47263" x="6510338" y="3776663"/>
          <p14:tracePt t="47280" x="6510338" y="3830638"/>
          <p14:tracePt t="47297" x="6510338" y="3902075"/>
          <p14:tracePt t="47313" x="6518275" y="3973513"/>
          <p14:tracePt t="47330" x="6537325" y="4062413"/>
          <p14:tracePt t="47346" x="6545263" y="4125913"/>
          <p14:tracePt t="47363" x="6554788" y="4170363"/>
          <p14:tracePt t="47379" x="6554788" y="4205288"/>
          <p14:tracePt t="47397" x="6562725" y="4268788"/>
          <p14:tracePt t="47413" x="6562725" y="4286250"/>
          <p14:tracePt t="47429" x="6572250" y="4348163"/>
          <p14:tracePt t="47447" x="6581775" y="4367213"/>
          <p14:tracePt t="47462" x="6581775" y="4375150"/>
          <p14:tracePt t="47479" x="6581775" y="4384675"/>
          <p14:tracePt t="47577" x="6581775" y="4367213"/>
          <p14:tracePt t="47583" x="6572250" y="4313238"/>
          <p14:tracePt t="47594" x="6554788" y="4268788"/>
          <p14:tracePt t="47611" x="6491288" y="4143375"/>
          <p14:tracePt t="47629" x="6429375" y="3956050"/>
          <p14:tracePt t="47645" x="6402388" y="3894138"/>
          <p14:tracePt t="47661" x="6357938" y="3741738"/>
          <p14:tracePt t="47678" x="6340475" y="3660775"/>
          <p14:tracePt t="47696" x="6313488" y="3544888"/>
          <p14:tracePt t="47711" x="6296025" y="3419475"/>
          <p14:tracePt t="47728" x="6269038" y="3303588"/>
          <p14:tracePt t="47744" x="6251575" y="3224213"/>
          <p14:tracePt t="47761" x="6224588" y="3170238"/>
          <p14:tracePt t="47766" x="6224588" y="3160713"/>
          <p14:tracePt t="47778" x="6215063" y="3152775"/>
          <p14:tracePt t="47794" x="6197600" y="3125788"/>
          <p14:tracePt t="47810" x="6188075" y="3116263"/>
          <p14:tracePt t="47827" x="6188075" y="3108325"/>
          <p14:tracePt t="47894" x="6170613" y="3143250"/>
          <p14:tracePt t="47902" x="6170613" y="3170238"/>
          <p14:tracePt t="47914" x="6170613" y="3214688"/>
          <p14:tracePt t="47927" x="6170613" y="3340100"/>
          <p14:tracePt t="47944" x="6188075" y="3527425"/>
          <p14:tracePt t="47959" x="6224588" y="3705225"/>
          <p14:tracePt t="47976" x="6296025" y="3911600"/>
          <p14:tracePt t="47993" x="6357938" y="4098925"/>
          <p14:tracePt t="48010" x="6419850" y="4251325"/>
          <p14:tracePt t="48026" x="6465888" y="4384675"/>
          <p14:tracePt t="48042" x="6483350" y="4483100"/>
          <p14:tracePt t="48059" x="6500813" y="4589463"/>
          <p14:tracePt t="48077" x="6518275" y="4705350"/>
          <p14:tracePt t="48093" x="6545263" y="4741863"/>
          <p14:tracePt t="48110" x="6545263" y="4786313"/>
          <p14:tracePt t="48326" x="6554788" y="4786313"/>
          <p14:tracePt t="48334" x="6554788" y="4776788"/>
          <p14:tracePt t="48346" x="6554788" y="4741863"/>
          <p14:tracePt t="48358" x="6554788" y="4633913"/>
          <p14:tracePt t="48376" x="6554788" y="4491038"/>
          <p14:tracePt t="48392" x="6537325" y="4367213"/>
          <p14:tracePt t="48409" x="6491288" y="4241800"/>
          <p14:tracePt t="48424" x="6438900" y="4108450"/>
          <p14:tracePt t="48440" x="6411913" y="3956050"/>
          <p14:tracePt t="48457" x="6375400" y="3759200"/>
          <p14:tracePt t="48473" x="6296025" y="3509963"/>
          <p14:tracePt t="48490" x="6242050" y="3313113"/>
          <p14:tracePt t="48506" x="6224588" y="3214688"/>
          <p14:tracePt t="48523" x="6197600" y="3133725"/>
          <p14:tracePt t="48539" x="6188075" y="3098800"/>
          <p14:tracePt t="48557" x="6180138" y="3081338"/>
          <p14:tracePt t="48573" x="6170613" y="3062288"/>
          <p14:tracePt t="48590" x="6170613" y="3054350"/>
          <p14:tracePt t="48694" x="6170613" y="3081338"/>
          <p14:tracePt t="48703" x="6188075" y="3170238"/>
          <p14:tracePt t="48711" x="6224588" y="3276600"/>
          <p14:tracePt t="48722" x="6259513" y="3402013"/>
          <p14:tracePt t="48739" x="6340475" y="3687763"/>
          <p14:tracePt t="48755" x="6438900" y="4010025"/>
          <p14:tracePt t="48772" x="6510338" y="4276725"/>
          <p14:tracePt t="48778" x="6562725" y="4456113"/>
          <p14:tracePt t="48789" x="6599238" y="4581525"/>
          <p14:tracePt t="48805" x="6705600" y="4902200"/>
          <p14:tracePt t="48823" x="6732588" y="5010150"/>
          <p14:tracePt t="48839" x="6751638" y="5081588"/>
          <p14:tracePt t="48856" x="6759575" y="5116513"/>
          <p14:tracePt t="48872" x="6769100" y="5133975"/>
          <p14:tracePt t="48889" x="6777038" y="5153025"/>
          <p14:tracePt t="49030" x="6786563" y="5143500"/>
          <p14:tracePt t="49038" x="6786563" y="5089525"/>
          <p14:tracePt t="49054" x="6840538" y="4911725"/>
          <p14:tracePt t="49071" x="6867525" y="4705350"/>
          <p14:tracePt t="49088" x="6875463" y="4491038"/>
          <p14:tracePt t="49103" x="6875463" y="4322763"/>
          <p14:tracePt t="49119" x="6875463" y="4160838"/>
          <p14:tracePt t="49137" x="6884988" y="3983038"/>
          <p14:tracePt t="49154" x="6884988" y="3768725"/>
          <p14:tracePt t="49169" x="6884988" y="3589338"/>
          <p14:tracePt t="49186" x="6884988" y="3490913"/>
          <p14:tracePt t="49203" x="6884988" y="3446463"/>
          <p14:tracePt t="49221" x="6875463" y="3429000"/>
          <p14:tracePt t="49366" x="6875463" y="3438525"/>
          <p14:tracePt t="49374" x="6884988" y="3446463"/>
          <p14:tracePt t="49387" x="6902450" y="3455988"/>
          <p14:tracePt t="49402" x="6929438" y="3482975"/>
          <p14:tracePt t="49419" x="6938963" y="3500438"/>
          <p14:tracePt t="49453" x="6938963" y="3509963"/>
          <p14:tracePt t="49478" x="6938963" y="3517900"/>
          <p14:tracePt t="49488" x="6902450" y="3517900"/>
          <p14:tracePt t="49502" x="6804025" y="3455988"/>
          <p14:tracePt t="49519" x="6688138" y="3375025"/>
          <p14:tracePt t="49535" x="6562725" y="3286125"/>
          <p14:tracePt t="49551" x="6491288" y="3214688"/>
          <p14:tracePt t="49569" x="6446838" y="3160713"/>
          <p14:tracePt t="49585" x="6438900" y="3143250"/>
          <p14:tracePt t="49601" x="6429375" y="3116263"/>
          <p14:tracePt t="49617" x="6429375" y="3108325"/>
          <p14:tracePt t="49646" x="6429375" y="3089275"/>
          <p14:tracePt t="49671" x="6429375" y="3081338"/>
          <p14:tracePt t="49688" x="6429375" y="3062288"/>
          <p14:tracePt t="49695" x="6429375" y="3054350"/>
          <p14:tracePt t="49704" x="6438900" y="3054350"/>
          <p14:tracePt t="49718" x="6456363" y="3036888"/>
          <p14:tracePt t="49734" x="6483350" y="3017838"/>
          <p14:tracePt t="49750" x="6518275" y="3009900"/>
          <p14:tracePt t="49767" x="6589713" y="2990850"/>
          <p14:tracePt t="49773" x="6616700" y="2990850"/>
          <p14:tracePt t="49784" x="6653213" y="2990850"/>
          <p14:tracePt t="49800" x="6715125" y="2990850"/>
          <p14:tracePt t="49817" x="6777038" y="2990850"/>
          <p14:tracePt t="49832" x="6831013" y="2982913"/>
          <p14:tracePt t="49850" x="6867525" y="2965450"/>
          <p14:tracePt t="49867" x="6875463" y="2965450"/>
          <p14:tracePt t="49882" x="6884988" y="2965450"/>
          <p14:tracePt t="49900" x="6894513" y="2965450"/>
          <p14:tracePt t="49916" x="6902450" y="2965450"/>
          <p14:tracePt t="49932" x="6938963" y="2973388"/>
          <p14:tracePt t="49950" x="7018338" y="3054350"/>
          <p14:tracePt t="49966" x="7062788" y="3116263"/>
          <p14:tracePt t="49984" x="7099300" y="3179763"/>
          <p14:tracePt t="49999" x="7126288" y="3259138"/>
          <p14:tracePt t="50016" x="7161213" y="3367088"/>
          <p14:tracePt t="50032" x="7197725" y="3473450"/>
          <p14:tracePt t="50049" x="7251700" y="3608388"/>
          <p14:tracePt t="50066" x="7296150" y="3724275"/>
          <p14:tracePt t="50081" x="7331075" y="3848100"/>
          <p14:tracePt t="50099" x="7340600" y="3990975"/>
          <p14:tracePt t="50115" x="7385050" y="4170363"/>
          <p14:tracePt t="50132" x="7429500" y="4322763"/>
          <p14:tracePt t="50149" x="7456488" y="4473575"/>
          <p14:tracePt t="50165" x="7466013" y="4500563"/>
          <p14:tracePt t="50182" x="7466013" y="4581525"/>
          <p14:tracePt t="50199" x="7466013" y="4652963"/>
          <p14:tracePt t="50215" x="7466013" y="4732338"/>
          <p14:tracePt t="50231" x="7466013" y="4803775"/>
          <p14:tracePt t="50247" x="7466013" y="4848225"/>
          <p14:tracePt t="50264" x="7429500" y="4911725"/>
          <p14:tracePt t="50281" x="7402513" y="4929188"/>
          <p14:tracePt t="50298" x="7375525" y="4938713"/>
          <p14:tracePt t="50313" x="7358063" y="4938713"/>
          <p14:tracePt t="50330" x="7340600" y="4938713"/>
          <p14:tracePt t="50346" x="7313613" y="4938713"/>
          <p14:tracePt t="50363" x="7242175" y="4875213"/>
          <p14:tracePt t="50380" x="7161213" y="4776788"/>
          <p14:tracePt t="50398" x="7037388" y="4589463"/>
          <p14:tracePt t="50413" x="6983413" y="4473575"/>
          <p14:tracePt t="50430" x="6956425" y="4367213"/>
          <p14:tracePt t="50447" x="6956425" y="4251325"/>
          <p14:tracePt t="50463" x="6956425" y="4160838"/>
          <p14:tracePt t="50479" x="6956425" y="4071938"/>
          <p14:tracePt t="50497" x="6956425" y="4000500"/>
          <p14:tracePt t="50513" x="6956425" y="3938588"/>
          <p14:tracePt t="50529" x="6956425" y="3857625"/>
          <p14:tracePt t="50546" x="6956425" y="3776663"/>
          <p14:tracePt t="50562" x="6946900" y="3687763"/>
          <p14:tracePt t="50579" x="6946900" y="3589338"/>
          <p14:tracePt t="50596" x="6919913" y="3500438"/>
          <p14:tracePt t="50612" x="6902450" y="3446463"/>
          <p14:tracePt t="50614" x="6894513" y="3419475"/>
          <p14:tracePt t="50628" x="6884988" y="3394075"/>
          <p14:tracePt t="50645" x="6848475" y="3313113"/>
          <p14:tracePt t="50662" x="6840538" y="3295650"/>
          <p14:tracePt t="50678" x="6831013" y="3251200"/>
          <p14:tracePt t="50694" x="6831013" y="3214688"/>
          <p14:tracePt t="50712" x="6831013" y="3160713"/>
          <p14:tracePt t="50728" x="6813550" y="3116263"/>
          <p14:tracePt t="50768" x="6813550" y="3108325"/>
          <p14:tracePt t="50778" x="6813550" y="3098800"/>
          <p14:tracePt t="50799" x="6813550" y="3081338"/>
          <p14:tracePt t="50815" x="6823075" y="3062288"/>
          <p14:tracePt t="50829" x="6840538" y="3044825"/>
          <p14:tracePt t="50846" x="6867525" y="3036888"/>
          <p14:tracePt t="50861" x="6875463" y="3036888"/>
          <p14:tracePt t="50877" x="6929438" y="3009900"/>
          <p14:tracePt t="50893" x="6965950" y="3009900"/>
          <p14:tracePt t="50911" x="7000875" y="3009900"/>
          <p14:tracePt t="50926" x="7054850" y="3009900"/>
          <p14:tracePt t="50943" x="7099300" y="3009900"/>
          <p14:tracePt t="50960" x="7134225" y="3009900"/>
          <p14:tracePt t="50976" x="7153275" y="3009900"/>
          <p14:tracePt t="50993" x="7161213" y="3009900"/>
          <p14:tracePt t="51009" x="7170738" y="3009900"/>
          <p14:tracePt t="51026" x="7180263" y="3009900"/>
          <p14:tracePt t="51042" x="7205663" y="3009900"/>
          <p14:tracePt t="51059" x="7251700" y="3027363"/>
          <p14:tracePt t="51077" x="7277100" y="3054350"/>
          <p14:tracePt t="51094" x="7277100" y="3062288"/>
          <p14:tracePt t="51111" x="7286625" y="3089275"/>
          <p14:tracePt t="51126" x="7296150" y="3116263"/>
          <p14:tracePt t="51143" x="7304088" y="3143250"/>
          <p14:tracePt t="51160" x="7304088" y="3179763"/>
          <p14:tracePt t="51176" x="7313613" y="3224213"/>
          <p14:tracePt t="51193" x="7323138" y="3303588"/>
          <p14:tracePt t="51209" x="7348538" y="3419475"/>
          <p14:tracePt t="51225" x="7367588" y="3554413"/>
          <p14:tracePt t="51242" x="7394575" y="3705225"/>
          <p14:tracePt t="51258" x="7402513" y="3822700"/>
          <p14:tracePt t="51275" x="7429500" y="3929063"/>
          <p14:tracePt t="51279" x="7439025" y="3965575"/>
          <p14:tracePt t="51293" x="7466013" y="4027488"/>
          <p14:tracePt t="51309" x="7510463" y="4170363"/>
          <p14:tracePt t="51325" x="7527925" y="4259263"/>
          <p14:tracePt t="51342" x="7537450" y="4367213"/>
          <p14:tracePt t="51359" x="7537450" y="4500563"/>
          <p14:tracePt t="51375" x="7537450" y="4616450"/>
          <p14:tracePt t="51392" x="7518400" y="4724400"/>
          <p14:tracePt t="51408" x="7500938" y="4813300"/>
          <p14:tracePt t="51425" x="7491413" y="4848225"/>
          <p14:tracePt t="51463" x="7483475" y="4848225"/>
          <p14:tracePt t="51473" x="7456488" y="4848225"/>
          <p14:tracePt t="51491" x="7385050" y="4848225"/>
          <p14:tracePt t="51508" x="7269163" y="4776788"/>
          <p14:tracePt t="51524" x="7134225" y="4652963"/>
          <p14:tracePt t="51540" x="7037388" y="4510088"/>
          <p14:tracePt t="51558" x="6894513" y="4259263"/>
          <p14:tracePt t="51575" x="6858000" y="4125913"/>
          <p14:tracePt t="51590" x="6848475" y="4027488"/>
          <p14:tracePt t="51607" x="6848475" y="3902075"/>
          <p14:tracePt t="51623" x="6848475" y="3724275"/>
          <p14:tracePt t="51640" x="6848475" y="3544888"/>
          <p14:tracePt t="51657" x="6840538" y="3375025"/>
          <p14:tracePt t="51674" x="6813550" y="3259138"/>
          <p14:tracePt t="51690" x="6804025" y="3170238"/>
          <p14:tracePt t="51707" x="6796088" y="3098800"/>
          <p14:tracePt t="51724" x="6796088" y="3027363"/>
          <p14:tracePt t="51739" x="6796088" y="2990850"/>
          <p14:tracePt t="51757" x="6823075" y="2938463"/>
          <p14:tracePt t="51774" x="6831013" y="2928938"/>
          <p14:tracePt t="51790" x="6858000" y="2928938"/>
          <p14:tracePt t="51805" x="6875463" y="2928938"/>
          <p14:tracePt t="51823" x="6902450" y="2928938"/>
          <p14:tracePt t="51839" x="6946900" y="2928938"/>
          <p14:tracePt t="51856" x="6991350" y="2928938"/>
          <p14:tracePt t="51873" x="7027863" y="2928938"/>
          <p14:tracePt t="51889" x="7045325" y="2928938"/>
          <p14:tracePt t="51906" x="7062788" y="2928938"/>
          <p14:tracePt t="51922" x="7081838" y="2946400"/>
          <p14:tracePt t="51939" x="7099300" y="2973388"/>
          <p14:tracePt t="51955" x="7116763" y="3027363"/>
          <p14:tracePt t="51973" x="7134225" y="3125788"/>
          <p14:tracePt t="51989" x="7170738" y="3322638"/>
          <p14:tracePt t="52006" x="7180263" y="3438525"/>
          <p14:tracePt t="52022" x="7180263" y="3509963"/>
          <p14:tracePt t="52038" x="7161213" y="3598863"/>
          <p14:tracePt t="52055" x="7116763" y="3679825"/>
          <p14:tracePt t="52071" x="7099300" y="3741738"/>
          <p14:tracePt t="52087" x="7081838" y="3786188"/>
          <p14:tracePt t="52105" x="7062788" y="3803650"/>
          <p14:tracePt t="52120" x="7062788" y="3813175"/>
          <p14:tracePt t="52137" x="7054850" y="3813175"/>
          <p14:tracePt t="52153" x="7045325" y="3813175"/>
          <p14:tracePt t="52171" x="7000875" y="3803650"/>
          <p14:tracePt t="52189" x="6911975" y="3697288"/>
          <p14:tracePt t="52204" x="6867525" y="3652838"/>
          <p14:tracePt t="52222" x="6769100" y="3517900"/>
          <p14:tracePt t="52238" x="6751638" y="3402013"/>
          <p14:tracePt t="52254" x="6751638" y="3286125"/>
          <p14:tracePt t="52271" x="6751638" y="3197225"/>
          <p14:tracePt t="52277" x="6751638" y="3160713"/>
          <p14:tracePt t="52287" x="6769100" y="3143250"/>
          <p14:tracePt t="52304" x="6786563" y="3098800"/>
          <p14:tracePt t="52320" x="6831013" y="3054350"/>
          <p14:tracePt t="52336" x="6858000" y="3027363"/>
          <p14:tracePt t="52353" x="6894513" y="3017838"/>
          <p14:tracePt t="52369" x="6902450" y="3017838"/>
          <p14:tracePt t="52386" x="6938963" y="3017838"/>
          <p14:tracePt t="52403" x="6983413" y="3017838"/>
          <p14:tracePt t="52420" x="7045325" y="3108325"/>
          <p14:tracePt t="52437" x="7143750" y="3348038"/>
          <p14:tracePt t="52454" x="7161213" y="3500438"/>
          <p14:tracePt t="52470" x="7180263" y="3633788"/>
          <p14:tracePt t="52487" x="7180263" y="3714750"/>
          <p14:tracePt t="52503" x="7170738" y="3768725"/>
          <p14:tracePt t="52519" x="7161213" y="3786188"/>
          <p14:tracePt t="52734" x="7153275" y="3786188"/>
          <p14:tracePt t="52768" x="7143750" y="3786188"/>
          <p14:tracePt t="52789" x="7143750" y="3776663"/>
          <p14:tracePt t="52805" x="7143750" y="3768725"/>
          <p14:tracePt t="53805" x="7143750" y="3759200"/>
          <p14:tracePt t="53813" x="7126288" y="3741738"/>
          <p14:tracePt t="54029" x="7116763" y="3732213"/>
          <p14:tracePt t="54047" x="7099300" y="3724275"/>
          <p14:tracePt t="54053" x="7089775" y="3714750"/>
          <p14:tracePt t="54064" x="7081838" y="3714750"/>
          <p14:tracePt t="54079" x="7062788" y="3705225"/>
          <p14:tracePt t="54117" x="7054850" y="3705225"/>
          <p14:tracePt t="54181" x="7054850" y="3697288"/>
          <p14:tracePt t="54429" x="7045325" y="3697288"/>
          <p14:tracePt t="54437" x="7037388" y="3697288"/>
          <p14:tracePt t="54447" x="7010400" y="3697288"/>
          <p14:tracePt t="54458" x="6973888" y="3697288"/>
          <p14:tracePt t="54475" x="6867525" y="3697288"/>
          <p14:tracePt t="54492" x="6724650" y="3697288"/>
          <p14:tracePt t="54509" x="6473825" y="3697288"/>
          <p14:tracePt t="54525" x="6340475" y="3705225"/>
          <p14:tracePt t="54542" x="6232525" y="3732213"/>
          <p14:tracePt t="54559" x="6188075" y="3741738"/>
          <p14:tracePt t="54574" x="6161088" y="3751263"/>
          <p14:tracePt t="54590" x="6143625" y="3759200"/>
          <p14:tracePt t="54608" x="6126163" y="3759200"/>
          <p14:tracePt t="54625" x="6099175" y="3776663"/>
          <p14:tracePt t="54641" x="6081713" y="3776663"/>
          <p14:tracePt t="54657" x="6054725" y="3795713"/>
          <p14:tracePt t="54674" x="6037263" y="3803650"/>
          <p14:tracePt t="54707" x="6027738" y="3803650"/>
          <p14:tracePt t="54723" x="6010275" y="3813175"/>
          <p14:tracePt t="54740" x="5991225" y="3813175"/>
          <p14:tracePt t="54757" x="5929313" y="3813175"/>
          <p14:tracePt t="54774" x="5857875" y="3813175"/>
          <p14:tracePt t="54790" x="5751513" y="3795713"/>
          <p14:tracePt t="54806" x="5589588" y="3714750"/>
          <p14:tracePt t="54823" x="5330825" y="3562350"/>
          <p14:tracePt t="54840" x="4983163" y="3367088"/>
          <p14:tracePt t="54856" x="4625975" y="3152775"/>
          <p14:tracePt t="54873" x="4276725" y="2973388"/>
          <p14:tracePt t="54889" x="3919538" y="2776538"/>
          <p14:tracePt t="54906" x="3581400" y="2544763"/>
          <p14:tracePt t="54922" x="3276600" y="2330450"/>
          <p14:tracePt t="54939" x="3071813" y="2160588"/>
          <p14:tracePt t="54957" x="2884488" y="1982788"/>
          <p14:tracePt t="54973" x="2822575" y="1919288"/>
          <p14:tracePt t="54989" x="2803525" y="1830388"/>
          <p14:tracePt t="55006" x="2786063" y="1724025"/>
          <p14:tracePt t="55025" x="2751138" y="1616075"/>
          <p14:tracePt t="55038" x="2687638" y="1527175"/>
          <p14:tracePt t="55054" x="2608263" y="1411288"/>
          <p14:tracePt t="55071" x="2473325" y="1268413"/>
          <p14:tracePt t="55088" x="2357438" y="1143000"/>
          <p14:tracePt t="55105" x="2268538" y="1062038"/>
          <p14:tracePt t="55121" x="2251075" y="1036638"/>
          <p14:tracePt t="55138" x="2241550" y="1017588"/>
          <p14:tracePt t="55155" x="2241550" y="1000125"/>
          <p14:tracePt t="55172" x="2241550" y="973138"/>
          <p14:tracePt t="55189" x="2251075" y="965200"/>
          <p14:tracePt t="55204" x="2251075" y="955675"/>
          <p14:tracePt t="55222" x="2251075" y="928688"/>
          <p14:tracePt t="55238" x="2259013" y="893763"/>
          <p14:tracePt t="55254" x="2268538" y="847725"/>
          <p14:tracePt t="55271" x="2268538" y="822325"/>
          <p14:tracePt t="55286" x="2268538" y="803275"/>
          <p14:tracePt t="55303" x="2268538" y="795338"/>
          <p14:tracePt t="55397" x="2268538" y="785813"/>
          <p14:tracePt t="55406" x="2276475" y="785813"/>
          <p14:tracePt t="55485" x="2276475" y="776288"/>
          <p14:tracePt t="56037" x="2276475" y="847725"/>
          <p14:tracePt t="56045" x="2276475" y="893763"/>
          <p14:tracePt t="56055" x="2286000" y="982663"/>
          <p14:tracePt t="56066" x="2295525" y="1062038"/>
          <p14:tracePt t="56085" x="2357438" y="1330325"/>
          <p14:tracePt t="56101" x="2384425" y="1581150"/>
          <p14:tracePt t="56117" x="2455863" y="1901825"/>
          <p14:tracePt t="56133" x="2544763" y="2303463"/>
          <p14:tracePt t="56150" x="2652713" y="2608263"/>
          <p14:tracePt t="56166" x="2795588" y="2919413"/>
          <p14:tracePt t="56184" x="2901950" y="3089275"/>
          <p14:tracePt t="56199" x="2946400" y="3170238"/>
          <p14:tracePt t="56216" x="2982913" y="3214688"/>
          <p14:tracePt t="56232" x="3017838" y="3259138"/>
          <p14:tracePt t="56249" x="3062288" y="3322638"/>
          <p14:tracePt t="56266" x="3089275" y="3384550"/>
          <p14:tracePt t="56271" x="3098800" y="3402013"/>
          <p14:tracePt t="56283" x="3108325" y="3429000"/>
          <p14:tracePt t="56298" x="3125788" y="3509963"/>
          <p14:tracePt t="56316" x="3125788" y="3598863"/>
          <p14:tracePt t="56333" x="3125788" y="3616325"/>
          <p14:tracePt t="56348" x="3125788" y="3625850"/>
          <p14:tracePt t="56366" x="3125788" y="3633788"/>
          <p14:tracePt t="56399" x="3125788" y="3643313"/>
          <p14:tracePt t="56414" x="3125788" y="3652838"/>
          <p14:tracePt t="56431" x="3125788" y="3660775"/>
          <p14:tracePt t="56597" x="3160713" y="3660775"/>
          <p14:tracePt t="56605" x="3232150" y="3660775"/>
          <p14:tracePt t="56618" x="3357563" y="3660775"/>
          <p14:tracePt t="56630" x="3884613" y="3660775"/>
          <p14:tracePt t="56647" x="4608513" y="3660775"/>
          <p14:tracePt t="56663" x="5286375" y="3660775"/>
          <p14:tracePt t="56679" x="5776913" y="3660775"/>
          <p14:tracePt t="56696" x="6027738" y="3660775"/>
          <p14:tracePt t="56713" x="6161088" y="3660775"/>
          <p14:tracePt t="56729" x="6197600" y="3652838"/>
          <p14:tracePt t="56745" x="6224588" y="3633788"/>
          <p14:tracePt t="56764" x="6232525" y="3625850"/>
          <p14:tracePt t="56769" x="6259513" y="3616325"/>
          <p14:tracePt t="56781" x="6323013" y="3589338"/>
          <p14:tracePt t="56797" x="6394450" y="3581400"/>
          <p14:tracePt t="56813" x="6429375" y="3581400"/>
          <p14:tracePt t="56829" x="6446838" y="3581400"/>
          <p14:tracePt t="56846" x="6465888" y="3581400"/>
          <p14:tracePt t="56863" x="6483350" y="3581400"/>
          <p14:tracePt t="56879" x="6527800" y="3581400"/>
          <p14:tracePt t="56897" x="6562725" y="3581400"/>
          <p14:tracePt t="56912" x="6581775" y="3581400"/>
          <p14:tracePt t="56929" x="6616700" y="3581400"/>
          <p14:tracePt t="56945" x="6634163" y="3581400"/>
          <p14:tracePt t="56961" x="6670675" y="3562350"/>
          <p14:tracePt t="56979" x="6688138" y="3562350"/>
          <p14:tracePt t="56996" x="6715125" y="3562350"/>
          <p14:tracePt t="57149" x="6688138" y="3562350"/>
          <p14:tracePt t="57157" x="6554788" y="3571875"/>
          <p14:tracePt t="57166" x="6419850" y="3581400"/>
          <p14:tracePt t="57176" x="6215063" y="3616325"/>
          <p14:tracePt t="57194" x="5705475" y="3687763"/>
          <p14:tracePt t="57210" x="5224463" y="3732213"/>
          <p14:tracePt t="57212" x="5045075" y="3751263"/>
          <p14:tracePt t="57228" x="4768850" y="3751263"/>
          <p14:tracePt t="57245" x="4545013" y="3751263"/>
          <p14:tracePt t="57261" x="4367213" y="3751263"/>
          <p14:tracePt t="57277" x="4251325" y="3751263"/>
          <p14:tracePt t="57294" x="4143375" y="3751263"/>
          <p14:tracePt t="57310" x="4081463" y="3751263"/>
          <p14:tracePt t="57326" x="4054475" y="3751263"/>
          <p14:tracePt t="57343" x="4027488" y="3751263"/>
          <p14:tracePt t="57360" x="4000500" y="3759200"/>
          <p14:tracePt t="57376" x="3965575" y="3759200"/>
          <p14:tracePt t="57394" x="3919538" y="3759200"/>
          <p14:tracePt t="57410" x="3867150" y="3759200"/>
          <p14:tracePt t="57425" x="3822700" y="3759200"/>
          <p14:tracePt t="57443" x="3768725" y="3759200"/>
          <p14:tracePt t="57460" x="3724275" y="3759200"/>
          <p14:tracePt t="57475" x="3714750" y="3759200"/>
          <p14:tracePt t="57493" x="3705225" y="3759200"/>
          <p14:tracePt t="57514" x="3697288" y="3759200"/>
          <p14:tracePt t="57581" x="3687763" y="3759200"/>
          <p14:tracePt t="57597" x="3687763" y="3751263"/>
          <p14:tracePt t="57608" x="3759200" y="3714750"/>
          <p14:tracePt t="57625" x="3983038" y="3660775"/>
          <p14:tracePt t="57642" x="4303713" y="3608388"/>
          <p14:tracePt t="57657" x="4643438" y="3571875"/>
          <p14:tracePt t="57675" x="4946650" y="3544888"/>
          <p14:tracePt t="57692" x="5375275" y="3536950"/>
          <p14:tracePt t="57708" x="5626100" y="3536950"/>
          <p14:tracePt t="57725" x="5867400" y="3509963"/>
          <p14:tracePt t="57742" x="6018213" y="3500438"/>
          <p14:tracePt t="57758" x="6143625" y="3490913"/>
          <p14:tracePt t="57775" x="6224588" y="3490913"/>
          <p14:tracePt t="57782" x="6276975" y="3473450"/>
          <p14:tracePt t="57792" x="6286500" y="3473450"/>
          <p14:tracePt t="57806" x="6323013" y="3473450"/>
          <p14:tracePt t="57933" x="6330950" y="3473450"/>
          <p14:tracePt t="57981" x="6340475" y="3473450"/>
          <p14:tracePt t="58038" x="6323013" y="3482975"/>
          <p14:tracePt t="58045" x="6232525" y="3509963"/>
          <p14:tracePt t="58056" x="6116638" y="3536950"/>
          <p14:tracePt t="58073" x="5786438" y="3616325"/>
          <p14:tracePt t="58089" x="5384800" y="3687763"/>
          <p14:tracePt t="58105" x="4875213" y="3768725"/>
          <p14:tracePt t="58123" x="4394200" y="3768725"/>
          <p14:tracePt t="58140" x="3776663" y="3768725"/>
          <p14:tracePt t="58156" x="3490913" y="3768725"/>
          <p14:tracePt t="58174" x="3340100" y="3768725"/>
          <p14:tracePt t="58189" x="3259138" y="3768725"/>
          <p14:tracePt t="58206" x="3241675" y="3768725"/>
          <p14:tracePt t="58221" x="3232150" y="3768725"/>
          <p14:tracePt t="58254" x="3224213" y="3768725"/>
          <p14:tracePt t="58357" x="3241675" y="3768725"/>
          <p14:tracePt t="58364" x="3357563" y="3768725"/>
          <p14:tracePt t="58374" x="3554413" y="3751263"/>
          <p14:tracePt t="58388" x="4251325" y="3705225"/>
          <p14:tracePt t="58405" x="5099050" y="3705225"/>
          <p14:tracePt t="58421" x="5919788" y="3705225"/>
          <p14:tracePt t="58438" x="6572250" y="3705225"/>
          <p14:tracePt t="58455" x="6875463" y="3705225"/>
          <p14:tracePt t="58470" x="7010400" y="3679825"/>
          <p14:tracePt t="58487" x="7027863" y="3679825"/>
          <p14:tracePt t="58661" x="7054850" y="3679825"/>
          <p14:tracePt t="58670" x="7081838" y="3679825"/>
          <p14:tracePt t="58687" x="7116763" y="3679825"/>
          <p14:tracePt t="58703" x="7134225" y="3679825"/>
          <p14:tracePt t="58756" x="7143750" y="3679825"/>
          <p14:tracePt t="58768" x="7161213" y="3679825"/>
          <p14:tracePt t="58773" x="7180263" y="3679825"/>
          <p14:tracePt t="58786" x="7232650" y="3679825"/>
          <p14:tracePt t="58802" x="7402513" y="3697288"/>
          <p14:tracePt t="58818" x="7680325" y="3741738"/>
          <p14:tracePt t="58835" x="7875588" y="3759200"/>
          <p14:tracePt t="58852" x="8153400" y="3759200"/>
          <p14:tracePt t="58868" x="8323263" y="3751263"/>
          <p14:tracePt t="58885" x="8456613" y="3724275"/>
          <p14:tracePt t="58902" x="8545513" y="3687763"/>
          <p14:tracePt t="58918" x="8626475" y="3643313"/>
          <p14:tracePt t="58934" x="8705850" y="3625850"/>
          <p14:tracePt t="58951" x="8804275" y="3616325"/>
          <p14:tracePt t="58968" x="8929688" y="3616325"/>
          <p14:tracePt t="58985" x="9072563" y="3616325"/>
          <p14:tracePt t="59001" x="9180513" y="3616325"/>
          <p14:tracePt t="59018" x="9286875" y="3616325"/>
          <p14:tracePt t="59034" x="9385300" y="3616325"/>
          <p14:tracePt t="59052" x="9572625" y="3616325"/>
          <p14:tracePt t="59068" x="9705975" y="3616325"/>
          <p14:tracePt t="59085" x="9867900" y="3608388"/>
          <p14:tracePt t="59101" x="10001250" y="3571875"/>
          <p14:tracePt t="59118" x="10072688" y="3571875"/>
          <p14:tracePt t="59134" x="10144125" y="3571875"/>
          <p14:tracePt t="59151" x="10206038" y="3571875"/>
          <p14:tracePt t="59168" x="10242550" y="3554413"/>
          <p14:tracePt t="59183" x="10260013" y="3554413"/>
          <p14:tracePt t="59200" x="10287000" y="3527425"/>
          <p14:tracePt t="59217" x="10304463" y="3527425"/>
          <p14:tracePt t="59232" x="10340975" y="3500438"/>
          <p14:tracePt t="59250" x="10367963" y="3490913"/>
          <p14:tracePt t="59266" x="10385425" y="3490913"/>
          <p14:tracePt t="59272" x="10394950" y="3482975"/>
          <p14:tracePt t="59284" x="10420350" y="3473450"/>
          <p14:tracePt t="59300" x="10501313" y="3446463"/>
          <p14:tracePt t="59317" x="10634663" y="3429000"/>
          <p14:tracePt t="59333" x="10769600" y="3402013"/>
          <p14:tracePt t="59349" x="10895013" y="3394075"/>
          <p14:tracePt t="59365" x="10991850" y="3357563"/>
          <p14:tracePt t="59381" x="11018838" y="3340100"/>
          <p14:tracePt t="59398" x="11028363" y="3330575"/>
          <p14:tracePt t="59415" x="11028363" y="3303588"/>
          <p14:tracePt t="59432" x="11028363" y="3295650"/>
          <p14:tracePt t="59465" x="11037888" y="3268663"/>
          <p14:tracePt t="59525" x="11037888" y="3251200"/>
          <p14:tracePt t="59541" x="11037888" y="3241675"/>
          <p14:tracePt t="59613" x="11037888" y="3251200"/>
          <p14:tracePt t="59621" x="11037888" y="3313113"/>
          <p14:tracePt t="59629" x="11055350" y="3375025"/>
          <p14:tracePt t="59647" x="11055350" y="3509963"/>
          <p14:tracePt t="59664" x="11063288" y="3643313"/>
          <p14:tracePt t="59680" x="11063288" y="3732213"/>
          <p14:tracePt t="59696" x="11063288" y="3786188"/>
          <p14:tracePt t="59713" x="11055350" y="3813175"/>
          <p14:tracePt t="59731" x="11037888" y="3848100"/>
          <p14:tracePt t="59747" x="11018838" y="3857625"/>
          <p14:tracePt t="59765" x="10991850" y="3857625"/>
          <p14:tracePt t="59781" x="10956925" y="3795713"/>
          <p14:tracePt t="59797" x="10895013" y="3633788"/>
          <p14:tracePt t="59815" x="10804525" y="3473450"/>
          <p14:tracePt t="59830" x="10760075" y="3375025"/>
          <p14:tracePt t="59846" x="10760075" y="3295650"/>
          <p14:tracePt t="59862" x="10760075" y="3241675"/>
          <p14:tracePt t="59880" x="10760075" y="3232150"/>
          <p14:tracePt t="59896" x="10777538" y="3205163"/>
          <p14:tracePt t="59912" x="10804525" y="3205163"/>
          <p14:tracePt t="59929" x="10875963" y="3224213"/>
          <p14:tracePt t="59946" x="11045825" y="3313113"/>
          <p14:tracePt t="59961" x="11198225" y="3411538"/>
          <p14:tracePt t="59979" x="11323638" y="3509963"/>
          <p14:tracePt t="59997" x="11403013" y="3724275"/>
          <p14:tracePt t="60013" x="11412538" y="3867150"/>
          <p14:tracePt t="60029" x="11395075" y="3983038"/>
          <p14:tracePt t="60046" x="11296650" y="4054475"/>
          <p14:tracePt t="60062" x="11144250" y="4054475"/>
          <p14:tracePt t="60079" x="10983913" y="4054475"/>
          <p14:tracePt t="60095" x="10848975" y="3956050"/>
          <p14:tracePt t="60111" x="10777538" y="3840163"/>
          <p14:tracePt t="60128" x="10742613" y="3714750"/>
          <p14:tracePt t="60145" x="10715625" y="3589338"/>
          <p14:tracePt t="60161" x="10715625" y="3509963"/>
          <p14:tracePt t="60178" x="10706100" y="3411538"/>
          <p14:tracePt t="60196" x="10715625" y="3340100"/>
          <p14:tracePt t="60211" x="10725150" y="3322638"/>
          <p14:tracePt t="60228" x="10777538" y="3313113"/>
          <p14:tracePt t="60244" x="10841038" y="3313113"/>
          <p14:tracePt t="60261" x="10912475" y="3313113"/>
          <p14:tracePt t="60278" x="10974388" y="3313113"/>
          <p14:tracePt t="60295" x="11018838" y="3313113"/>
          <p14:tracePt t="60310" x="11072813" y="3313113"/>
          <p14:tracePt t="60328" x="11099800" y="3367088"/>
          <p14:tracePt t="60344" x="11144250" y="3482975"/>
          <p14:tracePt t="60361" x="11198225" y="3652838"/>
          <p14:tracePt t="60377" x="11242675" y="3875088"/>
          <p14:tracePt t="60393" x="11331575" y="4205288"/>
          <p14:tracePt t="60410" x="11395075" y="4429125"/>
          <p14:tracePt t="60428" x="11412538" y="4643438"/>
          <p14:tracePt t="60442" x="11412538" y="4705350"/>
          <p14:tracePt t="60460" x="11385550" y="4875213"/>
          <p14:tracePt t="60476" x="11376025" y="4991100"/>
          <p14:tracePt t="60493" x="11368088" y="5062538"/>
          <p14:tracePt t="60510" x="11368088" y="5099050"/>
          <p14:tracePt t="60526" x="11358563" y="5116513"/>
          <p14:tracePt t="60543" x="11358563" y="5126038"/>
          <p14:tracePt t="60559" x="11349038" y="5133975"/>
          <p14:tracePt t="60576" x="11296650" y="5143500"/>
          <p14:tracePt t="60592" x="11242675" y="5153025"/>
          <p14:tracePt t="60609" x="11198225" y="5170488"/>
          <p14:tracePt t="60626" x="11161713" y="5180013"/>
          <p14:tracePt t="60657" x="11153775" y="5180013"/>
          <p14:tracePt t="60676" x="11109325" y="5108575"/>
          <p14:tracePt t="60693" x="11028363" y="4973638"/>
          <p14:tracePt t="60709" x="10939463" y="4840288"/>
          <p14:tracePt t="60726" x="10858500" y="4679950"/>
          <p14:tracePt t="60742" x="10760075" y="4483100"/>
          <p14:tracePt t="60758" x="10634663" y="4286250"/>
          <p14:tracePt t="60774" x="10563225" y="4143375"/>
          <p14:tracePt t="60780" x="10537825" y="4081463"/>
          <p14:tracePt t="60792" x="10528300" y="4017963"/>
          <p14:tracePt t="60809" x="10491788" y="3894138"/>
          <p14:tracePt t="60825" x="10474325" y="3795713"/>
          <p14:tracePt t="60841" x="10447338" y="3714750"/>
          <p14:tracePt t="60858" x="10412413" y="3633788"/>
          <p14:tracePt t="60874" x="10375900" y="3544888"/>
          <p14:tracePt t="60892" x="10348913" y="3438525"/>
          <p14:tracePt t="60908" x="10323513" y="3348038"/>
          <p14:tracePt t="60926" x="10323513" y="3295650"/>
          <p14:tracePt t="60941" x="10323513" y="3268663"/>
          <p14:tracePt t="60958" x="10323513" y="3232150"/>
          <p14:tracePt t="60973" x="10358438" y="3205163"/>
          <p14:tracePt t="60991" x="10402888" y="3187700"/>
          <p14:tracePt t="61007" x="10466388" y="3143250"/>
          <p14:tracePt t="61024" x="10510838" y="3125788"/>
          <p14:tracePt t="61040" x="10572750" y="3116263"/>
          <p14:tracePt t="61057" x="10653713" y="3098800"/>
          <p14:tracePt t="61073" x="10769600" y="3089275"/>
          <p14:tracePt t="61090" x="10885488" y="3071813"/>
          <p14:tracePt t="61107" x="11001375" y="3044825"/>
          <p14:tracePt t="61124" x="11117263" y="3017838"/>
          <p14:tracePt t="61139" x="11134725" y="3017838"/>
          <p14:tracePt t="61180" x="11153775" y="3017838"/>
          <p14:tracePt t="61190" x="11171238" y="3027363"/>
          <p14:tracePt t="61205" x="11215688" y="3071813"/>
          <p14:tracePt t="61223" x="11260138" y="3143250"/>
          <p14:tracePt t="61239" x="11323638" y="3251200"/>
          <p14:tracePt t="61255" x="11349038" y="3367088"/>
          <p14:tracePt t="61272" x="11376025" y="3465513"/>
          <p14:tracePt t="61277" x="11385550" y="3527425"/>
          <p14:tracePt t="61289" x="11395075" y="3589338"/>
          <p14:tracePt t="61305" x="11420475" y="3714750"/>
          <p14:tracePt t="61321" x="11439525" y="3848100"/>
          <p14:tracePt t="61338" x="11456988" y="4010025"/>
          <p14:tracePt t="61356" x="11474450" y="4268788"/>
          <p14:tracePt t="61372" x="11483975" y="4429125"/>
          <p14:tracePt t="61389" x="11510963" y="4545013"/>
          <p14:tracePt t="61406" x="11518900" y="4679950"/>
          <p14:tracePt t="61422" x="11518900" y="4840288"/>
          <p14:tracePt t="61438" x="11518900" y="4991100"/>
          <p14:tracePt t="61456" x="11518900" y="5099050"/>
          <p14:tracePt t="61471" x="11518900" y="5153025"/>
          <p14:tracePt t="61504" x="11518900" y="5160963"/>
          <p14:tracePt t="61520" x="11518900" y="5170488"/>
          <p14:tracePt t="61536" x="11491913" y="5170488"/>
          <p14:tracePt t="61553" x="11395075" y="5133975"/>
          <p14:tracePt t="61570" x="11260138" y="5037138"/>
          <p14:tracePt t="61587" x="11010900" y="4751388"/>
          <p14:tracePt t="61604" x="10912475" y="4633913"/>
          <p14:tracePt t="61621" x="10841038" y="4572000"/>
          <p14:tracePt t="61638" x="10823575" y="4562475"/>
          <p14:tracePt t="61654" x="10823575" y="4545013"/>
          <p14:tracePt t="61670" x="10823575" y="4473575"/>
          <p14:tracePt t="61687" x="10823575" y="4340225"/>
          <p14:tracePt t="61704" x="10823575" y="4197350"/>
          <p14:tracePt t="61719" x="10823575" y="4081463"/>
          <p14:tracePt t="61736" x="10823575" y="3990975"/>
          <p14:tracePt t="61753" x="10823575" y="3894138"/>
          <p14:tracePt t="61769" x="10831513" y="3786188"/>
          <p14:tracePt t="61776" x="10831513" y="3724275"/>
          <p14:tracePt t="61788" x="10841038" y="3616325"/>
          <p14:tracePt t="61804" x="10848975" y="3536950"/>
          <p14:tracePt t="61820" x="10868025" y="3473450"/>
          <p14:tracePt t="61837" x="10885488" y="3429000"/>
          <p14:tracePt t="61852" x="10902950" y="3375025"/>
          <p14:tracePt t="61868" x="10929938" y="3340100"/>
          <p14:tracePt t="61886" x="10956925" y="3303588"/>
          <p14:tracePt t="61902" x="10991850" y="3268663"/>
          <p14:tracePt t="61919" x="11045825" y="3232150"/>
          <p14:tracePt t="61936" x="11090275" y="3214688"/>
          <p14:tracePt t="61952" x="11126788" y="3205163"/>
          <p14:tracePt t="61969" x="11153775" y="3205163"/>
          <p14:tracePt t="61985" x="11171238" y="3205163"/>
          <p14:tracePt t="62003" x="11198225" y="3205163"/>
          <p14:tracePt t="62019" x="11233150" y="3232150"/>
          <p14:tracePt t="62036" x="11331575" y="3303588"/>
          <p14:tracePt t="62052" x="11395075" y="3402013"/>
          <p14:tracePt t="62068" x="11420475" y="3473450"/>
          <p14:tracePt t="62085" x="11447463" y="3554413"/>
          <p14:tracePt t="62101" x="11456988" y="3625850"/>
          <p14:tracePt t="62118" x="11474450" y="3697288"/>
          <p14:tracePt t="62135" x="11491913" y="3803650"/>
          <p14:tracePt t="62150" x="11501438" y="3938588"/>
          <p14:tracePt t="62169" x="11501438" y="4116388"/>
          <p14:tracePt t="62185" x="11518900" y="4313238"/>
          <p14:tracePt t="62200" x="11537950" y="4446588"/>
          <p14:tracePt t="62217" x="11545888" y="4527550"/>
          <p14:tracePt t="62233" x="11555413" y="4581525"/>
          <p14:tracePt t="62251" x="11555413" y="4625975"/>
          <p14:tracePt t="62268" x="11555413" y="4652963"/>
          <p14:tracePt t="62287" x="11545888" y="4660900"/>
          <p14:tracePt t="62300" x="11491913" y="4660900"/>
          <p14:tracePt t="62317" x="11420475" y="4660900"/>
          <p14:tracePt t="62333" x="11304588" y="4633913"/>
          <p14:tracePt t="62349" x="11233150" y="4598988"/>
          <p14:tracePt t="62366" x="11161713" y="4537075"/>
          <p14:tracePt t="62384" x="11090275" y="4456113"/>
          <p14:tracePt t="62399" x="11045825" y="4367213"/>
          <p14:tracePt t="62416" x="11018838" y="4259263"/>
          <p14:tracePt t="62432" x="10983913" y="4179888"/>
          <p14:tracePt t="62450" x="10956925" y="4098925"/>
          <p14:tracePt t="62466" x="10939463" y="4044950"/>
          <p14:tracePt t="62484" x="10920413" y="3990975"/>
          <p14:tracePt t="62499" x="10902950" y="3911600"/>
          <p14:tracePt t="62516" x="10895013" y="3867150"/>
          <p14:tracePt t="62533" x="10895013" y="3840163"/>
          <p14:tracePt t="62548" x="10885488" y="3803650"/>
          <p14:tracePt t="62566" x="10885488" y="3776663"/>
          <p14:tracePt t="62581" x="10885488" y="3759200"/>
          <p14:tracePt t="62598" x="10885488" y="3732213"/>
          <p14:tracePt t="62615" x="10885488" y="3714750"/>
          <p14:tracePt t="62632" x="10885488" y="3705225"/>
          <p14:tracePt t="62648" x="10885488" y="3697288"/>
          <p14:tracePt t="62665" x="10902950" y="3679825"/>
          <p14:tracePt t="62698" x="10912475" y="3679825"/>
          <p14:tracePt t="62715" x="10920413" y="3670300"/>
          <p14:tracePt t="62732" x="10929938" y="3670300"/>
          <p14:tracePt t="62748" x="10939463" y="3660775"/>
          <p14:tracePt t="62799" x="10947400" y="3660775"/>
          <p14:tracePt t="63330" x="10947400" y="3679825"/>
          <p14:tracePt t="63347" x="10947400" y="3687763"/>
          <p14:tracePt t="63362" x="10947400" y="3705225"/>
          <p14:tracePt t="63377" x="10947400" y="3724275"/>
          <p14:tracePt t="63395" x="10947400" y="3768725"/>
          <p14:tracePt t="63411" x="10956925" y="3840163"/>
          <p14:tracePt t="63427" x="10983913" y="3894138"/>
          <p14:tracePt t="63443" x="11010900" y="3956050"/>
          <p14:tracePt t="63461" x="11018838" y="3973513"/>
          <p14:tracePt t="63605" x="11028363" y="3973513"/>
          <p14:tracePt t="63620" x="11028363" y="3965575"/>
          <p14:tracePt t="63630" x="11028363" y="3956050"/>
          <p14:tracePt t="63642" x="11037888" y="3956050"/>
          <p14:tracePt t="63821" x="11037888" y="3946525"/>
          <p14:tracePt t="63844" x="11028363" y="3938588"/>
          <p14:tracePt t="63852" x="11018838" y="3929063"/>
          <p14:tracePt t="64092" x="11001375" y="3929063"/>
          <p14:tracePt t="64100" x="10983913" y="3929063"/>
          <p14:tracePt t="64115" x="10974388" y="3929063"/>
          <p14:tracePt t="64127" x="10956925" y="3929063"/>
          <p14:tracePt t="64140" x="10939463" y="3929063"/>
          <p14:tracePt t="64157" x="10895013" y="3902075"/>
          <p14:tracePt t="64173" x="10841038" y="3867150"/>
          <p14:tracePt t="64190" x="10777538" y="3813175"/>
          <p14:tracePt t="64207" x="10725150" y="3768725"/>
          <p14:tracePt t="64223" x="10706100" y="3759200"/>
          <p14:tracePt t="64240" x="10706100" y="3741738"/>
          <p14:tracePt t="64256" x="10698163" y="3714750"/>
          <p14:tracePt t="64273" x="10680700" y="3660775"/>
          <p14:tracePt t="64278" x="10671175" y="3643313"/>
          <p14:tracePt t="64289" x="10653713" y="3625850"/>
          <p14:tracePt t="64307" x="10626725" y="3581400"/>
          <p14:tracePt t="64323" x="10626725" y="3571875"/>
          <p14:tracePt t="64340" x="10626725" y="3544888"/>
          <p14:tracePt t="64357" x="10626725" y="3490913"/>
          <p14:tracePt t="64373" x="10626725" y="3455988"/>
          <p14:tracePt t="64389" x="10609263" y="3402013"/>
          <p14:tracePt t="64406" x="10599738" y="3367088"/>
          <p14:tracePt t="64422" x="10599738" y="3348038"/>
          <p14:tracePt t="64439" x="10599738" y="3340100"/>
          <p14:tracePt t="64456" x="10609263" y="3303588"/>
          <p14:tracePt t="64472" x="10626725" y="3241675"/>
          <p14:tracePt t="64488" x="10680700" y="3187700"/>
          <p14:tracePt t="64504" x="10725150" y="3133725"/>
          <p14:tracePt t="64521" x="10760075" y="3108325"/>
          <p14:tracePt t="64539" x="10787063" y="3089275"/>
          <p14:tracePt t="64555" x="10848975" y="3062288"/>
          <p14:tracePt t="64572" x="10895013" y="3062288"/>
          <p14:tracePt t="64588" x="10956925" y="3062288"/>
          <p14:tracePt t="64606" x="10983913" y="3062288"/>
          <p14:tracePt t="64622" x="11010900" y="3062288"/>
          <p14:tracePt t="64637" x="11018838" y="3071813"/>
          <p14:tracePt t="64655" x="11037888" y="3081338"/>
          <p14:tracePt t="64671" x="11063288" y="3125788"/>
          <p14:tracePt t="64688" x="11099800" y="3170238"/>
          <p14:tracePt t="64704" x="11134725" y="3214688"/>
          <p14:tracePt t="64720" x="11161713" y="3241675"/>
          <p14:tracePt t="64737" x="11161713" y="3251200"/>
          <p14:tracePt t="64753" x="11171238" y="3259138"/>
          <p14:tracePt t="64770" x="11171238" y="3322638"/>
          <p14:tracePt t="64775" x="11188700" y="3340100"/>
          <p14:tracePt t="64787" x="11215688" y="3419475"/>
          <p14:tracePt t="64802" x="11233150" y="3446463"/>
          <p14:tracePt t="64820" x="11287125" y="3571875"/>
          <p14:tracePt t="64837" x="11304588" y="3616325"/>
          <p14:tracePt t="64853" x="11314113" y="3670300"/>
          <p14:tracePt t="64870" x="11323638" y="3697288"/>
          <p14:tracePt t="64887" x="11341100" y="3751263"/>
          <p14:tracePt t="64905" x="11349038" y="3795713"/>
          <p14:tracePt t="64920" x="11349038" y="3830638"/>
          <p14:tracePt t="64936" x="11358563" y="3902075"/>
          <p14:tracePt t="64952" x="11376025" y="4010025"/>
          <p14:tracePt t="64969" x="11395075" y="4098925"/>
          <p14:tracePt t="64987" x="11395075" y="4205288"/>
          <p14:tracePt t="65002" x="11395075" y="4232275"/>
          <p14:tracePt t="65019" x="11395075" y="4313238"/>
          <p14:tracePt t="65036" x="11395075" y="4348163"/>
          <p14:tracePt t="65052" x="11395075" y="4394200"/>
          <p14:tracePt t="65069" x="11385550" y="4411663"/>
          <p14:tracePt t="65085" x="11368088" y="4446588"/>
          <p14:tracePt t="65102" x="11331575" y="4483100"/>
          <p14:tracePt t="65118" x="11304588" y="4510088"/>
          <p14:tracePt t="65136" x="11287125" y="4518025"/>
          <p14:tracePt t="65151" x="11269663" y="4537075"/>
          <p14:tracePt t="65167" x="11260138" y="4537075"/>
          <p14:tracePt t="65184" x="11225213" y="4537075"/>
          <p14:tracePt t="65201" x="11180763" y="4537075"/>
          <p14:tracePt t="65218" x="11109325" y="4537075"/>
          <p14:tracePt t="65236" x="11055350" y="4537075"/>
          <p14:tracePt t="65252" x="11037888" y="4527550"/>
          <p14:tracePt t="65268" x="11010900" y="4510088"/>
          <p14:tracePt t="65285" x="10983913" y="4465638"/>
          <p14:tracePt t="65300" x="10956925" y="4411663"/>
          <p14:tracePt t="65318" x="10920413" y="4348163"/>
          <p14:tracePt t="65334" x="10885488" y="4295775"/>
          <p14:tracePt t="65351" x="10858500" y="4241800"/>
          <p14:tracePt t="65368" x="10831513" y="4170363"/>
          <p14:tracePt t="65385" x="10777538" y="4081463"/>
          <p14:tracePt t="65400" x="10760075" y="4044950"/>
          <p14:tracePt t="65417" x="10733088" y="4010025"/>
          <p14:tracePt t="65433" x="10725150" y="3965575"/>
          <p14:tracePt t="65451" x="10706100" y="3867150"/>
          <p14:tracePt t="65468" x="10698163" y="3776663"/>
          <p14:tracePt t="65483" x="10698163" y="3732213"/>
          <p14:tracePt t="65500" x="10698163" y="3697288"/>
          <p14:tracePt t="65518" x="10698163" y="3660775"/>
          <p14:tracePt t="65534" x="10698163" y="3633788"/>
          <p14:tracePt t="65550" x="10698163" y="3608388"/>
          <p14:tracePt t="65566" x="10698163" y="3554413"/>
          <p14:tracePt t="65582" x="10698163" y="3517900"/>
          <p14:tracePt t="65599" x="10698163" y="3455988"/>
          <p14:tracePt t="65616" x="10725150" y="3411538"/>
          <p14:tracePt t="65632" x="10742613" y="3375025"/>
          <p14:tracePt t="65648" x="10769600" y="3340100"/>
          <p14:tracePt t="65666" x="10804525" y="3303588"/>
          <p14:tracePt t="65683" x="10848975" y="3295650"/>
          <p14:tracePt t="65700" x="10902950" y="3276600"/>
          <p14:tracePt t="65716" x="10947400" y="3268663"/>
          <p14:tracePt t="65734" x="10974388" y="3268663"/>
          <p14:tracePt t="65749" x="10983913" y="3268663"/>
          <p14:tracePt t="65765" x="10991850" y="3268663"/>
          <p14:tracePt t="65771" x="11001375" y="3268663"/>
          <p14:tracePt t="65782" x="11010900" y="3268663"/>
          <p14:tracePt t="65799" x="11028363" y="3268663"/>
          <p14:tracePt t="65815" x="11063288" y="3295650"/>
          <p14:tracePt t="65831" x="11109325" y="3322638"/>
          <p14:tracePt t="65848" x="11144250" y="3367088"/>
          <p14:tracePt t="65864" x="11153775" y="3411538"/>
          <p14:tracePt t="65880" x="11171238" y="3500438"/>
          <p14:tracePt t="65898" x="11188700" y="3616325"/>
          <p14:tracePt t="65915" x="11233150" y="3803650"/>
          <p14:tracePt t="65931" x="11242675" y="3875088"/>
          <p14:tracePt t="65948" x="11260138" y="3946525"/>
          <p14:tracePt t="65965" x="11260138" y="3990975"/>
          <p14:tracePt t="65981" x="11260138" y="4037013"/>
          <p14:tracePt t="65997" x="11260138" y="4081463"/>
          <p14:tracePt t="66014" x="11260138" y="4143375"/>
          <p14:tracePt t="66030" x="11260138" y="4214813"/>
          <p14:tracePt t="66047" x="11269663" y="4276725"/>
          <p14:tracePt t="66063" x="11269663" y="4313238"/>
          <p14:tracePt t="66080" x="11269663" y="4330700"/>
          <p14:tracePt t="66097" x="11269663" y="4340225"/>
          <p14:tracePt t="66115" x="11269663" y="4348163"/>
          <p14:tracePt t="66147" x="11277600" y="4357688"/>
          <p14:tracePt t="66340" x="11277600" y="4375150"/>
          <p14:tracePt t="66356" x="11277600" y="4384675"/>
          <p14:tracePt t="66365" x="11277600" y="4394200"/>
          <p14:tracePt t="66377" x="11277600" y="4402138"/>
          <p14:tracePt t="66396" x="11277600" y="4500563"/>
          <p14:tracePt t="66412" x="11296650" y="4572000"/>
          <p14:tracePt t="66428" x="11304588" y="4670425"/>
          <p14:tracePt t="66444" x="11304588" y="4759325"/>
          <p14:tracePt t="66460" x="11331575" y="4857750"/>
          <p14:tracePt t="66478" x="11341100" y="4938713"/>
          <p14:tracePt t="66494" x="11349038" y="5010150"/>
          <p14:tracePt t="66512" x="11358563" y="5045075"/>
          <p14:tracePt t="66528" x="11368088" y="5054600"/>
          <p14:tracePt t="66596" x="11368088" y="5062538"/>
          <p14:tracePt t="66668" x="11368088" y="5072063"/>
          <p14:tracePt t="66700" x="11368088" y="5089525"/>
          <p14:tracePt t="66707" x="11368088" y="5108575"/>
          <p14:tracePt t="66717" x="11368088" y="5116513"/>
          <p14:tracePt t="66726" x="11368088" y="5143500"/>
          <p14:tracePt t="66743" x="11368088" y="5205413"/>
          <p14:tracePt t="66760" x="11376025" y="5268913"/>
          <p14:tracePt t="66776" x="11385550" y="5348288"/>
          <p14:tracePt t="66782" x="11395075" y="5375275"/>
          <p14:tracePt t="66793" x="11412538" y="5429250"/>
          <p14:tracePt t="66809" x="11412538" y="5500688"/>
          <p14:tracePt t="66827" x="11420475" y="5572125"/>
          <p14:tracePt t="66843" x="11430000" y="5608638"/>
          <p14:tracePt t="66860" x="11430000" y="5616575"/>
          <p14:tracePt t="66877" x="11430000" y="5626100"/>
          <p14:tracePt t="66909" x="11430000" y="5643563"/>
          <p14:tracePt t="66926" x="11430000" y="5653088"/>
          <p14:tracePt t="66942" x="11430000" y="5680075"/>
          <p14:tracePt t="66959" x="11430000" y="5697538"/>
          <p14:tracePt t="66976" x="11439525" y="5715000"/>
          <p14:tracePt t="66993" x="11439525" y="5732463"/>
          <p14:tracePt t="67008" x="11439525" y="5751513"/>
          <p14:tracePt t="67025" x="11447463" y="5768975"/>
          <p14:tracePt t="67041" x="11456988" y="5795963"/>
          <p14:tracePt t="67059" x="11456988" y="5803900"/>
          <p14:tracePt t="67091" x="11456988" y="5813425"/>
          <p14:tracePt t="68467" x="11456988" y="5822950"/>
          <p14:tracePt t="68548" x="11466513" y="5822950"/>
          <p14:tracePt t="68581" x="11466513" y="5830888"/>
          <p14:tracePt t="68860" x="11466513" y="5822950"/>
          <p14:tracePt t="68899" x="11466513" y="5813425"/>
          <p14:tracePt t="68923" x="11466513" y="5803900"/>
          <p14:tracePt t="68955" x="11466513" y="5795963"/>
          <p14:tracePt t="69012" x="11466513" y="5776913"/>
        </p14:tracePtLst>
      </p14:laserTraceLst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41063" y="18581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теңсіздіктер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нүктелер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жиынын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жазықтықта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кескіндеңіз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651487" y="214280"/>
                <a:ext cx="1153457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≤3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−5≥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1487" y="214280"/>
                <a:ext cx="1153457" cy="61786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276504" y="139644"/>
            <a:ext cx="12388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i="1" dirty="0" smtClean="0">
                <a:ln w="0"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Тапсырма:</a:t>
            </a:r>
            <a:endParaRPr lang="kk-KZ" i="1" dirty="0">
              <a:ln w="0"/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8215" y="2195505"/>
            <a:ext cx="2796327" cy="269413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7"/>
          <a:srcRect r="10542" b="2127"/>
          <a:stretch/>
        </p:blipFill>
        <p:spPr>
          <a:xfrm>
            <a:off x="3671109" y="2195503"/>
            <a:ext cx="3212505" cy="2694135"/>
          </a:xfrm>
          <a:prstGeom prst="rect">
            <a:avLst/>
          </a:prstGeom>
          <a:ln>
            <a:solidFill>
              <a:srgbClr val="00B0F0"/>
            </a:solidFill>
          </a:ln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82782" y="2066553"/>
            <a:ext cx="3128802" cy="282308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817229" y="3108763"/>
                <a:ext cx="139628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+3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229" y="3108763"/>
                <a:ext cx="1396280" cy="369332"/>
              </a:xfrm>
              <a:prstGeom prst="rect">
                <a:avLst/>
              </a:prstGeom>
              <a:blipFill rotWithShape="0">
                <a:blip r:embed="rId9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054207" y="2587842"/>
                <a:ext cx="122315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207" y="2587842"/>
                <a:ext cx="1223155" cy="369332"/>
              </a:xfrm>
              <a:prstGeom prst="rect">
                <a:avLst/>
              </a:prstGeom>
              <a:blipFill rotWithShape="0">
                <a:blip r:embed="rId10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 rot="2778341">
                <a:off x="1819826" y="2661080"/>
                <a:ext cx="139628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+3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778341">
                <a:off x="1819826" y="2661080"/>
                <a:ext cx="1396280" cy="369332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672592" y="1127538"/>
                <a:ext cx="1326581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2592" y="1127538"/>
                <a:ext cx="1326581" cy="617861"/>
              </a:xfrm>
              <a:prstGeom prst="rect">
                <a:avLst/>
              </a:prstGeom>
              <a:blipFill rotWithShape="0">
                <a:blip r:embed="rId12"/>
                <a:stretch>
                  <a:fillRect b="-9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 rot="18955794">
                <a:off x="4681149" y="2968509"/>
                <a:ext cx="1192423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+5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955794">
                <a:off x="4681149" y="2968509"/>
                <a:ext cx="1192423" cy="369332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7321861" y="2278911"/>
                <a:ext cx="1326581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≤−</m:t>
                              </m:r>
                              <m:r>
                                <a:rPr lang="en-US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</m:t>
                              </m:r>
                            </m:e>
                            <m:e>
                              <m:r>
                                <a:rPr lang="en-US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≥</m:t>
                              </m:r>
                              <m:r>
                                <a:rPr lang="en-US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1861" y="2278911"/>
                <a:ext cx="1326581" cy="617861"/>
              </a:xfrm>
              <a:prstGeom prst="rect">
                <a:avLst/>
              </a:prstGeom>
              <a:blipFill rotWithShape="0">
                <a:blip r:embed="rId14"/>
                <a:stretch>
                  <a:fillRect b="-9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837138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704"/>
    </mc:Choice>
    <mc:Fallback xmlns="">
      <p:transition spd="slow" advTm="607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  <p:extLst mod="1">
    <p:ext uri="{3A86A75C-4F4B-4683-9AE1-C65F6400EC91}">
      <p14:laserTraceLst xmlns:p14="http://schemas.microsoft.com/office/powerpoint/2010/main">
        <p14:tracePtLst>
          <p14:tracePt t="2548" x="1312863" y="4946650"/>
          <p14:tracePt t="2613" x="1330325" y="4919663"/>
          <p14:tracePt t="2628" x="1366838" y="4867275"/>
          <p14:tracePt t="2646" x="1455738" y="4759325"/>
          <p14:tracePt t="2663" x="1536700" y="4589463"/>
          <p14:tracePt t="2679" x="1643063" y="4419600"/>
          <p14:tracePt t="2696" x="1768475" y="4214813"/>
          <p14:tracePt t="2712" x="1847850" y="4000500"/>
          <p14:tracePt t="2728" x="1893888" y="3776663"/>
          <p14:tracePt t="2745" x="1919288" y="3562350"/>
          <p14:tracePt t="2750" x="1919288" y="3482975"/>
          <p14:tracePt t="2761" x="1919288" y="3402013"/>
          <p14:tracePt t="2777" x="1919288" y="3232150"/>
          <p14:tracePt t="2795" x="1874838" y="2965450"/>
          <p14:tracePt t="2812" x="1839913" y="2822575"/>
          <p14:tracePt t="2828" x="1785938" y="2687638"/>
          <p14:tracePt t="2845" x="1714500" y="2527300"/>
          <p14:tracePt t="2861" x="1643063" y="2357438"/>
          <p14:tracePt t="2877" x="1589088" y="2241550"/>
          <p14:tracePt t="2893" x="1544638" y="2098675"/>
          <p14:tracePt t="2911" x="1482725" y="1928813"/>
          <p14:tracePt t="2927" x="1446213" y="1812925"/>
          <p14:tracePt t="2944" x="1428750" y="1687513"/>
          <p14:tracePt t="2960" x="1393825" y="1598613"/>
          <p14:tracePt t="2976" x="1366838" y="1527175"/>
          <p14:tracePt t="2992" x="1357313" y="1473200"/>
          <p14:tracePt t="3009" x="1330325" y="1393825"/>
          <p14:tracePt t="3028" x="1285875" y="1285875"/>
          <p14:tracePt t="3046" x="1276350" y="1250950"/>
          <p14:tracePt t="3061" x="1258888" y="1223963"/>
          <p14:tracePt t="3077" x="1258888" y="1204913"/>
          <p14:tracePt t="3093" x="1241425" y="1152525"/>
          <p14:tracePt t="3109" x="1223963" y="1108075"/>
          <p14:tracePt t="3127" x="1223963" y="1071563"/>
          <p14:tracePt t="3143" x="1214438" y="1027113"/>
          <p14:tracePt t="3159" x="1196975" y="973138"/>
          <p14:tracePt t="3176" x="1179513" y="911225"/>
          <p14:tracePt t="3192" x="1160463" y="857250"/>
          <p14:tracePt t="3209" x="1116013" y="795338"/>
          <p14:tracePt t="3225" x="1108075" y="776288"/>
          <p14:tracePt t="3242" x="1081088" y="741363"/>
          <p14:tracePt t="3259" x="1081088" y="731838"/>
          <p14:tracePt t="3284" x="1071563" y="714375"/>
          <p14:tracePt t="4164" x="1071563" y="704850"/>
          <p14:tracePt t="4172" x="1089025" y="704850"/>
          <p14:tracePt t="4187" x="1160463" y="704850"/>
          <p14:tracePt t="4204" x="1204913" y="704850"/>
          <p14:tracePt t="4220" x="1250950" y="704850"/>
          <p14:tracePt t="4236" x="1330325" y="696913"/>
          <p14:tracePt t="4253" x="1438275" y="696913"/>
          <p14:tracePt t="4259" x="1490663" y="696913"/>
          <p14:tracePt t="4270" x="1536700" y="696913"/>
          <p14:tracePt t="4287" x="1589088" y="696913"/>
          <p14:tracePt t="4303" x="1633538" y="696913"/>
          <p14:tracePt t="4341" x="1643063" y="696913"/>
          <p14:tracePt t="4353" x="1652588" y="696913"/>
          <p14:tracePt t="4369" x="1660525" y="696913"/>
          <p14:tracePt t="4387" x="1679575" y="679450"/>
          <p14:tracePt t="4402" x="1687513" y="679450"/>
          <p14:tracePt t="4420" x="1714500" y="679450"/>
          <p14:tracePt t="4437" x="1741488" y="679450"/>
          <p14:tracePt t="4453" x="1768475" y="669925"/>
          <p14:tracePt t="4470" x="1776413" y="660400"/>
          <p14:tracePt t="4540" x="1776413" y="652463"/>
          <p14:tracePt t="4548" x="1785938" y="652463"/>
          <p14:tracePt t="4581" x="1785938" y="642938"/>
          <p14:tracePt t="4605" x="1795463" y="633413"/>
          <p14:tracePt t="4644" x="1812925" y="633413"/>
          <p14:tracePt t="4684" x="1812925" y="615950"/>
          <p14:tracePt t="4702" x="1822450" y="615950"/>
          <p14:tracePt t="4717" x="1822450" y="608013"/>
          <p14:tracePt t="4749" x="1830388" y="608013"/>
          <p14:tracePt t="4804" x="1839913" y="598488"/>
          <p14:tracePt t="5148" x="1847850" y="598488"/>
          <p14:tracePt t="5155" x="1874838" y="598488"/>
          <p14:tracePt t="5168" x="1884363" y="588963"/>
          <p14:tracePt t="5182" x="1901825" y="581025"/>
          <p14:tracePt t="5215" x="1911350" y="581025"/>
          <p14:tracePt t="5231" x="1928813" y="581025"/>
          <p14:tracePt t="5248" x="1928813" y="571500"/>
          <p14:tracePt t="5266" x="1938338" y="571500"/>
          <p14:tracePt t="5283" x="1946275" y="571500"/>
          <p14:tracePt t="5297" x="1955800" y="571500"/>
          <p14:tracePt t="5313" x="1965325" y="571500"/>
          <p14:tracePt t="5331" x="1973263" y="561975"/>
          <p14:tracePt t="5355" x="1982788" y="561975"/>
          <p14:tracePt t="5367" x="1990725" y="561975"/>
          <p14:tracePt t="5383" x="2000250" y="561975"/>
          <p14:tracePt t="5398" x="2009775" y="554038"/>
          <p14:tracePt t="5414" x="2017713" y="544513"/>
          <p14:tracePt t="5447" x="2027238" y="544513"/>
          <p14:tracePt t="5516" x="2027238" y="536575"/>
          <p14:tracePt t="5676" x="2036763" y="536575"/>
          <p14:tracePt t="5684" x="2044700" y="536575"/>
          <p14:tracePt t="5695" x="2071688" y="536575"/>
          <p14:tracePt t="5711" x="2160588" y="536575"/>
          <p14:tracePt t="5728" x="2295525" y="536575"/>
          <p14:tracePt t="5746" x="2438400" y="561975"/>
          <p14:tracePt t="5751" x="2509838" y="571500"/>
          <p14:tracePt t="5762" x="2571750" y="598488"/>
          <p14:tracePt t="5779" x="2652713" y="615950"/>
          <p14:tracePt t="5795" x="2660650" y="615950"/>
          <p14:tracePt t="5828" x="2670175" y="615950"/>
          <p14:tracePt t="6084" x="2679700" y="615950"/>
          <p14:tracePt t="6116" x="2679700" y="608013"/>
          <p14:tracePt t="6147" x="2679700" y="598488"/>
          <p14:tracePt t="6389" x="2679700" y="588963"/>
          <p14:tracePt t="6732" x="2679700" y="581025"/>
          <p14:tracePt t="6773" x="2679700" y="571500"/>
          <p14:tracePt t="6795" x="2679700" y="561975"/>
          <p14:tracePt t="6844" x="2687638" y="554038"/>
          <p14:tracePt t="7452" x="2687638" y="561975"/>
          <p14:tracePt t="7459" x="2679700" y="588963"/>
          <p14:tracePt t="7471" x="2652713" y="633413"/>
          <p14:tracePt t="7486" x="2616200" y="731838"/>
          <p14:tracePt t="7502" x="2554288" y="866775"/>
          <p14:tracePt t="7519" x="2490788" y="982663"/>
          <p14:tracePt t="7536" x="2428875" y="1044575"/>
          <p14:tracePt t="7552" x="2411413" y="1081088"/>
          <p14:tracePt t="7569" x="2393950" y="1089025"/>
          <p14:tracePt t="7668" x="2384425" y="1089025"/>
          <p14:tracePt t="7685" x="2366963" y="1089025"/>
          <p14:tracePt t="7692" x="2347913" y="1081088"/>
          <p14:tracePt t="7701" x="2312988" y="1054100"/>
          <p14:tracePt t="7717" x="2232025" y="1017588"/>
          <p14:tracePt t="7735" x="2125663" y="973138"/>
          <p14:tracePt t="7751" x="2009775" y="938213"/>
          <p14:tracePt t="7767" x="1946275" y="911225"/>
          <p14:tracePt t="7772" x="1928813" y="911225"/>
          <p14:tracePt t="7784" x="1919288" y="911225"/>
          <p14:tracePt t="7939" x="1919288" y="901700"/>
          <p14:tracePt t="8011" x="1911350" y="901700"/>
          <p14:tracePt t="8115" x="1911350" y="893763"/>
          <p14:tracePt t="8139" x="1919288" y="893763"/>
          <p14:tracePt t="8148" x="1938338" y="893763"/>
          <p14:tracePt t="8166" x="1990725" y="893763"/>
          <p14:tracePt t="8182" x="2071688" y="893763"/>
          <p14:tracePt t="8199" x="2160588" y="893763"/>
          <p14:tracePt t="8215" x="2276475" y="893763"/>
          <p14:tracePt t="8232" x="2322513" y="893763"/>
          <p14:tracePt t="8248" x="2339975" y="893763"/>
          <p14:tracePt t="8266" x="2347913" y="893763"/>
          <p14:tracePt t="9115" x="2357438" y="893763"/>
          <p14:tracePt t="9124" x="2366963" y="893763"/>
          <p14:tracePt t="9134" x="2393950" y="893763"/>
          <p14:tracePt t="9145" x="2411413" y="893763"/>
          <p14:tracePt t="9160" x="2446338" y="901700"/>
          <p14:tracePt t="9178" x="2482850" y="901700"/>
          <p14:tracePt t="9193" x="2500313" y="901700"/>
          <p14:tracePt t="9211" x="2517775" y="901700"/>
          <p14:tracePt t="9227" x="2527300" y="901700"/>
          <p14:tracePt t="9259" x="2544763" y="901700"/>
          <p14:tracePt t="9659" x="2544763" y="893763"/>
          <p14:tracePt t="9763" x="2544763" y="884238"/>
          <p14:tracePt t="10052" x="2544763" y="874713"/>
          <p14:tracePt t="10115" x="2544763" y="866775"/>
          <p14:tracePt t="10171" x="2544763" y="857250"/>
          <p14:tracePt t="11003" x="2554288" y="847725"/>
          <p14:tracePt t="11011" x="2581275" y="839788"/>
          <p14:tracePt t="11021" x="2608263" y="830263"/>
          <p14:tracePt t="11034" x="2679700" y="822325"/>
          <p14:tracePt t="11051" x="2776538" y="803275"/>
          <p14:tracePt t="11069" x="2867025" y="803275"/>
          <p14:tracePt t="11085" x="2973388" y="803275"/>
          <p14:tracePt t="11100" x="3062288" y="803275"/>
          <p14:tracePt t="11117" x="3125788" y="795338"/>
          <p14:tracePt t="11134" x="3179763" y="785813"/>
          <p14:tracePt t="11151" x="3224213" y="768350"/>
          <p14:tracePt t="11167" x="3259138" y="750888"/>
          <p14:tracePt t="11183" x="3295650" y="741363"/>
          <p14:tracePt t="11200" x="3330575" y="731838"/>
          <p14:tracePt t="11216" x="3340100" y="731838"/>
          <p14:tracePt t="11233" x="3348038" y="731838"/>
          <p14:tracePt t="11248" x="3357563" y="731838"/>
          <p14:tracePt t="11270" x="3367088" y="714375"/>
          <p14:tracePt t="11284" x="3375025" y="714375"/>
          <p14:tracePt t="11300" x="3394075" y="704850"/>
          <p14:tracePt t="11316" x="3402013" y="704850"/>
          <p14:tracePt t="11332" x="3411538" y="704850"/>
          <p14:tracePt t="11348" x="3429000" y="696913"/>
          <p14:tracePt t="11366" x="3438525" y="687388"/>
          <p14:tracePt t="11382" x="3473450" y="679450"/>
          <p14:tracePt t="11398" x="3490913" y="679450"/>
          <p14:tracePt t="11415" x="3517900" y="679450"/>
          <p14:tracePt t="11431" x="3562350" y="679450"/>
          <p14:tracePt t="11448" x="3633788" y="679450"/>
          <p14:tracePt t="11465" x="3741738" y="679450"/>
          <p14:tracePt t="11482" x="3875088" y="679450"/>
          <p14:tracePt t="11500" x="3956050" y="679450"/>
          <p14:tracePt t="11515" x="4044950" y="679450"/>
          <p14:tracePt t="11531" x="4133850" y="679450"/>
          <p14:tracePt t="11548" x="4205288" y="679450"/>
          <p14:tracePt t="11564" x="4276725" y="679450"/>
          <p14:tracePt t="11581" x="4367213" y="679450"/>
          <p14:tracePt t="11597" x="4438650" y="687388"/>
          <p14:tracePt t="11614" x="4491038" y="687388"/>
          <p14:tracePt t="11631" x="4537075" y="687388"/>
          <p14:tracePt t="11648" x="4581525" y="687388"/>
          <p14:tracePt t="11664" x="4625975" y="687388"/>
          <p14:tracePt t="11681" x="4643438" y="687388"/>
          <p14:tracePt t="11696" x="4660900" y="687388"/>
          <p14:tracePt t="11713" x="4670425" y="687388"/>
          <p14:tracePt t="11731" x="4714875" y="687388"/>
          <p14:tracePt t="11747" x="4751388" y="679450"/>
          <p14:tracePt t="11764" x="4786313" y="679450"/>
          <p14:tracePt t="11780" x="4822825" y="679450"/>
          <p14:tracePt t="11796" x="4848225" y="679450"/>
          <p14:tracePt t="11812" x="4884738" y="669925"/>
          <p14:tracePt t="11829" x="4911725" y="660400"/>
          <p14:tracePt t="11848" x="4919663" y="652463"/>
          <p14:tracePt t="11863" x="4929188" y="652463"/>
          <p14:tracePt t="11879" x="4946650" y="633413"/>
          <p14:tracePt t="11896" x="4965700" y="633413"/>
          <p14:tracePt t="11914" x="4991100" y="615950"/>
          <p14:tracePt t="11928" x="5018088" y="608013"/>
          <p14:tracePt t="11946" x="5037138" y="598488"/>
          <p14:tracePt t="11962" x="5099050" y="581025"/>
          <p14:tracePt t="11978" x="5126038" y="581025"/>
          <p14:tracePt t="11996" x="5170488" y="571500"/>
          <p14:tracePt t="12012" x="5214938" y="571500"/>
          <p14:tracePt t="12028" x="5259388" y="571500"/>
          <p14:tracePt t="12046" x="5313363" y="571500"/>
          <p14:tracePt t="12062" x="5357813" y="571500"/>
          <p14:tracePt t="12079" x="5419725" y="561975"/>
          <p14:tracePt t="12095" x="5483225" y="561975"/>
          <p14:tracePt t="12110" x="5545138" y="561975"/>
          <p14:tracePt t="12128" x="5616575" y="561975"/>
          <p14:tracePt t="12145" x="5697538" y="561975"/>
          <p14:tracePt t="12160" x="5759450" y="571500"/>
          <p14:tracePt t="12178" x="5830888" y="571500"/>
          <p14:tracePt t="12194" x="5857875" y="571500"/>
          <p14:tracePt t="12211" x="5902325" y="571500"/>
          <p14:tracePt t="12226" x="5919788" y="571500"/>
          <p14:tracePt t="12243" x="5956300" y="571500"/>
          <p14:tracePt t="12261" x="6000750" y="571500"/>
          <p14:tracePt t="12266" x="6027738" y="581025"/>
          <p14:tracePt t="12277" x="6054725" y="588963"/>
          <p14:tracePt t="12294" x="6099175" y="608013"/>
          <p14:tracePt t="12310" x="6134100" y="608013"/>
          <p14:tracePt t="12327" x="6161088" y="608013"/>
          <p14:tracePt t="12343" x="6180138" y="608013"/>
          <p14:tracePt t="12376" x="6188075" y="608013"/>
          <p14:tracePt t="12394" x="6205538" y="615950"/>
          <p14:tracePt t="12411" x="6232525" y="633413"/>
          <p14:tracePt t="12427" x="6242050" y="633413"/>
          <p14:tracePt t="12707" x="6251575" y="633413"/>
          <p14:tracePt t="12714" x="6276975" y="633413"/>
          <p14:tracePt t="12725" x="6296025" y="633413"/>
          <p14:tracePt t="12742" x="6348413" y="633413"/>
          <p14:tracePt t="12758" x="6411913" y="633413"/>
          <p14:tracePt t="12764" x="6438900" y="633413"/>
          <p14:tracePt t="12775" x="6465888" y="633413"/>
          <p14:tracePt t="12791" x="6483350" y="633413"/>
          <p14:tracePt t="12808" x="6500813" y="633413"/>
          <p14:tracePt t="12824" x="6518275" y="625475"/>
          <p14:tracePt t="12841" x="6537325" y="625475"/>
          <p14:tracePt t="12858" x="6589713" y="608013"/>
          <p14:tracePt t="12874" x="6599238" y="608013"/>
          <p14:tracePt t="12890" x="6661150" y="608013"/>
          <p14:tracePt t="12907" x="6697663" y="608013"/>
          <p14:tracePt t="12924" x="6715125" y="608013"/>
          <p14:tracePt t="12940" x="6742113" y="608013"/>
          <p14:tracePt t="12957" x="6769100" y="608013"/>
          <p14:tracePt t="12974" x="6804025" y="608013"/>
          <p14:tracePt t="12991" x="6840538" y="608013"/>
          <p14:tracePt t="13008" x="6867525" y="608013"/>
          <p14:tracePt t="13023" x="6894513" y="608013"/>
          <p14:tracePt t="13040" x="6902450" y="608013"/>
          <p14:tracePt t="13056" x="6929438" y="608013"/>
          <p14:tracePt t="13075" x="7000875" y="608013"/>
          <p14:tracePt t="13090" x="7062788" y="608013"/>
          <p14:tracePt t="13107" x="7126288" y="608013"/>
          <p14:tracePt t="13124" x="7170738" y="608013"/>
          <p14:tracePt t="13140" x="7224713" y="608013"/>
          <p14:tracePt t="13157" x="7232650" y="608013"/>
          <p14:tracePt t="13174" x="7251700" y="608013"/>
          <p14:tracePt t="13205" x="7269163" y="608013"/>
          <p14:tracePt t="13223" x="7296150" y="608013"/>
          <p14:tracePt t="13239" x="7331075" y="615950"/>
          <p14:tracePt t="13256" x="7358063" y="615950"/>
          <p14:tracePt t="13262" x="7375525" y="615950"/>
          <p14:tracePt t="13274" x="7402513" y="615950"/>
          <p14:tracePt t="13290" x="7473950" y="615950"/>
          <p14:tracePt t="13306" x="7510463" y="633413"/>
          <p14:tracePt t="13323" x="7562850" y="642938"/>
          <p14:tracePt t="13338" x="7608888" y="642938"/>
          <p14:tracePt t="13355" x="7626350" y="642938"/>
          <p14:tracePt t="13372" x="7670800" y="642938"/>
          <p14:tracePt t="13388" x="7732713" y="642938"/>
          <p14:tracePt t="13406" x="7796213" y="642938"/>
          <p14:tracePt t="13421" x="7840663" y="642938"/>
          <p14:tracePt t="13438" x="7894638" y="652463"/>
          <p14:tracePt t="13455" x="7912100" y="660400"/>
          <p14:tracePt t="13587" x="7912100" y="669925"/>
          <p14:tracePt t="13594" x="7912100" y="696913"/>
          <p14:tracePt t="13606" x="7894638" y="741363"/>
          <p14:tracePt t="13620" x="7858125" y="785813"/>
          <p14:tracePt t="13637" x="7769225" y="839788"/>
          <p14:tracePt t="13653" x="7680325" y="874713"/>
          <p14:tracePt t="13669" x="7545388" y="928688"/>
          <p14:tracePt t="13687" x="7385050" y="965200"/>
          <p14:tracePt t="13703" x="7180263" y="990600"/>
          <p14:tracePt t="13720" x="6973888" y="1000125"/>
          <p14:tracePt t="13736" x="6769100" y="1009650"/>
          <p14:tracePt t="13753" x="6537325" y="1044575"/>
          <p14:tracePt t="13768" x="6276975" y="1044575"/>
          <p14:tracePt t="13773" x="6089650" y="1054100"/>
          <p14:tracePt t="13787" x="5715000" y="1062038"/>
          <p14:tracePt t="13803" x="5394325" y="1071563"/>
          <p14:tracePt t="13819" x="5153025" y="1098550"/>
          <p14:tracePt t="13835" x="4973638" y="1098550"/>
          <p14:tracePt t="13851" x="4867275" y="1098550"/>
          <p14:tracePt t="13869" x="4786313" y="1098550"/>
          <p14:tracePt t="13886" x="4741863" y="1098550"/>
          <p14:tracePt t="13902" x="4705350" y="1098550"/>
          <p14:tracePt t="13918" x="4679950" y="1098550"/>
          <p14:tracePt t="13951" x="4660900" y="1098550"/>
          <p14:tracePt t="14315" x="4652963" y="1098550"/>
          <p14:tracePt t="14322" x="4633913" y="1098550"/>
          <p14:tracePt t="14339" x="4625975" y="1098550"/>
          <p14:tracePt t="14349" x="4598988" y="1098550"/>
          <p14:tracePt t="14367" x="4581525" y="1098550"/>
          <p14:tracePt t="14383" x="4545013" y="1089025"/>
          <p14:tracePt t="14399" x="4500563" y="1089025"/>
          <p14:tracePt t="14416" x="4446588" y="1089025"/>
          <p14:tracePt t="14434" x="4367213" y="1071563"/>
          <p14:tracePt t="14448" x="4340225" y="1071563"/>
          <p14:tracePt t="14468" x="4224338" y="1054100"/>
          <p14:tracePt t="14483" x="4108450" y="1027113"/>
          <p14:tracePt t="14498" x="4000500" y="1017588"/>
          <p14:tracePt t="14516" x="3894138" y="1000125"/>
          <p14:tracePt t="14531" x="3830638" y="982663"/>
          <p14:tracePt t="14547" x="3776663" y="965200"/>
          <p14:tracePt t="14565" x="3751263" y="955675"/>
          <p14:tracePt t="14582" x="3732213" y="938213"/>
          <p14:tracePt t="14599" x="3714750" y="928688"/>
          <p14:tracePt t="14616" x="3705225" y="919163"/>
          <p14:tracePt t="14632" x="3697288" y="919163"/>
          <p14:tracePt t="14652" x="3687763" y="911225"/>
          <p14:tracePt t="14668" x="3679825" y="901700"/>
          <p14:tracePt t="14691" x="3679825" y="893763"/>
          <p14:tracePt t="14730" x="3679825" y="874713"/>
          <p14:tracePt t="14750" x="3687763" y="866775"/>
          <p14:tracePt t="14770" x="3705225" y="857250"/>
          <p14:tracePt t="14779" x="3732213" y="857250"/>
          <p14:tracePt t="14787" x="3741738" y="847725"/>
          <p14:tracePt t="14797" x="3795713" y="847725"/>
          <p14:tracePt t="14813" x="3911600" y="847725"/>
          <p14:tracePt t="14830" x="4116388" y="839788"/>
          <p14:tracePt t="14848" x="4340225" y="839788"/>
          <p14:tracePt t="14863" x="4554538" y="839788"/>
          <p14:tracePt t="14880" x="4741863" y="839788"/>
          <p14:tracePt t="14898" x="4965700" y="839788"/>
          <p14:tracePt t="14914" x="5089525" y="839788"/>
          <p14:tracePt t="14930" x="5197475" y="839788"/>
          <p14:tracePt t="14948" x="5303838" y="830263"/>
          <p14:tracePt t="14963" x="5419725" y="803275"/>
          <p14:tracePt t="14980" x="5518150" y="795338"/>
          <p14:tracePt t="14996" x="5589588" y="785813"/>
          <p14:tracePt t="15012" x="5653088" y="768350"/>
          <p14:tracePt t="15029" x="5661025" y="758825"/>
          <p14:tracePt t="15099" x="5670550" y="758825"/>
          <p14:tracePt t="15123" x="5680075" y="758825"/>
          <p14:tracePt t="15139" x="5688013" y="758825"/>
          <p14:tracePt t="15292" x="5705475" y="758825"/>
          <p14:tracePt t="15300" x="5724525" y="758825"/>
          <p14:tracePt t="15311" x="5759450" y="758825"/>
          <p14:tracePt t="15327" x="5902325" y="785813"/>
          <p14:tracePt t="15345" x="6072188" y="812800"/>
          <p14:tracePt t="15361" x="6242050" y="857250"/>
          <p14:tracePt t="15378" x="6438900" y="884238"/>
          <p14:tracePt t="15394" x="6518275" y="901700"/>
          <p14:tracePt t="15410" x="6589713" y="901700"/>
          <p14:tracePt t="15428" x="6670675" y="911225"/>
          <p14:tracePt t="15444" x="6732588" y="911225"/>
          <p14:tracePt t="15460" x="6786563" y="911225"/>
          <p14:tracePt t="15478" x="6823075" y="911225"/>
          <p14:tracePt t="15494" x="6831013" y="911225"/>
          <p14:tracePt t="15803" x="6831013" y="919163"/>
          <p14:tracePt t="15811" x="6804025" y="919163"/>
          <p14:tracePt t="15826" x="6759575" y="946150"/>
          <p14:tracePt t="15842" x="6715125" y="973138"/>
          <p14:tracePt t="15858" x="6661150" y="1009650"/>
          <p14:tracePt t="15876" x="6608763" y="1062038"/>
          <p14:tracePt t="15891" x="6545263" y="1125538"/>
          <p14:tracePt t="15908" x="6527800" y="1179513"/>
          <p14:tracePt t="15925" x="6483350" y="1231900"/>
          <p14:tracePt t="15942" x="6446838" y="1303338"/>
          <p14:tracePt t="15958" x="6419850" y="1347788"/>
          <p14:tracePt t="15975" x="6384925" y="1384300"/>
          <p14:tracePt t="15991" x="6348413" y="1428750"/>
          <p14:tracePt t="16007" x="6330950" y="1465263"/>
          <p14:tracePt t="16024" x="6286500" y="1509713"/>
          <p14:tracePt t="16042" x="6224588" y="1562100"/>
          <p14:tracePt t="16058" x="6161088" y="1598613"/>
          <p14:tracePt t="16074" x="6089650" y="1643063"/>
          <p14:tracePt t="16090" x="6010275" y="1687513"/>
          <p14:tracePt t="16108" x="5902325" y="1758950"/>
          <p14:tracePt t="16124" x="5803900" y="1812925"/>
          <p14:tracePt t="16140" x="5715000" y="1874838"/>
          <p14:tracePt t="16157" x="5634038" y="1928813"/>
          <p14:tracePt t="16173" x="5554663" y="1982788"/>
          <p14:tracePt t="16190" x="5500688" y="2017713"/>
          <p14:tracePt t="16207" x="5419725" y="2062163"/>
          <p14:tracePt t="16223" x="5367338" y="2081213"/>
          <p14:tracePt t="16239" x="5313363" y="2098675"/>
          <p14:tracePt t="16256" x="5286375" y="2125663"/>
          <p14:tracePt t="16261" x="5259388" y="2125663"/>
          <p14:tracePt t="16274" x="5197475" y="2160588"/>
          <p14:tracePt t="16290" x="5116513" y="2187575"/>
          <p14:tracePt t="16305" x="5081588" y="2205038"/>
          <p14:tracePt t="16322" x="4929188" y="2259013"/>
          <p14:tracePt t="16339" x="4795838" y="2303463"/>
          <p14:tracePt t="16355" x="4652963" y="2347913"/>
          <p14:tracePt t="16371" x="4483100" y="2393950"/>
          <p14:tracePt t="16388" x="4268788" y="2500313"/>
          <p14:tracePt t="16405" x="4071938" y="2571750"/>
          <p14:tracePt t="16421" x="3857625" y="2697163"/>
          <p14:tracePt t="16437" x="3643313" y="2830513"/>
          <p14:tracePt t="16454" x="3490913" y="2919413"/>
          <p14:tracePt t="16471" x="3375025" y="2990850"/>
          <p14:tracePt t="16486" x="3303588" y="3027363"/>
          <p14:tracePt t="16505" x="3187700" y="3108325"/>
          <p14:tracePt t="16521" x="3143250" y="3143250"/>
          <p14:tracePt t="16538" x="2990850" y="3214688"/>
          <p14:tracePt t="16555" x="2938463" y="3232150"/>
          <p14:tracePt t="16571" x="2901950" y="3259138"/>
          <p14:tracePt t="16588" x="2894013" y="3259138"/>
          <p14:tracePt t="16604" x="2874963" y="3259138"/>
          <p14:tracePt t="16621" x="2840038" y="3268663"/>
          <p14:tracePt t="16638" x="2803525" y="3286125"/>
          <p14:tracePt t="16654" x="2776538" y="3286125"/>
          <p14:tracePt t="16899" x="2768600" y="3286125"/>
          <p14:tracePt t="16906" x="2759075" y="3286125"/>
          <p14:tracePt t="16919" x="2751138" y="3286125"/>
          <p14:tracePt t="16935" x="2741613" y="3286125"/>
          <p14:tracePt t="16957" x="2732088" y="3286125"/>
          <p14:tracePt t="16969" x="2724150" y="3295650"/>
          <p14:tracePt t="17011" x="2714625" y="3295650"/>
          <p14:tracePt t="17043" x="2705100" y="3295650"/>
          <p14:tracePt t="17058" x="2697163" y="3295650"/>
          <p14:tracePt t="17068" x="2670175" y="3313113"/>
          <p14:tracePt t="17092" x="2652713" y="3313113"/>
          <p14:tracePt t="17101" x="2633663" y="3313113"/>
          <p14:tracePt t="17118" x="2608263" y="3313113"/>
          <p14:tracePt t="17135" x="2581275" y="3303588"/>
          <p14:tracePt t="17151" x="2554288" y="3295650"/>
          <p14:tracePt t="17169" x="2517775" y="3276600"/>
          <p14:tracePt t="17185" x="2455863" y="3251200"/>
          <p14:tracePt t="17202" x="2401888" y="3241675"/>
          <p14:tracePt t="17218" x="2339975" y="3214688"/>
          <p14:tracePt t="17235" x="2303463" y="3205163"/>
          <p14:tracePt t="17251" x="2276475" y="3205163"/>
          <p14:tracePt t="17267" x="2224088" y="3179763"/>
          <p14:tracePt t="17285" x="2214563" y="3179763"/>
          <p14:tracePt t="17301" x="2187575" y="3170238"/>
          <p14:tracePt t="17317" x="2170113" y="3152775"/>
          <p14:tracePt t="17334" x="2152650" y="3143250"/>
          <p14:tracePt t="17350" x="2133600" y="3125788"/>
          <p14:tracePt t="17366" x="2125663" y="3098800"/>
          <p14:tracePt t="17383" x="2108200" y="3054350"/>
          <p14:tracePt t="17400" x="2098675" y="2990850"/>
          <p14:tracePt t="17417" x="2081213" y="2894013"/>
          <p14:tracePt t="17434" x="2036763" y="2687638"/>
          <p14:tracePt t="17450" x="2017713" y="2598738"/>
          <p14:tracePt t="17467" x="2000250" y="2517775"/>
          <p14:tracePt t="17483" x="1973263" y="2401888"/>
          <p14:tracePt t="17500" x="1973263" y="2295525"/>
          <p14:tracePt t="17515" x="1973263" y="2160588"/>
          <p14:tracePt t="17533" x="1973263" y="2062163"/>
          <p14:tracePt t="17550" x="1973263" y="2017713"/>
          <p14:tracePt t="17566" x="1973263" y="2000250"/>
          <p14:tracePt t="17583" x="1973263" y="1982788"/>
          <p14:tracePt t="17600" x="1973263" y="1965325"/>
          <p14:tracePt t="17616" x="1965325" y="1965325"/>
          <p14:tracePt t="17632" x="1965325" y="1955800"/>
          <p14:tracePt t="17690" x="1965325" y="1965325"/>
          <p14:tracePt t="17699" x="1965325" y="2000250"/>
          <p14:tracePt t="17715" x="1965325" y="2071688"/>
          <p14:tracePt t="17730" x="1965325" y="2179638"/>
          <p14:tracePt t="17748" x="1965325" y="2276475"/>
          <p14:tracePt t="17764" x="1965325" y="2384425"/>
          <p14:tracePt t="17769" x="1965325" y="2428875"/>
          <p14:tracePt t="17781" x="1965325" y="2446338"/>
          <p14:tracePt t="17798" x="1965325" y="2473325"/>
          <p14:tracePt t="17815" x="1965325" y="2482850"/>
          <p14:tracePt t="17851" x="1965325" y="2500313"/>
          <p14:tracePt t="17914" x="1973263" y="2500313"/>
          <p14:tracePt t="17922" x="1982788" y="2500313"/>
          <p14:tracePt t="17934" x="1990725" y="2500313"/>
          <p14:tracePt t="17947" x="2017713" y="2536825"/>
          <p14:tracePt t="17964" x="2027238" y="2544763"/>
          <p14:tracePt t="17980" x="2044700" y="2544763"/>
          <p14:tracePt t="17997" x="2054225" y="2544763"/>
          <p14:tracePt t="18014" x="2071688" y="2536825"/>
          <p14:tracePt t="18030" x="2081213" y="2517775"/>
          <p14:tracePt t="18046" x="2089150" y="2490788"/>
          <p14:tracePt t="18062" x="2089150" y="2465388"/>
          <p14:tracePt t="18080" x="2098675" y="2393950"/>
          <p14:tracePt t="18097" x="2098675" y="2276475"/>
          <p14:tracePt t="18114" x="2098675" y="2251075"/>
          <p14:tracePt t="18130" x="2098675" y="2232025"/>
          <p14:tracePt t="18211" x="2098675" y="2205038"/>
          <p14:tracePt t="18218" x="2098675" y="2197100"/>
          <p14:tracePt t="18229" x="2098675" y="2170113"/>
          <p14:tracePt t="18245" x="2098675" y="2071688"/>
          <p14:tracePt t="18262" x="2071688" y="1946275"/>
          <p14:tracePt t="18268" x="2062163" y="1901825"/>
          <p14:tracePt t="18279" x="2044700" y="1847850"/>
          <p14:tracePt t="18295" x="2027238" y="1758950"/>
          <p14:tracePt t="18312" x="2027238" y="1660525"/>
          <p14:tracePt t="18329" x="2027238" y="1544638"/>
          <p14:tracePt t="18346" x="2044700" y="1411288"/>
          <p14:tracePt t="18362" x="2071688" y="1366838"/>
          <p14:tracePt t="18379" x="2081213" y="1339850"/>
          <p14:tracePt t="18482" x="2081213" y="1330325"/>
          <p14:tracePt t="18491" x="2071688" y="1339850"/>
          <p14:tracePt t="18499" x="2071688" y="1357313"/>
          <p14:tracePt t="18510" x="2062163" y="1393825"/>
          <p14:tracePt t="18527" x="2062163" y="1455738"/>
          <p14:tracePt t="18543" x="2062163" y="1490663"/>
          <p14:tracePt t="18561" x="2062163" y="1517650"/>
          <p14:tracePt t="18650" x="2062163" y="1527175"/>
          <p14:tracePt t="18682" x="2071688" y="1527175"/>
          <p14:tracePt t="18698" x="2071688" y="1517650"/>
          <p14:tracePt t="18706" x="2081213" y="1517650"/>
          <p14:tracePt t="18722" x="2081213" y="1509713"/>
          <p14:tracePt t="18731" x="2081213" y="1500188"/>
          <p14:tracePt t="18742" x="2081213" y="1490663"/>
          <p14:tracePt t="18802" x="2081213" y="1509713"/>
          <p14:tracePt t="18810" x="2081213" y="1562100"/>
          <p14:tracePt t="18826" x="2098675" y="1687513"/>
          <p14:tracePt t="18843" x="2108200" y="1830388"/>
          <p14:tracePt t="18859" x="2108200" y="2000250"/>
          <p14:tracePt t="18875" x="2108200" y="2160588"/>
          <p14:tracePt t="18892" x="2116138" y="2303463"/>
          <p14:tracePt t="18908" x="2143125" y="2428875"/>
          <p14:tracePt t="18926" x="2170113" y="2544763"/>
          <p14:tracePt t="18943" x="2179638" y="2589213"/>
          <p14:tracePt t="18959" x="2179638" y="2608263"/>
          <p14:tracePt t="18975" x="2179638" y="2616200"/>
          <p14:tracePt t="18991" x="2179638" y="2633663"/>
          <p14:tracePt t="19025" x="2187575" y="2652713"/>
          <p14:tracePt t="19387" x="2187575" y="2660650"/>
          <p14:tracePt t="19394" x="2187575" y="2670175"/>
          <p14:tracePt t="19406" x="2187575" y="2697163"/>
          <p14:tracePt t="19422" x="2187575" y="2768600"/>
          <p14:tracePt t="19439" x="2187575" y="2894013"/>
          <p14:tracePt t="19457" x="2187575" y="2965450"/>
          <p14:tracePt t="19474" x="2187575" y="2982913"/>
          <p14:tracePt t="19509" x="2197100" y="2982913"/>
          <p14:tracePt t="19529" x="2197100" y="2973388"/>
          <p14:tracePt t="19542" x="2197100" y="2965450"/>
          <p14:tracePt t="19556" x="2197100" y="2946400"/>
          <p14:tracePt t="19572" x="2197100" y="2901950"/>
          <p14:tracePt t="19589" x="2197100" y="2867025"/>
          <p14:tracePt t="19606" x="2197100" y="2840038"/>
          <p14:tracePt t="19622" x="2197100" y="2822575"/>
          <p14:tracePt t="19638" x="2187575" y="2786063"/>
          <p14:tracePt t="19655" x="2187575" y="2768600"/>
          <p14:tracePt t="19671" x="2170113" y="2751138"/>
          <p14:tracePt t="19687" x="2160588" y="2732088"/>
          <p14:tracePt t="19704" x="2152650" y="2724150"/>
          <p14:tracePt t="19721" x="2152650" y="2705100"/>
          <p14:tracePt t="19738" x="2152650" y="2697163"/>
          <p14:tracePt t="20098" x="2152650" y="2705100"/>
          <p14:tracePt t="20106" x="2160588" y="2714625"/>
          <p14:tracePt t="20118" x="2160588" y="2724150"/>
          <p14:tracePt t="20135" x="2170113" y="2732088"/>
          <p14:tracePt t="20152" x="2187575" y="2751138"/>
          <p14:tracePt t="20168" x="2187575" y="2759075"/>
          <p14:tracePt t="20187" x="2232025" y="2803525"/>
          <p14:tracePt t="20203" x="2268538" y="2822575"/>
          <p14:tracePt t="20219" x="2312988" y="2847975"/>
          <p14:tracePt t="20234" x="2330450" y="2857500"/>
          <p14:tracePt t="20252" x="2339975" y="2867025"/>
          <p14:tracePt t="20291" x="2347913" y="2867025"/>
          <p14:tracePt t="20442" x="2347913" y="2874963"/>
          <p14:tracePt t="20483" x="2357438" y="2894013"/>
          <p14:tracePt t="20498" x="2366963" y="2911475"/>
          <p14:tracePt t="20507" x="2366963" y="2919413"/>
          <p14:tracePt t="20517" x="2374900" y="2928938"/>
          <p14:tracePt t="20534" x="2384425" y="2955925"/>
          <p14:tracePt t="20755" x="2393950" y="2965450"/>
          <p14:tracePt t="20795" x="2401888" y="2965450"/>
          <p14:tracePt t="20834" x="2411413" y="2965450"/>
          <p14:tracePt t="20841" x="2419350" y="2965450"/>
          <p14:tracePt t="20851" x="2428875" y="2973388"/>
          <p14:tracePt t="20865" x="2455863" y="2990850"/>
          <p14:tracePt t="20881" x="2490788" y="3009900"/>
          <p14:tracePt t="20898" x="2517775" y="3027363"/>
          <p14:tracePt t="20962" x="2527300" y="3027363"/>
          <p14:tracePt t="21017" x="2527300" y="3036888"/>
          <p14:tracePt t="21026" x="2544763" y="3044825"/>
          <p14:tracePt t="21036" x="2554288" y="3054350"/>
          <p14:tracePt t="21046" x="2562225" y="3054350"/>
          <p14:tracePt t="21065" x="2589213" y="3071813"/>
          <p14:tracePt t="21081" x="2598738" y="3081338"/>
          <p14:tracePt t="21099" x="2625725" y="3089275"/>
          <p14:tracePt t="21115" x="2633663" y="3098800"/>
          <p14:tracePt t="21148" x="2643188" y="3108325"/>
          <p14:tracePt t="21169" x="2652713" y="3108325"/>
          <p14:tracePt t="21180" x="2652713" y="3116263"/>
          <p14:tracePt t="21196" x="2670175" y="3133725"/>
          <p14:tracePt t="21212" x="2679700" y="3143250"/>
          <p14:tracePt t="21230" x="2697163" y="3152775"/>
          <p14:tracePt t="21246" x="2714625" y="3170238"/>
          <p14:tracePt t="21263" x="2732088" y="3170238"/>
          <p14:tracePt t="21269" x="2741613" y="3187700"/>
          <p14:tracePt t="21285" x="2751138" y="3187700"/>
          <p14:tracePt t="21300" x="2751138" y="3197225"/>
          <p14:tracePt t="21317" x="2768600" y="3205163"/>
          <p14:tracePt t="21329" x="2776538" y="3214688"/>
          <p14:tracePt t="21347" x="2795588" y="3224213"/>
          <p14:tracePt t="21362" x="2795588" y="3241675"/>
          <p14:tracePt t="21379" x="2822575" y="3241675"/>
          <p14:tracePt t="21866" x="2803525" y="3241675"/>
          <p14:tracePt t="21875" x="2768600" y="3224213"/>
          <p14:tracePt t="21883" x="2714625" y="3187700"/>
          <p14:tracePt t="21892" x="2625725" y="3143250"/>
          <p14:tracePt t="21909" x="2482850" y="3054350"/>
          <p14:tracePt t="21926" x="2384425" y="2990850"/>
          <p14:tracePt t="21942" x="2303463" y="2946400"/>
          <p14:tracePt t="21959" x="2286000" y="2928938"/>
          <p14:tracePt t="21975" x="2276475" y="2911475"/>
          <p14:tracePt t="21993" x="2268538" y="2884488"/>
          <p14:tracePt t="22009" x="2251075" y="2867025"/>
          <p14:tracePt t="22025" x="2232025" y="2847975"/>
          <p14:tracePt t="22043" x="2224088" y="2840038"/>
          <p14:tracePt t="22058" x="2214563" y="2830513"/>
          <p14:tracePt t="22075" x="2205038" y="2822575"/>
          <p14:tracePt t="22092" x="2187575" y="2813050"/>
          <p14:tracePt t="22108" x="2170113" y="2795588"/>
          <p14:tracePt t="22125" x="2133600" y="2759075"/>
          <p14:tracePt t="22141" x="2108200" y="2724150"/>
          <p14:tracePt t="22158" x="2054225" y="2670175"/>
          <p14:tracePt t="22175" x="2017713" y="2633663"/>
          <p14:tracePt t="22191" x="2000250" y="2616200"/>
          <p14:tracePt t="22209" x="1973263" y="2598738"/>
          <p14:tracePt t="22225" x="1973263" y="2589213"/>
          <p14:tracePt t="22241" x="1965325" y="2581275"/>
          <p14:tracePt t="22410" x="1973263" y="2598738"/>
          <p14:tracePt t="22417" x="2017713" y="2633663"/>
          <p14:tracePt t="22427" x="2071688" y="2687638"/>
          <p14:tracePt t="22439" x="2116138" y="2714625"/>
          <p14:tracePt t="22458" x="2295525" y="2857500"/>
          <p14:tracePt t="22474" x="2384425" y="2928938"/>
          <p14:tracePt t="22489" x="2465388" y="3000375"/>
          <p14:tracePt t="22507" x="2544763" y="3081338"/>
          <p14:tracePt t="22523" x="2616200" y="3179763"/>
          <p14:tracePt t="22540" x="2697163" y="3251200"/>
          <p14:tracePt t="22557" x="2795588" y="3322638"/>
          <p14:tracePt t="22573" x="2857500" y="3375025"/>
          <p14:tracePt t="22589" x="2901950" y="3419475"/>
          <p14:tracePt t="22605" x="2919413" y="3446463"/>
          <p14:tracePt t="22623" x="2973388" y="3473450"/>
          <p14:tracePt t="22640" x="2990850" y="3490913"/>
          <p14:tracePt t="22655" x="3017838" y="3517900"/>
          <p14:tracePt t="22672" x="3044825" y="3544888"/>
          <p14:tracePt t="22689" x="3081338" y="3598863"/>
          <p14:tracePt t="22705" x="3133725" y="3652838"/>
          <p14:tracePt t="22722" x="3170238" y="3679825"/>
          <p14:tracePt t="22738" x="3205163" y="3705225"/>
          <p14:tracePt t="22755" x="3232150" y="3724275"/>
          <p14:tracePt t="23105" x="3179763" y="3705225"/>
          <p14:tracePt t="23113" x="3098800" y="3670300"/>
          <p14:tracePt t="23123" x="3027363" y="3643313"/>
          <p14:tracePt t="23137" x="2847975" y="3544888"/>
          <p14:tracePt t="23154" x="2598738" y="3402013"/>
          <p14:tracePt t="23170" x="2224088" y="3197225"/>
          <p14:tracePt t="23187" x="1928813" y="3054350"/>
          <p14:tracePt t="23203" x="1751013" y="2982913"/>
          <p14:tracePt t="23219" x="1704975" y="2965450"/>
          <p14:tracePt t="23235" x="1697038" y="2955925"/>
          <p14:tracePt t="23305" x="1697038" y="2946400"/>
          <p14:tracePt t="23338" x="1697038" y="2928938"/>
          <p14:tracePt t="23345" x="1697038" y="2919413"/>
          <p14:tracePt t="23361" x="1697038" y="2901950"/>
          <p14:tracePt t="23377" x="1687513" y="2894013"/>
          <p14:tracePt t="23388" x="1679575" y="2867025"/>
          <p14:tracePt t="23435" x="1679575" y="2857500"/>
          <p14:tracePt t="23601" x="1697038" y="2874963"/>
          <p14:tracePt t="23609" x="1714500" y="2919413"/>
          <p14:tracePt t="23620" x="1751013" y="2946400"/>
          <p14:tracePt t="23636" x="1839913" y="3071813"/>
          <p14:tracePt t="23650" x="1973263" y="3179763"/>
          <p14:tracePt t="23667" x="2071688" y="3241675"/>
          <p14:tracePt t="23684" x="2170113" y="3303588"/>
          <p14:tracePt t="23700" x="2232025" y="3340100"/>
          <p14:tracePt t="23716" x="2276475" y="3357563"/>
          <p14:tracePt t="23733" x="2312988" y="3367088"/>
          <p14:tracePt t="23749" x="2330450" y="3384550"/>
          <p14:tracePt t="23766" x="2366963" y="3402013"/>
          <p14:tracePt t="23771" x="2393950" y="3419475"/>
          <p14:tracePt t="23784" x="2401888" y="3429000"/>
          <p14:tracePt t="23799" x="2446338" y="3473450"/>
          <p14:tracePt t="23817" x="2536825" y="3571875"/>
          <p14:tracePt t="23833" x="2608263" y="3652838"/>
          <p14:tracePt t="23849" x="2705100" y="3768725"/>
          <p14:tracePt t="23866" x="2768600" y="3857625"/>
          <p14:tracePt t="23883" x="2813050" y="3902075"/>
          <p14:tracePt t="23899" x="2847975" y="3973513"/>
          <p14:tracePt t="23915" x="2867025" y="4000500"/>
          <p14:tracePt t="23932" x="2867025" y="4044950"/>
          <p14:tracePt t="23949" x="2867025" y="4098925"/>
          <p14:tracePt t="23965" x="2867025" y="4133850"/>
          <p14:tracePt t="23982" x="2857500" y="4179888"/>
          <p14:tracePt t="23998" x="2822575" y="4268788"/>
          <p14:tracePt t="24014" x="2751138" y="4367213"/>
          <p14:tracePt t="24030" x="2660650" y="4446588"/>
          <p14:tracePt t="24047" x="2536825" y="4491038"/>
          <p14:tracePt t="24065" x="2330450" y="4554538"/>
          <p14:tracePt t="24081" x="2179638" y="4572000"/>
          <p14:tracePt t="24099" x="2036763" y="4581525"/>
          <p14:tracePt t="24115" x="1884363" y="4608513"/>
          <p14:tracePt t="24131" x="1751013" y="4616450"/>
          <p14:tracePt t="24148" x="1633538" y="4625975"/>
          <p14:tracePt t="24165" x="1554163" y="4625975"/>
          <p14:tracePt t="24181" x="1482725" y="4625975"/>
          <p14:tracePt t="24197" x="1411288" y="4608513"/>
          <p14:tracePt t="24214" x="1366838" y="4589463"/>
          <p14:tracePt t="24230" x="1339850" y="4581525"/>
          <p14:tracePt t="24247" x="1330325" y="4562475"/>
          <p14:tracePt t="24264" x="1303338" y="4537075"/>
          <p14:tracePt t="24270" x="1285875" y="4518025"/>
          <p14:tracePt t="24282" x="1250950" y="4456113"/>
          <p14:tracePt t="24297" x="1214438" y="4411663"/>
          <p14:tracePt t="24314" x="1214438" y="4375150"/>
          <p14:tracePt t="24330" x="1196975" y="4348163"/>
          <p14:tracePt t="24346" x="1196975" y="4295775"/>
          <p14:tracePt t="24362" x="1196975" y="4232275"/>
          <p14:tracePt t="24380" x="1196975" y="4152900"/>
          <p14:tracePt t="24397" x="1179513" y="4062413"/>
          <p14:tracePt t="24413" x="1179513" y="4010025"/>
          <p14:tracePt t="24429" x="1179513" y="3956050"/>
          <p14:tracePt t="24446" x="1179513" y="3911600"/>
          <p14:tracePt t="24462" x="1179513" y="3830638"/>
          <p14:tracePt t="24479" x="1179513" y="3759200"/>
          <p14:tracePt t="24497" x="1160463" y="3643313"/>
          <p14:tracePt t="24513" x="1152525" y="3581400"/>
          <p14:tracePt t="24529" x="1143000" y="3509963"/>
          <p14:tracePt t="24546" x="1143000" y="3465513"/>
          <p14:tracePt t="24562" x="1143000" y="3411538"/>
          <p14:tracePt t="24578" x="1143000" y="3357563"/>
          <p14:tracePt t="24595" x="1160463" y="3313113"/>
          <p14:tracePt t="24612" x="1214438" y="3251200"/>
          <p14:tracePt t="24628" x="1268413" y="3205163"/>
          <p14:tracePt t="24646" x="1285875" y="3170238"/>
          <p14:tracePt t="24661" x="1312863" y="3133725"/>
          <p14:tracePt t="24678" x="1330325" y="3116263"/>
          <p14:tracePt t="24694" x="1357313" y="3098800"/>
          <p14:tracePt t="24711" x="1374775" y="3089275"/>
          <p14:tracePt t="24728" x="1428750" y="3081338"/>
          <p14:tracePt t="24745" x="1473200" y="3081338"/>
          <p14:tracePt t="24760" x="1554163" y="3081338"/>
          <p14:tracePt t="24778" x="1625600" y="3081338"/>
          <p14:tracePt t="24794" x="1724025" y="3108325"/>
          <p14:tracePt t="24810" x="1812925" y="3133725"/>
          <p14:tracePt t="24827" x="1893888" y="3170238"/>
          <p14:tracePt t="24845" x="1928813" y="3197225"/>
          <p14:tracePt t="24860" x="1955800" y="3232150"/>
          <p14:tracePt t="24876" x="1982788" y="3276600"/>
          <p14:tracePt t="24892" x="2027238" y="3357563"/>
          <p14:tracePt t="24910" x="2081213" y="3438525"/>
          <p14:tracePt t="24927" x="2133600" y="3536950"/>
          <p14:tracePt t="24944" x="2160588" y="3598863"/>
          <p14:tracePt t="24961" x="2187575" y="3660775"/>
          <p14:tracePt t="24977" x="2197100" y="3705225"/>
          <p14:tracePt t="24994" x="2214563" y="3768725"/>
          <p14:tracePt t="25009" x="2224088" y="3822700"/>
          <p14:tracePt t="25026" x="2224088" y="3894138"/>
          <p14:tracePt t="25042" x="2224088" y="3956050"/>
          <p14:tracePt t="25058" x="2214563" y="4037013"/>
          <p14:tracePt t="25076" x="2170113" y="4098925"/>
          <p14:tracePt t="25092" x="2125663" y="4152900"/>
          <p14:tracePt t="25108" x="2054225" y="4187825"/>
          <p14:tracePt t="25125" x="1990725" y="4224338"/>
          <p14:tracePt t="25141" x="1901825" y="4259263"/>
          <p14:tracePt t="25158" x="1822450" y="4276725"/>
          <p14:tracePt t="25176" x="1724025" y="4286250"/>
          <p14:tracePt t="25192" x="1633538" y="4286250"/>
          <p14:tracePt t="25209" x="1517650" y="4286250"/>
          <p14:tracePt t="25225" x="1419225" y="4241800"/>
          <p14:tracePt t="25242" x="1312863" y="4160838"/>
          <p14:tracePt t="25258" x="1214438" y="4081463"/>
          <p14:tracePt t="25264" x="1160463" y="4037013"/>
          <p14:tracePt t="25276" x="1125538" y="3990975"/>
          <p14:tracePt t="25292" x="1081088" y="3919538"/>
          <p14:tracePt t="25309" x="1071563" y="3857625"/>
          <p14:tracePt t="25324" x="1062038" y="3813175"/>
          <p14:tracePt t="25342" x="1062038" y="3759200"/>
          <p14:tracePt t="25357" x="1062038" y="3714750"/>
          <p14:tracePt t="25374" x="1081088" y="3643313"/>
          <p14:tracePt t="25390" x="1143000" y="3571875"/>
          <p14:tracePt t="25408" x="1258888" y="3455988"/>
          <p14:tracePt t="25425" x="1357313" y="3384550"/>
          <p14:tracePt t="25441" x="1446213" y="3340100"/>
          <p14:tracePt t="25458" x="1536700" y="3295650"/>
          <p14:tracePt t="25474" x="1608138" y="3286125"/>
          <p14:tracePt t="25491" x="1670050" y="3268663"/>
          <p14:tracePt t="25507" x="1724025" y="3268663"/>
          <p14:tracePt t="25524" x="1768475" y="3268663"/>
          <p14:tracePt t="25540" x="1822450" y="3276600"/>
          <p14:tracePt t="25557" x="1901825" y="3303588"/>
          <p14:tracePt t="25573" x="1990725" y="3340100"/>
          <p14:tracePt t="25590" x="2081213" y="3367088"/>
          <p14:tracePt t="25608" x="2187575" y="3446463"/>
          <p14:tracePt t="25624" x="2205038" y="3465513"/>
          <p14:tracePt t="25640" x="2251075" y="3562350"/>
          <p14:tracePt t="25657" x="2251075" y="3616325"/>
          <p14:tracePt t="25673" x="2251075" y="3724275"/>
          <p14:tracePt t="25689" x="2251075" y="3822700"/>
          <p14:tracePt t="25707" x="2251075" y="3929063"/>
          <p14:tracePt t="25722" x="2232025" y="4010025"/>
          <p14:tracePt t="25739" x="2179638" y="4098925"/>
          <p14:tracePt t="25755" x="2116138" y="4152900"/>
          <p14:tracePt t="25773" x="2017713" y="4187825"/>
          <p14:tracePt t="25789" x="1901825" y="4197350"/>
          <p14:tracePt t="25805" x="1803400" y="4197350"/>
          <p14:tracePt t="25821" x="1704975" y="4179888"/>
          <p14:tracePt t="25838" x="1589088" y="4108450"/>
          <p14:tracePt t="25855" x="1446213" y="4017963"/>
          <p14:tracePt t="25872" x="1258888" y="3857625"/>
          <p14:tracePt t="25890" x="1214438" y="3795713"/>
          <p14:tracePt t="25904" x="1196975" y="3768725"/>
          <p14:tracePt t="25922" x="1187450" y="3625850"/>
          <p14:tracePt t="25938" x="1204913" y="3527425"/>
          <p14:tracePt t="25954" x="1241425" y="3446463"/>
          <p14:tracePt t="25971" x="1250950" y="3419475"/>
          <p14:tracePt t="25988" x="1276350" y="3402013"/>
          <p14:tracePt t="26005" x="1330325" y="3394075"/>
          <p14:tracePt t="26021" x="1411288" y="3384550"/>
          <p14:tracePt t="26038" x="1517650" y="3384550"/>
          <p14:tracePt t="26054" x="1633538" y="3394075"/>
          <p14:tracePt t="26071" x="1731963" y="3438525"/>
          <p14:tracePt t="26087" x="1822450" y="3473450"/>
          <p14:tracePt t="26105" x="1884363" y="3527425"/>
          <p14:tracePt t="26121" x="1955800" y="3589338"/>
          <p14:tracePt t="26137" x="2000250" y="3679825"/>
          <p14:tracePt t="26153" x="2027238" y="3795713"/>
          <p14:tracePt t="26169" x="2036763" y="3884613"/>
          <p14:tracePt t="26186" x="2036763" y="3956050"/>
          <p14:tracePt t="26203" x="1982788" y="4017963"/>
          <p14:tracePt t="26219" x="1884363" y="4071938"/>
          <p14:tracePt t="26236" x="1731963" y="4089400"/>
          <p14:tracePt t="26253" x="1589088" y="4089400"/>
          <p14:tracePt t="26259" x="1517650" y="4062413"/>
          <p14:tracePt t="26271" x="1438275" y="4010025"/>
          <p14:tracePt t="26286" x="1322388" y="3919538"/>
          <p14:tracePt t="26302" x="1241425" y="3786188"/>
          <p14:tracePt t="26320" x="1214438" y="3643313"/>
          <p14:tracePt t="26336" x="1223963" y="3589338"/>
          <p14:tracePt t="26354" x="1285875" y="3554413"/>
          <p14:tracePt t="26370" x="1366838" y="3536950"/>
          <p14:tracePt t="26386" x="1490663" y="3536950"/>
          <p14:tracePt t="26402" x="1687513" y="3536950"/>
          <p14:tracePt t="26419" x="1919288" y="3581400"/>
          <p14:tracePt t="26435" x="2160588" y="3625850"/>
          <p14:tracePt t="26451" x="2322513" y="3679825"/>
          <p14:tracePt t="26469" x="2411413" y="3732213"/>
          <p14:tracePt t="26485" x="2411413" y="3776663"/>
          <p14:tracePt t="26501" x="2411413" y="3840163"/>
          <p14:tracePt t="26518" x="2357438" y="3894138"/>
          <p14:tracePt t="26536" x="2205038" y="3929063"/>
          <p14:tracePt t="26552" x="2027238" y="3929063"/>
          <p14:tracePt t="26569" x="1857375" y="3929063"/>
          <p14:tracePt t="26585" x="1724025" y="3902075"/>
          <p14:tracePt t="26601" x="1598613" y="3830638"/>
          <p14:tracePt t="26617" x="1544638" y="3776663"/>
          <p14:tracePt t="26634" x="1544638" y="3741738"/>
          <p14:tracePt t="26651" x="1544638" y="3705225"/>
          <p14:tracePt t="26668" x="1589088" y="3687763"/>
          <p14:tracePt t="26685" x="1679575" y="3687763"/>
          <p14:tracePt t="26701" x="1847850" y="3687763"/>
          <p14:tracePt t="26717" x="2009775" y="3705225"/>
          <p14:tracePt t="26733" x="2170113" y="3768725"/>
          <p14:tracePt t="26750" x="2251075" y="3803650"/>
          <p14:tracePt t="26767" x="2276475" y="3848100"/>
          <p14:tracePt t="26772" x="2295525" y="3867150"/>
          <p14:tracePt t="26784" x="2295525" y="3894138"/>
          <p14:tracePt t="26802" x="2268538" y="3929063"/>
          <p14:tracePt t="26817" x="2214563" y="3965575"/>
          <p14:tracePt t="26833" x="2108200" y="3973513"/>
          <p14:tracePt t="26850" x="1955800" y="3973513"/>
          <p14:tracePt t="26866" x="1803400" y="3965575"/>
          <p14:tracePt t="26883" x="1679575" y="3902075"/>
          <p14:tracePt t="26900" x="1608138" y="3840163"/>
          <p14:tracePt t="26916" x="1589088" y="3813175"/>
          <p14:tracePt t="26933" x="1589088" y="3768725"/>
          <p14:tracePt t="26948" x="1598613" y="3741738"/>
          <p14:tracePt t="26965" x="1643063" y="3724275"/>
          <p14:tracePt t="26982" x="1714500" y="3724275"/>
          <p14:tracePt t="26999" x="1803400" y="3724275"/>
          <p14:tracePt t="27016" x="1946275" y="3741738"/>
          <p14:tracePt t="27033" x="2179638" y="3857625"/>
          <p14:tracePt t="27049" x="2268538" y="3919538"/>
          <p14:tracePt t="27067" x="2286000" y="3946525"/>
          <p14:tracePt t="27082" x="2286000" y="3965575"/>
          <p14:tracePt t="27099" x="2286000" y="3983038"/>
          <p14:tracePt t="27132" x="2268538" y="3983038"/>
          <p14:tracePt t="27225" x="2259013" y="3983038"/>
          <p14:tracePt t="28064" x="2286000" y="3983038"/>
          <p14:tracePt t="28073" x="2366963" y="3965575"/>
          <p14:tracePt t="28082" x="2455863" y="3929063"/>
          <p14:tracePt t="28092" x="2581275" y="3911600"/>
          <p14:tracePt t="28109" x="2795588" y="3830638"/>
          <p14:tracePt t="28126" x="3044825" y="3768725"/>
          <p14:tracePt t="28144" x="3367088" y="3616325"/>
          <p14:tracePt t="28160" x="3581400" y="3465513"/>
          <p14:tracePt t="28177" x="3679825" y="3357563"/>
          <p14:tracePt t="28193" x="3697288" y="3313113"/>
          <p14:tracePt t="28210" x="3697288" y="3268663"/>
          <p14:tracePt t="28226" x="3670300" y="3197225"/>
          <p14:tracePt t="28243" x="3625850" y="3170238"/>
          <p14:tracePt t="28259" x="3571875" y="3152775"/>
          <p14:tracePt t="28276" x="3562350" y="3152775"/>
          <p14:tracePt t="28328" x="3562350" y="3143250"/>
          <p14:tracePt t="28336" x="3562350" y="3125788"/>
          <p14:tracePt t="28346" x="3544888" y="3089275"/>
          <p14:tracePt t="28357" x="3527425" y="3044825"/>
          <p14:tracePt t="28375" x="3482975" y="2965450"/>
          <p14:tracePt t="28392" x="3411538" y="2901950"/>
          <p14:tracePt t="28409" x="3303588" y="2840038"/>
          <p14:tracePt t="28425" x="3125788" y="2705100"/>
          <p14:tracePt t="28441" x="2982913" y="2598738"/>
          <p14:tracePt t="28458" x="2884488" y="2517775"/>
          <p14:tracePt t="28474" x="2830513" y="2465388"/>
          <p14:tracePt t="28491" x="2822575" y="2384425"/>
          <p14:tracePt t="28508" x="2822575" y="2295525"/>
          <p14:tracePt t="28524" x="2803525" y="2241550"/>
          <p14:tracePt t="28541" x="2776538" y="2197100"/>
          <p14:tracePt t="28558" x="2751138" y="2179638"/>
          <p14:tracePt t="28574" x="2724150" y="2170113"/>
          <p14:tracePt t="28591" x="2714625" y="2160588"/>
          <p14:tracePt t="28593" x="2705100" y="2160588"/>
          <p14:tracePt t="28705" x="2705100" y="2152650"/>
          <p14:tracePt t="28712" x="2705100" y="2143125"/>
          <p14:tracePt t="28725" x="2705100" y="2125663"/>
          <p14:tracePt t="28740" x="2705100" y="2098675"/>
          <p14:tracePt t="28757" x="2705100" y="2081213"/>
          <p14:tracePt t="28773" x="2705100" y="2044700"/>
          <p14:tracePt t="28790" x="2687638" y="2000250"/>
          <p14:tracePt t="28806" x="2652713" y="1919288"/>
          <p14:tracePt t="28824" x="2598738" y="1839913"/>
          <p14:tracePt t="28840" x="2581275" y="1822450"/>
          <p14:tracePt t="28857" x="2571750" y="1822450"/>
          <p14:tracePt t="28892" x="2562225" y="1812925"/>
          <p14:tracePt t="28907" x="2562225" y="1803400"/>
          <p14:tracePt t="28922" x="2562225" y="1785938"/>
          <p14:tracePt t="28938" x="2562225" y="1768475"/>
          <p14:tracePt t="28955" x="2544763" y="1751013"/>
          <p14:tracePt t="28972" x="2544763" y="1731963"/>
          <p14:tracePt t="29017" x="2536825" y="1724025"/>
          <p14:tracePt t="29249" x="2536825" y="1714500"/>
          <p14:tracePt t="30512" x="2581275" y="1724025"/>
          <p14:tracePt t="30520" x="2697163" y="1785938"/>
          <p14:tracePt t="30530" x="2867025" y="1884363"/>
          <p14:tracePt t="30547" x="3313113" y="2133600"/>
          <p14:tracePt t="30563" x="3714750" y="2366963"/>
          <p14:tracePt t="30580" x="4017963" y="2500313"/>
          <p14:tracePt t="30597" x="4179888" y="2589213"/>
          <p14:tracePt t="30612" x="4268788" y="2643188"/>
          <p14:tracePt t="30629" x="4367213" y="2714625"/>
          <p14:tracePt t="30647" x="4438650" y="2759075"/>
          <p14:tracePt t="30664" x="4572000" y="2830513"/>
          <p14:tracePt t="30680" x="4670425" y="2867025"/>
          <p14:tracePt t="30697" x="4751388" y="2901950"/>
          <p14:tracePt t="30713" x="4813300" y="2938463"/>
          <p14:tracePt t="30729" x="4867275" y="2973388"/>
          <p14:tracePt t="30746" x="4911725" y="3009900"/>
          <p14:tracePt t="30762" x="4973638" y="3044825"/>
          <p14:tracePt t="30768" x="5018088" y="3071813"/>
          <p14:tracePt t="30779" x="5027613" y="3081338"/>
          <p14:tracePt t="30795" x="5062538" y="3108325"/>
          <p14:tracePt t="30811" x="5099050" y="3125788"/>
          <p14:tracePt t="30829" x="5099050" y="3133725"/>
          <p14:tracePt t="30845" x="5099050" y="3170238"/>
          <p14:tracePt t="30862" x="5099050" y="3197225"/>
          <p14:tracePt t="30878" x="5099050" y="3251200"/>
          <p14:tracePt t="30896" x="5072063" y="3340100"/>
          <p14:tracePt t="30912" x="5037138" y="3411538"/>
          <p14:tracePt t="30929" x="4991100" y="3482975"/>
          <p14:tracePt t="30946" x="4956175" y="3509963"/>
          <p14:tracePt t="30961" x="4929188" y="3517900"/>
          <p14:tracePt t="30978" x="4894263" y="3527425"/>
          <p14:tracePt t="30995" x="4813300" y="3536950"/>
          <p14:tracePt t="31011" x="4705350" y="3562350"/>
          <p14:tracePt t="31027" x="4598988" y="3562350"/>
          <p14:tracePt t="31045" x="4545013" y="3562350"/>
          <p14:tracePt t="31060" x="4518025" y="3562350"/>
          <p14:tracePt t="31077" x="4500563" y="3562350"/>
          <p14:tracePt t="31112" x="4483100" y="3527425"/>
          <p14:tracePt t="31128" x="4483100" y="3465513"/>
          <p14:tracePt t="31146" x="4456113" y="3419475"/>
          <p14:tracePt t="31161" x="4446588" y="3394075"/>
          <p14:tracePt t="31178" x="4446588" y="3375025"/>
          <p14:tracePt t="31194" x="4446588" y="3348038"/>
          <p14:tracePt t="31210" x="4446588" y="3303588"/>
          <p14:tracePt t="31226" x="4446588" y="3232150"/>
          <p14:tracePt t="31243" x="4429125" y="3152775"/>
          <p14:tracePt t="31259" x="4384675" y="3081338"/>
          <p14:tracePt t="31265" x="4375150" y="3062288"/>
          <p14:tracePt t="31277" x="4367213" y="3062288"/>
          <p14:tracePt t="31293" x="4357688" y="3054350"/>
          <p14:tracePt t="31309" x="4348163" y="3044825"/>
          <p14:tracePt t="31342" x="4340225" y="3027363"/>
          <p14:tracePt t="31359" x="4340225" y="3017838"/>
          <p14:tracePt t="31375" x="4340225" y="3009900"/>
          <p14:tracePt t="31393" x="4384675" y="3009900"/>
          <p14:tracePt t="31409" x="4581525" y="3089275"/>
          <p14:tracePt t="31426" x="4803775" y="3179763"/>
          <p14:tracePt t="31441" x="5000625" y="3259138"/>
          <p14:tracePt t="31459" x="5143500" y="3322638"/>
          <p14:tracePt t="31476" x="5170488" y="3340100"/>
          <p14:tracePt t="31498" x="5170488" y="3357563"/>
          <p14:tracePt t="31507" x="5160963" y="3357563"/>
          <p14:tracePt t="31525" x="5116513" y="3375025"/>
          <p14:tracePt t="31541" x="5062538" y="3402013"/>
          <p14:tracePt t="31558" x="5027613" y="3419475"/>
          <p14:tracePt t="31576" x="4991100" y="3438525"/>
          <p14:tracePt t="31592" x="4983163" y="3455988"/>
          <p14:tracePt t="31608" x="4965700" y="3455988"/>
          <p14:tracePt t="31624" x="4946650" y="3455988"/>
          <p14:tracePt t="31640" x="4929188" y="3455988"/>
          <p14:tracePt t="31659" x="4911725" y="3455988"/>
          <p14:tracePt t="31697" x="4894263" y="3455988"/>
          <p14:tracePt t="31720" x="4884738" y="3455988"/>
          <p14:tracePt t="31817" x="4884738" y="3473450"/>
          <p14:tracePt t="31843" x="4884738" y="3490913"/>
          <p14:tracePt t="31849" x="4894263" y="3490913"/>
          <p14:tracePt t="31864" x="4902200" y="3490913"/>
          <p14:tracePt t="31876" x="4919663" y="3490913"/>
          <p14:tracePt t="31890" x="4938713" y="3490913"/>
          <p14:tracePt t="31906" x="4973638" y="3473450"/>
          <p14:tracePt t="31923" x="4991100" y="3446463"/>
          <p14:tracePt t="31939" x="5010150" y="3419475"/>
          <p14:tracePt t="31956" x="5018088" y="3402013"/>
          <p14:tracePt t="31972" x="5062538" y="3357563"/>
          <p14:tracePt t="31989" x="5108575" y="3295650"/>
          <p14:tracePt t="32006" x="5170488" y="3251200"/>
          <p14:tracePt t="32022" x="5214938" y="3205163"/>
          <p14:tracePt t="32040" x="5251450" y="3160713"/>
          <p14:tracePt t="32057" x="5268913" y="3125788"/>
          <p14:tracePt t="32072" x="5286375" y="3089275"/>
          <p14:tracePt t="32089" x="5295900" y="3071813"/>
          <p14:tracePt t="32105" x="5313363" y="3036888"/>
          <p14:tracePt t="32122" x="5340350" y="3009900"/>
          <p14:tracePt t="32139" x="5357813" y="2973388"/>
          <p14:tracePt t="32155" x="5384800" y="2938463"/>
          <p14:tracePt t="32171" x="5411788" y="2901950"/>
          <p14:tracePt t="32188" x="5446713" y="2874963"/>
          <p14:tracePt t="32205" x="5483225" y="2847975"/>
          <p14:tracePt t="32222" x="5510213" y="2803525"/>
          <p14:tracePt t="32238" x="5527675" y="2776538"/>
          <p14:tracePt t="32256" x="5545138" y="2751138"/>
          <p14:tracePt t="32272" x="5554663" y="2751138"/>
          <p14:tracePt t="32291" x="5554663" y="2741613"/>
          <p14:tracePt t="32305" x="5562600" y="2741613"/>
          <p14:tracePt t="32321" x="5581650" y="2732088"/>
          <p14:tracePt t="32337" x="5589588" y="2732088"/>
          <p14:tracePt t="32354" x="5599113" y="2732088"/>
          <p14:tracePt t="32456" x="5608638" y="2732088"/>
          <p14:tracePt t="32464" x="5608638" y="2759075"/>
          <p14:tracePt t="32475" x="5589588" y="2768600"/>
          <p14:tracePt t="32487" x="5562600" y="2822575"/>
          <p14:tracePt t="32504" x="5518150" y="2874963"/>
          <p14:tracePt t="32521" x="5491163" y="2901950"/>
          <p14:tracePt t="32537" x="5456238" y="2938463"/>
          <p14:tracePt t="32553" x="5419725" y="2973388"/>
          <p14:tracePt t="32569" x="5384800" y="3009900"/>
          <p14:tracePt t="32586" x="5330825" y="3062288"/>
          <p14:tracePt t="32602" x="5286375" y="3116263"/>
          <p14:tracePt t="32618" x="5241925" y="3170238"/>
          <p14:tracePt t="32636" x="5214938" y="3205163"/>
          <p14:tracePt t="32652" x="5180013" y="3251200"/>
          <p14:tracePt t="32669" x="5133975" y="3303588"/>
          <p14:tracePt t="32685" x="5089525" y="3367088"/>
          <p14:tracePt t="32688" x="5054600" y="3411538"/>
          <p14:tracePt t="32702" x="5037138" y="3438525"/>
          <p14:tracePt t="32719" x="4965700" y="3527425"/>
          <p14:tracePt t="32736" x="4857750" y="3616325"/>
          <p14:tracePt t="32752" x="4741863" y="3697288"/>
          <p14:tracePt t="32769" x="4670425" y="3751263"/>
          <p14:tracePt t="32785" x="4608513" y="3822700"/>
          <p14:tracePt t="32801" x="4554538" y="3848100"/>
          <p14:tracePt t="32819" x="4518025" y="3894138"/>
          <p14:tracePt t="32836" x="4465638" y="3946525"/>
          <p14:tracePt t="32851" x="4402138" y="4000500"/>
          <p14:tracePt t="32867" x="4367213" y="4027488"/>
          <p14:tracePt t="32885" x="4340225" y="4054475"/>
          <p14:tracePt t="32901" x="4340225" y="4062413"/>
          <p14:tracePt t="32917" x="4322763" y="4081463"/>
          <p14:tracePt t="32933" x="4313238" y="4098925"/>
          <p14:tracePt t="32951" x="4295775" y="4125913"/>
          <p14:tracePt t="32967" x="4295775" y="4133850"/>
          <p14:tracePt t="32984" x="4286250" y="4133850"/>
          <p14:tracePt t="33000" x="4286250" y="4143375"/>
          <p14:tracePt t="33115" x="4313238" y="4116388"/>
          <p14:tracePt t="33121" x="4375150" y="4081463"/>
          <p14:tracePt t="33133" x="4429125" y="4044950"/>
          <p14:tracePt t="33151" x="4545013" y="3929063"/>
          <p14:tracePt t="33166" x="4652963" y="3830638"/>
          <p14:tracePt t="33184" x="4786313" y="3724275"/>
          <p14:tracePt t="33199" x="4848225" y="3660775"/>
          <p14:tracePt t="33216" x="4919663" y="3581400"/>
          <p14:tracePt t="33233" x="5000625" y="3482975"/>
          <p14:tracePt t="33249" x="5072063" y="3402013"/>
          <p14:tracePt t="33265" x="5170488" y="3322638"/>
          <p14:tracePt t="33271" x="5205413" y="3295650"/>
          <p14:tracePt t="33283" x="5214938" y="3276600"/>
          <p14:tracePt t="33299" x="5241925" y="3241675"/>
          <p14:tracePt t="33315" x="5251450" y="3232150"/>
          <p14:tracePt t="33369" x="5251450" y="3224213"/>
          <p14:tracePt t="33400" x="5259388" y="3214688"/>
          <p14:tracePt t="33528" x="5259388" y="3205163"/>
          <p14:tracePt t="33536" x="5268913" y="3197225"/>
          <p14:tracePt t="33547" x="5286375" y="3179763"/>
          <p14:tracePt t="33564" x="5313363" y="3125788"/>
          <p14:tracePt t="33580" x="5348288" y="3054350"/>
          <p14:tracePt t="33597" x="5411788" y="2973388"/>
          <p14:tracePt t="33613" x="5483225" y="2874963"/>
          <p14:tracePt t="33629" x="5527675" y="2786063"/>
          <p14:tracePt t="33648" x="5599113" y="2697163"/>
          <p14:tracePt t="33664" x="5626100" y="2670175"/>
          <p14:tracePt t="33680" x="5634038" y="2660650"/>
          <p14:tracePt t="33697" x="5653088" y="2652713"/>
          <p14:tracePt t="33714" x="5670550" y="2652713"/>
          <p14:tracePt t="33729" x="5697538" y="2643188"/>
          <p14:tracePt t="33747" x="5715000" y="2633663"/>
          <p14:tracePt t="33764" x="5741988" y="2633663"/>
          <p14:tracePt t="33779" x="5741988" y="2625725"/>
          <p14:tracePt t="33795" x="5751513" y="2616200"/>
          <p14:tracePt t="33841" x="5759450" y="2608263"/>
          <p14:tracePt t="33928" x="5751513" y="2625725"/>
          <p14:tracePt t="33935" x="5724525" y="2660650"/>
          <p14:tracePt t="33947" x="5688013" y="2697163"/>
          <p14:tracePt t="33963" x="5626100" y="2786063"/>
          <p14:tracePt t="33978" x="5537200" y="2894013"/>
          <p14:tracePt t="33996" x="5456238" y="3017838"/>
          <p14:tracePt t="34012" x="5367338" y="3143250"/>
          <p14:tracePt t="34028" x="5303838" y="3259138"/>
          <p14:tracePt t="34044" x="5268913" y="3330575"/>
          <p14:tracePt t="34061" x="5197475" y="3419475"/>
          <p14:tracePt t="34077" x="5126038" y="3517900"/>
          <p14:tracePt t="34096" x="5000625" y="3679825"/>
          <p14:tracePt t="34112" x="4902200" y="3803650"/>
          <p14:tracePt t="34130" x="4786313" y="3929063"/>
          <p14:tracePt t="34145" x="4687888" y="4000500"/>
          <p14:tracePt t="34161" x="4589463" y="4081463"/>
          <p14:tracePt t="34178" x="4483100" y="4160838"/>
          <p14:tracePt t="34194" x="4411663" y="4241800"/>
          <p14:tracePt t="34212" x="4340225" y="4313238"/>
          <p14:tracePt t="34227" x="4259263" y="4411663"/>
          <p14:tracePt t="34244" x="4179888" y="4510088"/>
          <p14:tracePt t="34260" x="4125913" y="4572000"/>
          <p14:tracePt t="34266" x="4089400" y="4608513"/>
          <p14:tracePt t="34277" x="4081463" y="4616450"/>
          <p14:tracePt t="34293" x="4054475" y="4643438"/>
          <p14:tracePt t="34311" x="4044950" y="4652963"/>
          <p14:tracePt t="34326" x="4027488" y="4670425"/>
          <p14:tracePt t="34544" x="4027488" y="4660900"/>
          <p14:tracePt t="34552" x="4062413" y="4598988"/>
          <p14:tracePt t="34562" x="4108450" y="4527550"/>
          <p14:tracePt t="34575" x="4232275" y="4340225"/>
          <p14:tracePt t="34592" x="4348163" y="4143375"/>
          <p14:tracePt t="34608" x="4438650" y="3938588"/>
          <p14:tracePt t="34626" x="4491038" y="3768725"/>
          <p14:tracePt t="34642" x="4527550" y="3643313"/>
          <p14:tracePt t="34658" x="4537075" y="3544888"/>
          <p14:tracePt t="34676" x="4537075" y="3465513"/>
          <p14:tracePt t="34691" x="4545013" y="3429000"/>
          <p14:tracePt t="34708" x="4562475" y="3411538"/>
          <p14:tracePt t="34746" x="4562475" y="3402013"/>
          <p14:tracePt t="34757" x="4572000" y="3402013"/>
          <p14:tracePt t="34832" x="4572000" y="3394075"/>
          <p14:tracePt t="34841" x="4581525" y="3394075"/>
          <p14:tracePt t="34858" x="4608513" y="3375025"/>
          <p14:tracePt t="34874" x="4625975" y="3367088"/>
          <p14:tracePt t="34890" x="4660900" y="3348038"/>
          <p14:tracePt t="34906" x="4679950" y="3348038"/>
          <p14:tracePt t="35032" x="4652963" y="3348038"/>
          <p14:tracePt t="35040" x="4616450" y="3348038"/>
          <p14:tracePt t="35056" x="4518025" y="3357563"/>
          <p14:tracePt t="35073" x="4384675" y="3357563"/>
          <p14:tracePt t="35090" x="4295775" y="3357563"/>
          <p14:tracePt t="35107" x="4214813" y="3340100"/>
          <p14:tracePt t="35123" x="4170363" y="3313113"/>
          <p14:tracePt t="35139" x="4133850" y="3241675"/>
          <p14:tracePt t="35156" x="4116388" y="3143250"/>
          <p14:tracePt t="35173" x="4108450" y="3017838"/>
          <p14:tracePt t="35188" x="4108450" y="2928938"/>
          <p14:tracePt t="35206" x="4108450" y="2857500"/>
          <p14:tracePt t="35223" x="4133850" y="2795588"/>
          <p14:tracePt t="35239" x="4179888" y="2732088"/>
          <p14:tracePt t="35256" x="4214813" y="2705100"/>
          <p14:tracePt t="35263" x="4232275" y="2697163"/>
          <p14:tracePt t="35274" x="4276725" y="2687638"/>
          <p14:tracePt t="35289" x="4367213" y="2643188"/>
          <p14:tracePt t="35306" x="4456113" y="2616200"/>
          <p14:tracePt t="35321" x="4518025" y="2608263"/>
          <p14:tracePt t="35338" x="4581525" y="2598738"/>
          <p14:tracePt t="35355" x="4643438" y="2589213"/>
          <p14:tracePt t="35371" x="4705350" y="2589213"/>
          <p14:tracePt t="35388" x="4759325" y="2589213"/>
          <p14:tracePt t="35405" x="4813300" y="2589213"/>
          <p14:tracePt t="35420" x="4857750" y="2589213"/>
          <p14:tracePt t="35437" x="4867275" y="2589213"/>
          <p14:tracePt t="35455" x="4884738" y="2589213"/>
          <p14:tracePt t="35471" x="4911725" y="2633663"/>
          <p14:tracePt t="35488" x="4938713" y="2714625"/>
          <p14:tracePt t="35506" x="4938713" y="2795588"/>
          <p14:tracePt t="35521" x="4938713" y="2874963"/>
          <p14:tracePt t="35537" x="4929188" y="2973388"/>
          <p14:tracePt t="35553" x="4813300" y="3089275"/>
          <p14:tracePt t="35570" x="4687888" y="3205163"/>
          <p14:tracePt t="35587" x="4537075" y="3303588"/>
          <p14:tracePt t="35603" x="4384675" y="3375025"/>
          <p14:tracePt t="35619" x="4224338" y="3429000"/>
          <p14:tracePt t="35636" x="4108450" y="3429000"/>
          <p14:tracePt t="35653" x="4027488" y="3429000"/>
          <p14:tracePt t="35670" x="3990975" y="3402013"/>
          <p14:tracePt t="35686" x="3990975" y="3357563"/>
          <p14:tracePt t="35703" x="4010025" y="3224213"/>
          <p14:tracePt t="35719" x="4062413" y="3071813"/>
          <p14:tracePt t="35736" x="4108450" y="2946400"/>
          <p14:tracePt t="35753" x="4152900" y="2830513"/>
          <p14:tracePt t="35758" x="4179888" y="2803525"/>
          <p14:tracePt t="35769" x="4187825" y="2786063"/>
          <p14:tracePt t="35786" x="4232275" y="2724150"/>
          <p14:tracePt t="35802" x="4330700" y="2670175"/>
          <p14:tracePt t="35819" x="4419600" y="2616200"/>
          <p14:tracePt t="35836" x="4527550" y="2581275"/>
          <p14:tracePt t="35852" x="4598988" y="2544763"/>
          <p14:tracePt t="35868" x="4633913" y="2536825"/>
          <p14:tracePt t="35885" x="4660900" y="2536825"/>
          <p14:tracePt t="35901" x="4705350" y="2536825"/>
          <p14:tracePt t="35918" x="4741863" y="2536825"/>
          <p14:tracePt t="35935" x="4786313" y="2571750"/>
          <p14:tracePt t="35952" x="4822825" y="2643188"/>
          <p14:tracePt t="35968" x="4830763" y="2714625"/>
          <p14:tracePt t="35985" x="4857750" y="2803525"/>
          <p14:tracePt t="36001" x="4857750" y="2901950"/>
          <p14:tracePt t="36019" x="4857750" y="3009900"/>
          <p14:tracePt t="36034" x="4803775" y="3098800"/>
          <p14:tracePt t="36051" x="4679950" y="3205163"/>
          <p14:tracePt t="36068" x="4537075" y="3268663"/>
          <p14:tracePt t="36083" x="4348163" y="3340100"/>
          <p14:tracePt t="36100" x="4179888" y="3375025"/>
          <p14:tracePt t="36119" x="3990975" y="3394075"/>
          <p14:tracePt t="36134" x="3946525" y="3394075"/>
          <p14:tracePt t="36151" x="3875088" y="3375025"/>
          <p14:tracePt t="36168" x="3857625" y="3295650"/>
          <p14:tracePt t="36186" x="3857625" y="3187700"/>
          <p14:tracePt t="36200" x="3867150" y="3062288"/>
          <p14:tracePt t="36217" x="3919538" y="2965450"/>
          <p14:tracePt t="36232" x="3965575" y="2857500"/>
          <p14:tracePt t="36249" x="3990975" y="2795588"/>
          <p14:tracePt t="36266" x="4044950" y="2741613"/>
          <p14:tracePt t="36273" x="4071938" y="2724150"/>
          <p14:tracePt t="36283" x="4108450" y="2697163"/>
          <p14:tracePt t="36299" x="4179888" y="2670175"/>
          <p14:tracePt t="36317" x="4251325" y="2660650"/>
          <p14:tracePt t="36333" x="4340225" y="2652713"/>
          <p14:tracePt t="36349" x="4394200" y="2643188"/>
          <p14:tracePt t="36367" x="4438650" y="2643188"/>
          <p14:tracePt t="36400" x="4483100" y="2643188"/>
          <p14:tracePt t="36416" x="4510088" y="2660650"/>
          <p14:tracePt t="36432" x="4537075" y="2670175"/>
          <p14:tracePt t="36449" x="4572000" y="2697163"/>
          <p14:tracePt t="36466" x="4581525" y="2741613"/>
          <p14:tracePt t="36482" x="4608513" y="2822575"/>
          <p14:tracePt t="36498" x="4625975" y="2901950"/>
          <p14:tracePt t="36516" x="4625975" y="2946400"/>
          <p14:tracePt t="36534" x="4625975" y="3009900"/>
          <p14:tracePt t="36548" x="4581525" y="3054350"/>
          <p14:tracePt t="36551" x="4527550" y="3089275"/>
          <p14:tracePt t="36567" x="4419600" y="3133725"/>
          <p14:tracePt t="36583" x="4348163" y="3152775"/>
          <p14:tracePt t="36597" x="4322763" y="3152775"/>
          <p14:tracePt t="36615" x="4286250" y="3152775"/>
          <p14:tracePt t="36632" x="4268788" y="3152775"/>
          <p14:tracePt t="36648" x="4259263" y="3133725"/>
          <p14:tracePt t="36665" x="4259263" y="3081338"/>
          <p14:tracePt t="36680" x="4259263" y="3036888"/>
          <p14:tracePt t="36698" x="4259263" y="2982913"/>
          <p14:tracePt t="36714" x="4276725" y="2946400"/>
          <p14:tracePt t="36731" x="4313238" y="2901950"/>
          <p14:tracePt t="36747" x="4340225" y="2867025"/>
          <p14:tracePt t="36767" x="4394200" y="2840038"/>
          <p14:tracePt t="36771" x="4402138" y="2830513"/>
          <p14:tracePt t="36781" x="4429125" y="2830513"/>
          <p14:tracePt t="36797" x="4465638" y="2830513"/>
          <p14:tracePt t="36813" x="4510088" y="2830513"/>
          <p14:tracePt t="36831" x="4545013" y="2830513"/>
          <p14:tracePt t="36846" x="4572000" y="2830513"/>
          <p14:tracePt t="36864" x="4598988" y="2867025"/>
          <p14:tracePt t="36881" x="4608513" y="2938463"/>
          <p14:tracePt t="36897" x="4608513" y="2990850"/>
          <p14:tracePt t="36913" x="4608513" y="3036888"/>
          <p14:tracePt t="36930" x="4581525" y="3089275"/>
          <p14:tracePt t="36947" x="4518025" y="3116263"/>
          <p14:tracePt t="36963" x="4446588" y="3133725"/>
          <p14:tracePt t="36979" x="4394200" y="3133725"/>
          <p14:tracePt t="36995" x="4367213" y="3133725"/>
          <p14:tracePt t="37012" x="4340225" y="3062288"/>
          <p14:tracePt t="37029" x="4340225" y="3000375"/>
          <p14:tracePt t="37045" x="4340225" y="2938463"/>
          <p14:tracePt t="37061" x="4340225" y="2894013"/>
          <p14:tracePt t="37079" x="4384675" y="2795588"/>
          <p14:tracePt t="37095" x="4394200" y="2759075"/>
          <p14:tracePt t="37112" x="4419600" y="2714625"/>
          <p14:tracePt t="37129" x="4438650" y="2687638"/>
          <p14:tracePt t="37145" x="4465638" y="2679700"/>
          <p14:tracePt t="37162" x="4500563" y="2660650"/>
          <p14:tracePt t="37178" x="4554538" y="2652713"/>
          <p14:tracePt t="37195" x="4625975" y="2625725"/>
          <p14:tracePt t="37212" x="4687888" y="2608263"/>
          <p14:tracePt t="37228" x="4768850" y="2571750"/>
          <p14:tracePt t="37245" x="4813300" y="2544763"/>
          <p14:tracePt t="37261" x="4840288" y="2536825"/>
          <p14:tracePt t="37278" x="4848225" y="2536825"/>
          <p14:tracePt t="37294" x="4875213" y="2536825"/>
          <p14:tracePt t="37311" x="4929188" y="2536825"/>
          <p14:tracePt t="37328" x="4973638" y="2536825"/>
          <p14:tracePt t="37344" x="5018088" y="2536825"/>
          <p14:tracePt t="37361" x="5027613" y="2536825"/>
          <p14:tracePt t="37378" x="5054600" y="2536825"/>
          <p14:tracePt t="37394" x="5126038" y="2536825"/>
          <p14:tracePt t="37411" x="5160963" y="2536825"/>
          <p14:tracePt t="37428" x="5187950" y="2536825"/>
          <p14:tracePt t="37519" x="5197475" y="2544763"/>
          <p14:tracePt t="37527" x="5197475" y="2554288"/>
          <p14:tracePt t="37545" x="5197475" y="2608263"/>
          <p14:tracePt t="37560" x="5187950" y="2670175"/>
          <p14:tracePt t="37577" x="5170488" y="2741613"/>
          <p14:tracePt t="37592" x="5108575" y="2813050"/>
          <p14:tracePt t="37609" x="5054600" y="2884488"/>
          <p14:tracePt t="37626" x="5000625" y="2965450"/>
          <p14:tracePt t="37642" x="4929188" y="3054350"/>
          <p14:tracePt t="37659" x="4875213" y="3125788"/>
          <p14:tracePt t="37675" x="4795838" y="3214688"/>
          <p14:tracePt t="37692" x="4724400" y="3303588"/>
          <p14:tracePt t="37708" x="4625975" y="3446463"/>
          <p14:tracePt t="37711" x="4589463" y="3517900"/>
          <p14:tracePt t="37725" x="4527550" y="3589338"/>
          <p14:tracePt t="37743" x="4438650" y="3724275"/>
          <p14:tracePt t="37760" x="4394200" y="3768725"/>
          <p14:tracePt t="37776" x="4348163" y="3813175"/>
          <p14:tracePt t="37791" x="4295775" y="3840163"/>
          <p14:tracePt t="37808" x="4214813" y="3884613"/>
          <p14:tracePt t="37825" x="4133850" y="3929063"/>
          <p14:tracePt t="37841" x="4044950" y="3956050"/>
          <p14:tracePt t="37858" x="4000500" y="3965575"/>
          <p14:tracePt t="37875" x="3965575" y="3983038"/>
          <p14:tracePt t="37928" x="3956050" y="3983038"/>
          <p14:tracePt t="37935" x="3946525" y="3983038"/>
          <p14:tracePt t="37946" x="3938588" y="3973513"/>
          <p14:tracePt t="37957" x="3929063" y="3956050"/>
          <p14:tracePt t="37975" x="3919538" y="3751263"/>
          <p14:tracePt t="37991" x="3911600" y="3544888"/>
          <p14:tracePt t="38009" x="3875088" y="3367088"/>
          <p14:tracePt t="38024" x="3867150" y="3259138"/>
          <p14:tracePt t="38040" x="3867150" y="3179763"/>
          <p14:tracePt t="38056" x="3875088" y="3125788"/>
          <p14:tracePt t="38074" x="3929063" y="3044825"/>
          <p14:tracePt t="38090" x="4010025" y="2911475"/>
          <p14:tracePt t="38106" x="4054475" y="2813050"/>
          <p14:tracePt t="38124" x="4081463" y="2687638"/>
          <p14:tracePt t="38139" x="4098925" y="2643188"/>
          <p14:tracePt t="38156" x="4108450" y="2616200"/>
          <p14:tracePt t="38172" x="4108450" y="2589213"/>
          <p14:tracePt t="38191" x="4108450" y="2554288"/>
          <p14:tracePt t="38207" x="4108450" y="2527300"/>
          <p14:tracePt t="38223" x="4108450" y="2490788"/>
          <p14:tracePt t="38239" x="4108450" y="2473325"/>
          <p14:tracePt t="38256" x="4108450" y="2465388"/>
          <p14:tracePt t="38277" x="4108450" y="2446338"/>
          <p14:tracePt t="38336" x="4125913" y="2438400"/>
          <p14:tracePt t="38343" x="4160838" y="2438400"/>
          <p14:tracePt t="38355" x="4205288" y="2438400"/>
          <p14:tracePt t="38371" x="4367213" y="2438400"/>
          <p14:tracePt t="38388" x="4554538" y="2438400"/>
          <p14:tracePt t="38405" x="4732338" y="2438400"/>
          <p14:tracePt t="38423" x="4938713" y="2438400"/>
          <p14:tracePt t="38438" x="4973638" y="2438400"/>
          <p14:tracePt t="38455" x="5045075" y="2438400"/>
          <p14:tracePt t="38473" x="5081588" y="2438400"/>
          <p14:tracePt t="38488" x="5126038" y="2438400"/>
          <p14:tracePt t="38505" x="5187950" y="2438400"/>
          <p14:tracePt t="38521" x="5251450" y="2438400"/>
          <p14:tracePt t="38538" x="5276850" y="2438400"/>
          <p14:tracePt t="38555" x="5313363" y="2438400"/>
          <p14:tracePt t="38572" x="5322888" y="2438400"/>
          <p14:tracePt t="38587" x="5340350" y="2438400"/>
          <p14:tracePt t="38679" x="5348288" y="2438400"/>
          <p14:tracePt t="38688" x="5348288" y="2455863"/>
          <p14:tracePt t="38704" x="5322888" y="2517775"/>
          <p14:tracePt t="38721" x="5286375" y="2581275"/>
          <p14:tracePt t="38737" x="5214938" y="2660650"/>
          <p14:tracePt t="38754" x="5153025" y="2759075"/>
          <p14:tracePt t="38759" x="5116513" y="2813050"/>
          <p14:tracePt t="38771" x="5089525" y="2857500"/>
          <p14:tracePt t="38786" x="5027613" y="2946400"/>
          <p14:tracePt t="38803" x="4946650" y="3036888"/>
          <p14:tracePt t="38820" x="4822825" y="3152775"/>
          <p14:tracePt t="38836" x="4670425" y="3276600"/>
          <p14:tracePt t="38853" x="4527550" y="3402013"/>
          <p14:tracePt t="38870" x="4394200" y="3536950"/>
          <p14:tracePt t="38887" x="4268788" y="3670300"/>
          <p14:tracePt t="38903" x="4205288" y="3732213"/>
          <p14:tracePt t="38920" x="4160838" y="3795713"/>
          <p14:tracePt t="38936" x="4125913" y="3857625"/>
          <p14:tracePt t="38952" x="4062413" y="3919538"/>
          <p14:tracePt t="38968" x="3990975" y="3983038"/>
          <p14:tracePt t="38986" x="3919538" y="4071938"/>
          <p14:tracePt t="39002" x="3840163" y="4170363"/>
          <p14:tracePt t="39017" x="3776663" y="4251325"/>
          <p14:tracePt t="39035" x="3751263" y="4276725"/>
          <p14:tracePt t="39051" x="3751263" y="4286250"/>
          <p14:tracePt t="39069" x="3741738" y="4286250"/>
          <p14:tracePt t="39167" x="3732213" y="4286250"/>
          <p14:tracePt t="39175" x="3724275" y="4286250"/>
          <p14:tracePt t="39186" x="3705225" y="4286250"/>
          <p14:tracePt t="39201" x="3697288" y="4232275"/>
          <p14:tracePt t="39218" x="3697288" y="4089400"/>
          <p14:tracePt t="39235" x="3697288" y="3894138"/>
          <p14:tracePt t="39251" x="3705225" y="3697288"/>
          <p14:tracePt t="39269" x="3741738" y="3562350"/>
          <p14:tracePt t="39275" x="3759200" y="3500438"/>
          <p14:tracePt t="39284" x="3795713" y="3446463"/>
          <p14:tracePt t="39300" x="3848100" y="3313113"/>
          <p14:tracePt t="39317" x="3911600" y="3170238"/>
          <p14:tracePt t="39335" x="3983038" y="2955925"/>
          <p14:tracePt t="39350" x="3990975" y="2867025"/>
          <p14:tracePt t="39367" x="3990975" y="2822575"/>
          <p14:tracePt t="39385" x="3990975" y="2741613"/>
          <p14:tracePt t="39399" x="3990975" y="2679700"/>
          <p14:tracePt t="39416" x="3990975" y="2608263"/>
          <p14:tracePt t="39433" x="3990975" y="2536825"/>
          <p14:tracePt t="39449" x="3990975" y="2455863"/>
          <p14:tracePt t="39465" x="3983038" y="2411413"/>
          <p14:tracePt t="39483" x="3973513" y="2393950"/>
          <p14:tracePt t="39499" x="3973513" y="2384425"/>
          <p14:tracePt t="39527" x="3973513" y="2374900"/>
          <p14:tracePt t="39559" x="3983038" y="2366963"/>
          <p14:tracePt t="39567" x="3990975" y="2366963"/>
          <p14:tracePt t="39582" x="4062413" y="2366963"/>
          <p14:tracePt t="39598" x="4125913" y="2374900"/>
          <p14:tracePt t="39616" x="4375150" y="2411413"/>
          <p14:tracePt t="39632" x="4572000" y="2428875"/>
          <p14:tracePt t="39649" x="4768850" y="2428875"/>
          <p14:tracePt t="39666" x="4902200" y="2428875"/>
          <p14:tracePt t="39682" x="4973638" y="2428875"/>
          <p14:tracePt t="39699" x="5018088" y="2428875"/>
          <p14:tracePt t="39715" x="5054600" y="2428875"/>
          <p14:tracePt t="39732" x="5089525" y="2428875"/>
          <p14:tracePt t="39747" x="5153025" y="2428875"/>
          <p14:tracePt t="39765" x="5197475" y="2428875"/>
          <p14:tracePt t="39769" x="5214938" y="2428875"/>
          <p14:tracePt t="39781" x="5241925" y="2428875"/>
          <p14:tracePt t="39798" x="5286375" y="2428875"/>
          <p14:tracePt t="39816" x="5313363" y="2428875"/>
          <p14:tracePt t="39830" x="5322888" y="2428875"/>
          <p14:tracePt t="39867" x="5340350" y="2428875"/>
          <p14:tracePt t="39903" x="5348288" y="2438400"/>
          <p14:tracePt t="39912" x="5348288" y="2446338"/>
          <p14:tracePt t="39927" x="5348288" y="2455863"/>
          <p14:tracePt t="39936" x="5348288" y="2473325"/>
          <p14:tracePt t="39947" x="5348288" y="2482850"/>
          <p14:tracePt t="39964" x="5348288" y="2536825"/>
          <p14:tracePt t="39980" x="5348288" y="2589213"/>
          <p14:tracePt t="39998" x="5348288" y="2679700"/>
          <p14:tracePt t="40015" x="5322888" y="2803525"/>
          <p14:tracePt t="40031" x="5259388" y="2911475"/>
          <p14:tracePt t="40047" x="5197475" y="2982913"/>
          <p14:tracePt t="40064" x="5133975" y="3062288"/>
          <p14:tracePt t="40080" x="5054600" y="3133725"/>
          <p14:tracePt t="40097" x="4946650" y="3251200"/>
          <p14:tracePt t="40114" x="4848225" y="3330575"/>
          <p14:tracePt t="40129" x="4759325" y="3402013"/>
          <p14:tracePt t="40147" x="4679950" y="3473450"/>
          <p14:tracePt t="40163" x="4598988" y="3536950"/>
          <p14:tracePt t="40180" x="4518025" y="3571875"/>
          <p14:tracePt t="40195" x="4419600" y="3643313"/>
          <p14:tracePt t="40211" x="4295775" y="3724275"/>
          <p14:tracePt t="40228" x="4197350" y="3813175"/>
          <p14:tracePt t="40246" x="4098925" y="3875088"/>
          <p14:tracePt t="40264" x="4000500" y="3946525"/>
          <p14:tracePt t="40271" x="3965575" y="3965575"/>
          <p14:tracePt t="40283" x="3946525" y="3983038"/>
          <p14:tracePt t="40296" x="3911600" y="4010025"/>
          <p14:tracePt t="40312" x="3884613" y="4027488"/>
          <p14:tracePt t="40328" x="3867150" y="4044950"/>
          <p14:tracePt t="40345" x="3857625" y="4054475"/>
          <p14:tracePt t="40399" x="3848100" y="4037013"/>
          <p14:tracePt t="40407" x="3840163" y="4010025"/>
          <p14:tracePt t="40417" x="3840163" y="3965575"/>
          <p14:tracePt t="40428" x="3840163" y="3894138"/>
          <p14:tracePt t="40444" x="3840163" y="3714750"/>
          <p14:tracePt t="40461" x="3840163" y="3554413"/>
          <p14:tracePt t="40479" x="3848100" y="3375025"/>
          <p14:tracePt t="40494" x="3894138" y="3251200"/>
          <p14:tracePt t="40510" x="3919538" y="3205163"/>
          <p14:tracePt t="40527" x="3990975" y="3044825"/>
          <p14:tracePt t="40545" x="4027488" y="2990850"/>
          <p14:tracePt t="40560" x="4062413" y="2938463"/>
          <p14:tracePt t="40576" x="4108450" y="2894013"/>
          <p14:tracePt t="40593" x="4179888" y="2847975"/>
          <p14:tracePt t="40609" x="4232275" y="2813050"/>
          <p14:tracePt t="40627" x="4313238" y="2768600"/>
          <p14:tracePt t="40643" x="4394200" y="2724150"/>
          <p14:tracePt t="40660" x="4456113" y="2705100"/>
          <p14:tracePt t="40676" x="4537075" y="2705100"/>
          <p14:tracePt t="40694" x="4616450" y="2705100"/>
          <p14:tracePt t="40710" x="4643438" y="2705100"/>
          <p14:tracePt t="40727" x="4679950" y="2705100"/>
          <p14:tracePt t="40743" x="4732338" y="2705100"/>
          <p14:tracePt t="40759" x="4768850" y="2705100"/>
          <p14:tracePt t="40776" x="4803775" y="2705100"/>
          <p14:tracePt t="40792" x="4830763" y="2705100"/>
          <p14:tracePt t="40826" x="4840288" y="2697163"/>
          <p14:tracePt t="40863" x="4848225" y="2687638"/>
          <p14:tracePt t="41231" x="4848225" y="2679700"/>
          <p14:tracePt t="41240" x="4840288" y="2679700"/>
          <p14:tracePt t="41271" x="4830763" y="2679700"/>
          <p14:tracePt t="41295" x="4813300" y="2679700"/>
          <p14:tracePt t="41303" x="4803775" y="2679700"/>
          <p14:tracePt t="41320" x="4786313" y="2679700"/>
          <p14:tracePt t="41351" x="4776788" y="2679700"/>
          <p14:tracePt t="41536" x="4759325" y="2687638"/>
          <p14:tracePt t="41559" x="4786313" y="2687638"/>
          <p14:tracePt t="41567" x="4894263" y="2687638"/>
          <p14:tracePt t="41576" x="5027613" y="2687638"/>
          <p14:tracePt t="41588" x="5116513" y="2687638"/>
          <p14:tracePt t="41606" x="5276850" y="2705100"/>
          <p14:tracePt t="41623" x="5724525" y="2759075"/>
          <p14:tracePt t="41638" x="6099175" y="2840038"/>
          <p14:tracePt t="41655" x="6438900" y="2919413"/>
          <p14:tracePt t="41672" x="6715125" y="2955925"/>
          <p14:tracePt t="41688" x="6848475" y="2973388"/>
          <p14:tracePt t="41704" x="6884988" y="2973388"/>
          <p14:tracePt t="41720" x="6894513" y="2973388"/>
          <p14:tracePt t="41737" x="6902450" y="2973388"/>
          <p14:tracePt t="41755" x="6911975" y="2973388"/>
          <p14:tracePt t="41761" x="6929438" y="2973388"/>
          <p14:tracePt t="41772" x="6938963" y="2973388"/>
          <p14:tracePt t="41788" x="6965950" y="2973388"/>
          <p14:tracePt t="41839" x="6956425" y="2982913"/>
          <p14:tracePt t="41847" x="6911975" y="3000375"/>
          <p14:tracePt t="41857" x="6867525" y="3017838"/>
          <p14:tracePt t="41870" x="6705600" y="3062288"/>
          <p14:tracePt t="41887" x="6500813" y="3108325"/>
          <p14:tracePt t="41903" x="6251575" y="3116263"/>
          <p14:tracePt t="41919" x="5983288" y="3116263"/>
          <p14:tracePt t="41936" x="5705475" y="3116263"/>
          <p14:tracePt t="41953" x="5483225" y="3116263"/>
          <p14:tracePt t="41969" x="5313363" y="3116263"/>
          <p14:tracePt t="41986" x="5224463" y="3125788"/>
          <p14:tracePt t="42002" x="5197475" y="3125788"/>
          <p14:tracePt t="42019" x="5187950" y="3125788"/>
          <p14:tracePt t="42035" x="5160963" y="3125788"/>
          <p14:tracePt t="42053" x="5089525" y="3125788"/>
          <p14:tracePt t="42070" x="4894263" y="3125788"/>
          <p14:tracePt t="42086" x="4813300" y="3125788"/>
          <p14:tracePt t="42102" x="4518025" y="3160713"/>
          <p14:tracePt t="42119" x="4276725" y="3160713"/>
          <p14:tracePt t="42135" x="4098925" y="3179763"/>
          <p14:tracePt t="42152" x="3938588" y="3205163"/>
          <p14:tracePt t="42169" x="3894138" y="3214688"/>
          <p14:tracePt t="42185" x="3867150" y="3232150"/>
          <p14:tracePt t="42201" x="3857625" y="3232150"/>
          <p14:tracePt t="42406" x="3848100" y="3251200"/>
          <p14:tracePt t="42415" x="3803650" y="3268663"/>
          <p14:tracePt t="42423" x="3751263" y="3286125"/>
          <p14:tracePt t="42434" x="3670300" y="3330575"/>
          <p14:tracePt t="42451" x="3490913" y="3402013"/>
          <p14:tracePt t="42466" x="3251200" y="3473450"/>
          <p14:tracePt t="42483" x="2982913" y="3536950"/>
          <p14:tracePt t="42499" x="2768600" y="3589338"/>
          <p14:tracePt t="42517" x="2625725" y="3616325"/>
          <p14:tracePt t="42533" x="2581275" y="3616325"/>
          <p14:tracePt t="42550" x="2571750" y="3625850"/>
          <p14:tracePt t="42703" x="2589213" y="3625850"/>
          <p14:tracePt t="42711" x="2608263" y="3625850"/>
          <p14:tracePt t="42720" x="2652713" y="3625850"/>
          <p14:tracePt t="42731" x="2732088" y="3625850"/>
          <p14:tracePt t="42748" x="2919413" y="3625850"/>
          <p14:tracePt t="42765" x="3187700" y="3625850"/>
          <p14:tracePt t="42769" x="3313113" y="3625850"/>
          <p14:tracePt t="42782" x="3554413" y="3625850"/>
          <p14:tracePt t="42799" x="3705225" y="3616325"/>
          <p14:tracePt t="42815" x="3776663" y="3598863"/>
          <p14:tracePt t="42830" x="3786188" y="3589338"/>
          <p14:tracePt t="43014" x="3776663" y="3589338"/>
          <p14:tracePt t="43023" x="3705225" y="3589338"/>
          <p14:tracePt t="43033" x="3598863" y="3589338"/>
          <p14:tracePt t="43047" x="3357563" y="3633788"/>
          <p14:tracePt t="43064" x="3125788" y="3660775"/>
          <p14:tracePt t="43080" x="2847975" y="3697288"/>
          <p14:tracePt t="43096" x="2652713" y="3724275"/>
          <p14:tracePt t="43114" x="2527300" y="3741738"/>
          <p14:tracePt t="43131" x="2517775" y="3741738"/>
          <p14:tracePt t="43207" x="2517775" y="3751263"/>
          <p14:tracePt t="43214" x="2527300" y="3751263"/>
          <p14:tracePt t="43229" x="2571750" y="3751263"/>
          <p14:tracePt t="43247" x="2874963" y="3714750"/>
          <p14:tracePt t="43263" x="3214688" y="3652838"/>
          <p14:tracePt t="43269" x="3394075" y="3625850"/>
          <p14:tracePt t="43280" x="3625850" y="3589338"/>
          <p14:tracePt t="43295" x="3938588" y="3527425"/>
          <p14:tracePt t="43312" x="4125913" y="3509963"/>
          <p14:tracePt t="43329" x="4232275" y="3490913"/>
          <p14:tracePt t="43346" x="4251325" y="3490913"/>
          <p14:tracePt t="44072" x="4187825" y="3490913"/>
          <p14:tracePt t="44079" x="4108450" y="3500438"/>
          <p14:tracePt t="44091" x="3990975" y="3509963"/>
          <p14:tracePt t="44108" x="3741738" y="3581400"/>
          <p14:tracePt t="44126" x="3375025" y="3625850"/>
          <p14:tracePt t="44142" x="3179763" y="3643313"/>
          <p14:tracePt t="44158" x="3071813" y="3670300"/>
          <p14:tracePt t="44175" x="3036888" y="3679825"/>
          <p14:tracePt t="44374" x="3062288" y="3679825"/>
          <p14:tracePt t="44382" x="3197225" y="3679825"/>
          <p14:tracePt t="44392" x="3348038" y="3652838"/>
          <p14:tracePt t="44407" x="3803650" y="3544888"/>
          <p14:tracePt t="44425" x="4259263" y="3500438"/>
          <p14:tracePt t="44439" x="4608513" y="3473450"/>
          <p14:tracePt t="44456" x="4803775" y="3473450"/>
          <p14:tracePt t="44474" x="4830763" y="3473450"/>
          <p14:tracePt t="44655" x="4840288" y="3473450"/>
          <p14:tracePt t="44662" x="4857750" y="3465513"/>
          <p14:tracePt t="44674" x="4911725" y="3438525"/>
          <p14:tracePt t="44688" x="5108575" y="3394075"/>
          <p14:tracePt t="44705" x="5375275" y="3330575"/>
          <p14:tracePt t="44722" x="5643563" y="3251200"/>
          <p14:tracePt t="44738" x="5902325" y="3197225"/>
          <p14:tracePt t="44755" x="6134100" y="3125788"/>
          <p14:tracePt t="44760" x="6242050" y="3098800"/>
          <p14:tracePt t="44771" x="6367463" y="3054350"/>
          <p14:tracePt t="44788" x="6616700" y="2982913"/>
          <p14:tracePt t="44805" x="6823075" y="2946400"/>
          <p14:tracePt t="44821" x="6973888" y="2928938"/>
          <p14:tracePt t="44838" x="7054850" y="2928938"/>
          <p14:tracePt t="44854" x="7108825" y="2928938"/>
          <p14:tracePt t="44871" x="7134225" y="2928938"/>
          <p14:tracePt t="44887" x="7153275" y="2928938"/>
          <p14:tracePt t="44904" x="7180263" y="2928938"/>
          <p14:tracePt t="44920" x="7242175" y="2928938"/>
          <p14:tracePt t="44937" x="7313613" y="2928938"/>
          <p14:tracePt t="44954" x="7375525" y="2911475"/>
          <p14:tracePt t="44970" x="7402513" y="2894013"/>
          <p14:tracePt t="44987" x="7412038" y="2884488"/>
          <p14:tracePt t="45004" x="7429500" y="2884488"/>
          <p14:tracePt t="45020" x="7466013" y="2874963"/>
          <p14:tracePt t="45036" x="7545388" y="2840038"/>
          <p14:tracePt t="45054" x="7670800" y="2776538"/>
          <p14:tracePt t="45070" x="7742238" y="2732088"/>
          <p14:tracePt t="45087" x="7786688" y="2697163"/>
          <p14:tracePt t="45103" x="7858125" y="2660650"/>
          <p14:tracePt t="45120" x="7939088" y="2625725"/>
          <p14:tracePt t="45137" x="8027988" y="2571750"/>
          <p14:tracePt t="45153" x="8099425" y="2527300"/>
          <p14:tracePt t="45170" x="8161338" y="2482850"/>
          <p14:tracePt t="45186" x="8180388" y="2465388"/>
          <p14:tracePt t="45239" x="8180388" y="2455863"/>
          <p14:tracePt t="45310" x="8188325" y="2455863"/>
          <p14:tracePt t="45327" x="8188325" y="2465388"/>
          <p14:tracePt t="45338" x="8197850" y="2482850"/>
          <p14:tracePt t="45352" x="8197850" y="2509838"/>
          <p14:tracePt t="45368" x="8215313" y="2527300"/>
          <p14:tracePt t="45385" x="8242300" y="2571750"/>
          <p14:tracePt t="45401" x="8286750" y="2598738"/>
          <p14:tracePt t="45418" x="8375650" y="2625725"/>
          <p14:tracePt t="45435" x="8491538" y="2652713"/>
          <p14:tracePt t="45451" x="8545513" y="2670175"/>
          <p14:tracePt t="45467" x="8599488" y="2679700"/>
          <p14:tracePt t="45484" x="8634413" y="2697163"/>
          <p14:tracePt t="45499" x="8643938" y="2705100"/>
          <p14:tracePt t="45519" x="8661400" y="2724150"/>
          <p14:tracePt t="45534" x="8661400" y="2732088"/>
          <p14:tracePt t="45551" x="8661400" y="2786063"/>
          <p14:tracePt t="45568" x="8661400" y="2857500"/>
          <p14:tracePt t="45583" x="8661400" y="2946400"/>
          <p14:tracePt t="45600" x="8653463" y="3062288"/>
          <p14:tracePt t="45617" x="8643938" y="3214688"/>
          <p14:tracePt t="45634" x="8643938" y="3330575"/>
          <p14:tracePt t="45650" x="8643938" y="3419475"/>
          <p14:tracePt t="45667" x="8643938" y="3482975"/>
          <p14:tracePt t="45683" x="8643938" y="3527425"/>
          <p14:tracePt t="45700" x="8626475" y="3608388"/>
          <p14:tracePt t="45717" x="8616950" y="3633788"/>
          <p14:tracePt t="45733" x="8609013" y="3660775"/>
          <p14:tracePt t="45750" x="8609013" y="3670300"/>
          <p14:tracePt t="45783" x="8609013" y="3679825"/>
          <p14:tracePt t="46014" x="8599488" y="3679825"/>
          <p14:tracePt t="46022" x="8599488" y="3687763"/>
          <p14:tracePt t="46038" x="8589963" y="3687763"/>
          <p14:tracePt t="46048" x="8582025" y="3687763"/>
          <p14:tracePt t="46065" x="8545513" y="3687763"/>
          <p14:tracePt t="46080" x="8528050" y="3687763"/>
          <p14:tracePt t="46182" x="8518525" y="3687763"/>
          <p14:tracePt t="46200" x="8518525" y="3679825"/>
          <p14:tracePt t="46206" x="8518525" y="3660775"/>
          <p14:tracePt t="46222" x="8518525" y="3643313"/>
          <p14:tracePt t="46232" x="8518525" y="3633788"/>
          <p14:tracePt t="46558" x="8510588" y="3616325"/>
          <p14:tracePt t="46575" x="8501063" y="3616325"/>
          <p14:tracePt t="46584" x="8501063" y="3608388"/>
          <p14:tracePt t="46594" x="8491538" y="3608388"/>
          <p14:tracePt t="46610" x="8483600" y="3598863"/>
          <p14:tracePt t="46627" x="8466138" y="3589338"/>
          <p14:tracePt t="46814" x="8466138" y="3581400"/>
          <p14:tracePt t="46830" x="8456613" y="3571875"/>
          <p14:tracePt t="46847" x="8447088" y="3562350"/>
          <p14:tracePt t="46854" x="8429625" y="3544888"/>
          <p14:tracePt t="46865" x="8420100" y="3536950"/>
          <p14:tracePt t="46881" x="8420100" y="3527425"/>
          <p14:tracePt t="46895" x="8412163" y="3517900"/>
          <p14:tracePt t="46910" x="8394700" y="3509963"/>
          <p14:tracePt t="46927" x="8375650" y="3490913"/>
          <p14:tracePt t="46943" x="8367713" y="3490913"/>
          <p14:tracePt t="46959" x="8348663" y="3473450"/>
          <p14:tracePt t="47476" x="8340725" y="3465513"/>
          <p14:tracePt t="47690" x="8340725" y="3455988"/>
          <p14:tracePt t="47719" x="8331200" y="3446463"/>
          <p14:tracePt t="47728" x="8323263" y="3446463"/>
          <p14:tracePt t="47739" x="8313738" y="3446463"/>
          <p14:tracePt t="47755" x="8286750" y="3446463"/>
          <p14:tracePt t="47773" x="8259763" y="3438525"/>
          <p14:tracePt t="47789" x="8242300" y="3429000"/>
          <p14:tracePt t="47806" x="8224838" y="3429000"/>
          <p14:tracePt t="47822" x="8205788" y="3419475"/>
          <p14:tracePt t="47839" x="8170863" y="3411538"/>
          <p14:tracePt t="47855" x="8116888" y="3402013"/>
          <p14:tracePt t="47872" x="8099425" y="3384550"/>
          <p14:tracePt t="47888" x="8045450" y="3357563"/>
          <p14:tracePt t="47905" x="7974013" y="3276600"/>
          <p14:tracePt t="47920" x="7858125" y="3170238"/>
          <p14:tracePt t="47938" x="7777163" y="3108325"/>
          <p14:tracePt t="47954" x="7732713" y="3071813"/>
          <p14:tracePt t="47971" x="7724775" y="3054350"/>
          <p14:tracePt t="47988" x="7715250" y="3044825"/>
          <p14:tracePt t="48005" x="7715250" y="3036888"/>
          <p14:tracePt t="48021" x="7715250" y="3027363"/>
          <p14:tracePt t="48037" x="7715250" y="3017838"/>
          <p14:tracePt t="48056" x="7715250" y="3000375"/>
          <p14:tracePt t="48074" x="7732713" y="3000375"/>
          <p14:tracePt t="48087" x="7777163" y="3000375"/>
          <p14:tracePt t="48104" x="7823200" y="2990850"/>
          <p14:tracePt t="48121" x="7858125" y="2973388"/>
          <p14:tracePt t="48137" x="7885113" y="2955925"/>
          <p14:tracePt t="48154" x="7912100" y="2911475"/>
          <p14:tracePt t="48171" x="7939088" y="2847975"/>
          <p14:tracePt t="48186" x="7947025" y="2795588"/>
          <p14:tracePt t="48202" x="7956550" y="2759075"/>
          <p14:tracePt t="48221" x="7956550" y="2732088"/>
          <p14:tracePt t="48236" x="7956550" y="2724150"/>
          <p14:tracePt t="48252" x="7956550" y="2705100"/>
          <p14:tracePt t="48258" x="7956550" y="2697163"/>
          <p14:tracePt t="48271" x="7956550" y="2679700"/>
          <p14:tracePt t="48310" x="7956550" y="2670175"/>
          <p14:tracePt t="48321" x="7956550" y="2660650"/>
          <p14:tracePt t="48342" x="7947025" y="2643188"/>
          <p14:tracePt t="48352" x="7947025" y="2633663"/>
          <p14:tracePt t="48368" x="7920038" y="2608263"/>
          <p14:tracePt t="48384" x="7902575" y="2589213"/>
          <p14:tracePt t="48401" x="7885113" y="2562225"/>
          <p14:tracePt t="48439" x="7875588" y="2544763"/>
          <p14:tracePt t="48462" x="7875588" y="2536825"/>
          <p14:tracePt t="48472" x="7858125" y="2527300"/>
          <p14:tracePt t="48484" x="7858125" y="2517775"/>
          <p14:tracePt t="48520" x="7848600" y="2509838"/>
          <p14:tracePt t="48537" x="7840663" y="2500313"/>
          <p14:tracePt t="48542" x="7831138" y="2473325"/>
          <p14:tracePt t="48553" x="7823200" y="2465388"/>
          <p14:tracePt t="48568" x="7804150" y="2446338"/>
          <p14:tracePt t="48584" x="7804150" y="2438400"/>
          <p14:tracePt t="48601" x="7796213" y="2428875"/>
          <p14:tracePt t="48635" x="7769225" y="2419350"/>
          <p14:tracePt t="48650" x="7759700" y="2419350"/>
          <p14:tracePt t="48667" x="7759700" y="2411413"/>
          <p14:tracePt t="48683" x="7751763" y="2401888"/>
          <p14:tracePt t="48701" x="7751763" y="2384425"/>
          <p14:tracePt t="48717" x="7848600" y="2384425"/>
          <p14:tracePt t="48733" x="8045450" y="2384425"/>
          <p14:tracePt t="48750" x="8205788" y="2393950"/>
          <p14:tracePt t="48766" x="8296275" y="2411413"/>
          <p14:tracePt t="48783" x="8340725" y="2411413"/>
          <p14:tracePt t="48800" x="8348663" y="2411413"/>
          <p14:tracePt t="48817" x="8358188" y="2411413"/>
          <p14:tracePt t="48918" x="8367713" y="2428875"/>
          <p14:tracePt t="48926" x="8375650" y="2446338"/>
          <p14:tracePt t="48936" x="8402638" y="2473325"/>
          <p14:tracePt t="48949" x="8439150" y="2527300"/>
          <p14:tracePt t="48967" x="8510588" y="2581275"/>
          <p14:tracePt t="48983" x="8545513" y="2616200"/>
          <p14:tracePt t="48999" x="8555038" y="2625725"/>
          <p14:tracePt t="49017" x="8555038" y="2633663"/>
          <p14:tracePt t="49032" x="8555038" y="2670175"/>
          <p14:tracePt t="49048" x="8555038" y="2724150"/>
          <p14:tracePt t="49065" x="8555038" y="2768600"/>
          <p14:tracePt t="49082" x="8545513" y="2840038"/>
          <p14:tracePt t="49098" x="8510588" y="2928938"/>
          <p14:tracePt t="49114" x="8483600" y="2982913"/>
          <p14:tracePt t="49131" x="8429625" y="3054350"/>
          <p14:tracePt t="49149" x="8340725" y="3116263"/>
          <p14:tracePt t="49165" x="8277225" y="3160713"/>
          <p14:tracePt t="49182" x="8224838" y="3205163"/>
          <p14:tracePt t="49198" x="8126413" y="3276600"/>
          <p14:tracePt t="49215" x="8037513" y="3357563"/>
          <p14:tracePt t="49232" x="7966075" y="3429000"/>
          <p14:tracePt t="49247" x="7902575" y="3490913"/>
          <p14:tracePt t="49265" x="7840663" y="3554413"/>
          <p14:tracePt t="49271" x="7823200" y="3581400"/>
          <p14:tracePt t="49282" x="7804150" y="3608388"/>
          <p14:tracePt t="49298" x="7769225" y="3652838"/>
          <p14:tracePt t="49314" x="7724775" y="3679825"/>
          <p14:tracePt t="49330" x="7688263" y="3697288"/>
          <p14:tracePt t="49346" x="7680325" y="3705225"/>
          <p14:tracePt t="49364" x="7661275" y="3705225"/>
          <p14:tracePt t="49430" x="7643813" y="3705225"/>
          <p14:tracePt t="49437" x="7643813" y="3687763"/>
          <p14:tracePt t="49449" x="7626350" y="3660775"/>
          <p14:tracePt t="49462" x="7616825" y="3643313"/>
          <p14:tracePt t="49479" x="7616825" y="3589338"/>
          <p14:tracePt t="49496" x="7616825" y="3490913"/>
          <p14:tracePt t="49513" x="7616825" y="3322638"/>
          <p14:tracePt t="49530" x="7608888" y="3170238"/>
          <p14:tracePt t="49546" x="7589838" y="3044825"/>
          <p14:tracePt t="49562" x="7581900" y="3000375"/>
          <p14:tracePt t="49566" x="7581900" y="2973388"/>
          <p14:tracePt t="49579" x="7581900" y="2938463"/>
          <p14:tracePt t="49595" x="7581900" y="2884488"/>
          <p14:tracePt t="49613" x="7581900" y="2822575"/>
          <p14:tracePt t="49629" x="7554913" y="2714625"/>
          <p14:tracePt t="49646" x="7545388" y="2660650"/>
          <p14:tracePt t="49663" x="7537450" y="2625725"/>
          <p14:tracePt t="49679" x="7537450" y="2589213"/>
          <p14:tracePt t="49695" x="7537450" y="2554288"/>
          <p14:tracePt t="49712" x="7537450" y="2527300"/>
          <p14:tracePt t="49728" x="7554913" y="2509838"/>
          <p14:tracePt t="49744" x="7616825" y="2490788"/>
          <p14:tracePt t="49760" x="7732713" y="2490788"/>
          <p14:tracePt t="49765" x="7786688" y="2490788"/>
          <p14:tracePt t="49778" x="7848600" y="2490788"/>
          <p14:tracePt t="49794" x="7991475" y="2490788"/>
          <p14:tracePt t="49811" x="8089900" y="2490788"/>
          <p14:tracePt t="49828" x="8180388" y="2473325"/>
          <p14:tracePt t="49845" x="8242300" y="2446338"/>
          <p14:tracePt t="49862" x="8277225" y="2438400"/>
          <p14:tracePt t="49878" x="8286750" y="2428875"/>
          <p14:tracePt t="49895" x="8304213" y="2428875"/>
          <p14:tracePt t="49911" x="8323263" y="2428875"/>
          <p14:tracePt t="49927" x="8331200" y="2428875"/>
          <p14:tracePt t="49961" x="8340725" y="2428875"/>
          <p14:tracePt t="49977" x="8348663" y="2428875"/>
          <p14:tracePt t="50038" x="8358188" y="2428875"/>
          <p14:tracePt t="50062" x="8367713" y="2438400"/>
          <p14:tracePt t="50069" x="8375650" y="2438400"/>
          <p14:tracePt t="50079" x="8375650" y="2446338"/>
          <p14:tracePt t="50095" x="8385175" y="2455863"/>
          <p14:tracePt t="50109" x="8385175" y="2490788"/>
          <p14:tracePt t="50126" x="8385175" y="2554288"/>
          <p14:tracePt t="50143" x="8385175" y="2660650"/>
          <p14:tracePt t="50160" x="8385175" y="2786063"/>
          <p14:tracePt t="50176" x="8348663" y="2911475"/>
          <p14:tracePt t="50194" x="8304213" y="3000375"/>
          <p14:tracePt t="50209" x="8251825" y="3081338"/>
          <p14:tracePt t="50225" x="8180388" y="3152775"/>
          <p14:tracePt t="50243" x="8134350" y="3205163"/>
          <p14:tracePt t="50258" x="8072438" y="3276600"/>
          <p14:tracePt t="50265" x="8027988" y="3322638"/>
          <p14:tracePt t="50275" x="7991475" y="3348038"/>
          <p14:tracePt t="50293" x="7840663" y="3465513"/>
          <p14:tracePt t="50309" x="7786688" y="3500438"/>
          <p14:tracePt t="50326" x="7742238" y="3527425"/>
          <p14:tracePt t="50342" x="7715250" y="3544888"/>
          <p14:tracePt t="50359" x="7705725" y="3554413"/>
          <p14:tracePt t="50375" x="7688263" y="3581400"/>
          <p14:tracePt t="50391" x="7680325" y="3598863"/>
          <p14:tracePt t="50408" x="7670800" y="3616325"/>
          <p14:tracePt t="50550" x="7670800" y="3571875"/>
          <p14:tracePt t="50557" x="7670800" y="3517900"/>
          <p14:tracePt t="50574" x="7661275" y="3348038"/>
          <p14:tracePt t="50591" x="7643813" y="3205163"/>
          <p14:tracePt t="50607" x="7599363" y="3044825"/>
          <p14:tracePt t="50624" x="7545388" y="2894013"/>
          <p14:tracePt t="50641" x="7491413" y="2751138"/>
          <p14:tracePt t="50657" x="7466013" y="2589213"/>
          <p14:tracePt t="50674" x="7439025" y="2419350"/>
          <p14:tracePt t="50689" x="7429500" y="2330450"/>
          <p14:tracePt t="50705" x="7429500" y="2276475"/>
          <p14:tracePt t="50722" x="7419975" y="2259013"/>
          <p14:tracePt t="50738" x="7419975" y="2251075"/>
          <p14:tracePt t="50756" x="7419975" y="2241550"/>
          <p14:tracePt t="50791" x="7419975" y="2232025"/>
          <p14:tracePt t="50798" x="7419975" y="2224088"/>
          <p14:tracePt t="50807" x="7419975" y="2214563"/>
          <p14:tracePt t="50825" x="7446963" y="2205038"/>
          <p14:tracePt t="50838" x="7500938" y="2197100"/>
          <p14:tracePt t="50855" x="7616825" y="2179638"/>
          <p14:tracePt t="50872" x="7769225" y="2179638"/>
          <p14:tracePt t="50888" x="7966075" y="2179638"/>
          <p14:tracePt t="50905" x="8153400" y="2179638"/>
          <p14:tracePt t="50921" x="8277225" y="2187575"/>
          <p14:tracePt t="50938" x="8358188" y="2197100"/>
          <p14:tracePt t="50954" x="8402638" y="2214563"/>
          <p14:tracePt t="50971" x="8429625" y="2232025"/>
          <p14:tracePt t="50988" x="8456613" y="2241550"/>
          <p14:tracePt t="51005" x="8528050" y="2259013"/>
          <p14:tracePt t="51022" x="8537575" y="2259013"/>
          <p14:tracePt t="51038" x="8555038" y="2276475"/>
          <p14:tracePt t="51073" x="8562975" y="2286000"/>
          <p14:tracePt t="51088" x="8582025" y="2295525"/>
          <p14:tracePt t="51105" x="8599488" y="2303463"/>
          <p14:tracePt t="51121" x="8643938" y="2339975"/>
          <p14:tracePt t="51137" x="8697913" y="2374900"/>
          <p14:tracePt t="51154" x="8742363" y="2393950"/>
          <p14:tracePt t="51169" x="8769350" y="2411413"/>
          <p14:tracePt t="51187" x="8777288" y="2419350"/>
          <p14:tracePt t="51203" x="8777288" y="2428875"/>
          <p14:tracePt t="51224" x="8777288" y="2438400"/>
          <p14:tracePt t="51238" x="8777288" y="2473325"/>
          <p14:tracePt t="51254" x="8751888" y="2517775"/>
          <p14:tracePt t="51260" x="8715375" y="2544763"/>
          <p14:tracePt t="51270" x="8688388" y="2581275"/>
          <p14:tracePt t="51287" x="8609013" y="2679700"/>
          <p14:tracePt t="51303" x="8510588" y="2795588"/>
          <p14:tracePt t="51321" x="8412163" y="2928938"/>
          <p14:tracePt t="51337" x="8313738" y="3027363"/>
          <p14:tracePt t="51353" x="8242300" y="3116263"/>
          <p14:tracePt t="51369" x="8188325" y="3170238"/>
          <p14:tracePt t="51386" x="8153400" y="3232150"/>
          <p14:tracePt t="51402" x="8081963" y="3286125"/>
          <p14:tracePt t="51419" x="7983538" y="3348038"/>
          <p14:tracePt t="51435" x="7902575" y="3402013"/>
          <p14:tracePt t="51451" x="7831138" y="3455988"/>
          <p14:tracePt t="51468" x="7786688" y="3500438"/>
          <p14:tracePt t="51486" x="7742238" y="3527425"/>
          <p14:tracePt t="51502" x="7715250" y="3554413"/>
          <p14:tracePt t="51518" x="7680325" y="3598863"/>
          <p14:tracePt t="51536" x="7643813" y="3660775"/>
          <p14:tracePt t="51552" x="7626350" y="3687763"/>
          <p14:tracePt t="51569" x="7599363" y="3724275"/>
          <p14:tracePt t="51585" x="7599363" y="3732213"/>
          <p14:tracePt t="51601" x="7599363" y="3741738"/>
          <p14:tracePt t="51618" x="7589838" y="3741738"/>
          <p14:tracePt t="51669" x="7572375" y="3741738"/>
          <p14:tracePt t="51678" x="7562850" y="3724275"/>
          <p14:tracePt t="51687" x="7554913" y="3687763"/>
          <p14:tracePt t="51701" x="7518400" y="3598863"/>
          <p14:tracePt t="51718" x="7518400" y="3527425"/>
          <p14:tracePt t="51734" x="7518400" y="3429000"/>
          <p14:tracePt t="51751" x="7518400" y="3313113"/>
          <p14:tracePt t="51767" x="7510463" y="3224213"/>
          <p14:tracePt t="51772" x="7510463" y="3160713"/>
          <p14:tracePt t="51785" x="7500938" y="3108325"/>
          <p14:tracePt t="51800" x="7491413" y="3036888"/>
          <p14:tracePt t="51817" x="7491413" y="2946400"/>
          <p14:tracePt t="51834" x="7491413" y="2830513"/>
          <p14:tracePt t="51850" x="7491413" y="2732088"/>
          <p14:tracePt t="51869" x="7473950" y="2643188"/>
          <p14:tracePt t="51883" x="7456488" y="2589213"/>
          <p14:tracePt t="51901" x="7456488" y="2562225"/>
          <p14:tracePt t="51917" x="7456488" y="2554288"/>
          <p14:tracePt t="51934" x="7456488" y="2544763"/>
          <p14:tracePt t="51949" x="7456488" y="2536825"/>
          <p14:tracePt t="51967" x="7456488" y="2527300"/>
          <p14:tracePt t="51983" x="7483475" y="2509838"/>
          <p14:tracePt t="51999" x="7572375" y="2509838"/>
          <p14:tracePt t="52017" x="7688263" y="2509838"/>
          <p14:tracePt t="52032" x="7840663" y="2527300"/>
          <p14:tracePt t="52049" x="8018463" y="2536825"/>
          <p14:tracePt t="52066" x="8161338" y="2536825"/>
          <p14:tracePt t="52082" x="8269288" y="2536825"/>
          <p14:tracePt t="52098" x="8340725" y="2536825"/>
          <p14:tracePt t="52116" x="8394700" y="2517775"/>
          <p14:tracePt t="52131" x="8412163" y="2509838"/>
          <p14:tracePt t="52149" x="8429625" y="2500313"/>
          <p14:tracePt t="52166" x="8439150" y="2500313"/>
          <p14:tracePt t="52182" x="8447088" y="2500313"/>
          <p14:tracePt t="52215" x="8466138" y="2500313"/>
          <p14:tracePt t="52245" x="8474075" y="2500313"/>
          <p14:tracePt t="52256" x="8474075" y="2509838"/>
          <p14:tracePt t="52266" x="8474075" y="2544763"/>
          <p14:tracePt t="52281" x="8474075" y="2633663"/>
          <p14:tracePt t="52298" x="8466138" y="2724150"/>
          <p14:tracePt t="52315" x="8394700" y="2847975"/>
          <p14:tracePt t="52332" x="8296275" y="2955925"/>
          <p14:tracePt t="52348" x="8197850" y="3044825"/>
          <p14:tracePt t="52365" x="8062913" y="3170238"/>
          <p14:tracePt t="52381" x="8010525" y="3232150"/>
          <p14:tracePt t="52398" x="7966075" y="3276600"/>
          <p14:tracePt t="52414" x="7939088" y="3313113"/>
          <p14:tracePt t="52430" x="7929563" y="3322638"/>
          <p14:tracePt t="52965" x="7920038" y="3313113"/>
          <p14:tracePt t="52974" x="7920038" y="3303588"/>
          <p14:tracePt t="52983" x="7920038" y="3276600"/>
          <p14:tracePt t="52994" x="7929563" y="3232150"/>
          <p14:tracePt t="53013" x="7956550" y="3170238"/>
          <p14:tracePt t="53029" x="7956550" y="3133725"/>
          <p14:tracePt t="53061" x="7966075" y="3108325"/>
          <p14:tracePt t="53078" x="7974013" y="3089275"/>
          <p14:tracePt t="53093" x="7991475" y="3036888"/>
          <p14:tracePt t="53110" x="8010525" y="3009900"/>
          <p14:tracePt t="53126" x="8027988" y="2990850"/>
          <p14:tracePt t="53144" x="8037513" y="2955925"/>
          <p14:tracePt t="53160" x="8054975" y="2928938"/>
          <p14:tracePt t="53177" x="8089900" y="2884488"/>
          <p14:tracePt t="53192" x="8126413" y="2847975"/>
          <p14:tracePt t="53210" x="8161338" y="2822575"/>
          <p14:tracePt t="53226" x="8215313" y="2776538"/>
          <p14:tracePt t="53243" x="8242300" y="2751138"/>
          <p14:tracePt t="53261" x="8251825" y="2741613"/>
          <p14:tracePt t="53266" x="8277225" y="2724150"/>
          <p14:tracePt t="53277" x="8313738" y="2697163"/>
          <p14:tracePt t="53294" x="8348663" y="2687638"/>
          <p14:tracePt t="53310" x="8385175" y="2679700"/>
          <p14:tracePt t="53326" x="8394700" y="2679700"/>
          <p14:tracePt t="53373" x="8402638" y="2679700"/>
          <p14:tracePt t="53389" x="8402638" y="2697163"/>
          <p14:tracePt t="53398" x="8402638" y="2724150"/>
          <p14:tracePt t="53409" x="8402638" y="2759075"/>
          <p14:tracePt t="53425" x="8402638" y="2847975"/>
          <p14:tracePt t="53441" x="8385175" y="2955925"/>
          <p14:tracePt t="53458" x="8340725" y="3036888"/>
          <p14:tracePt t="53477" x="8277225" y="3108325"/>
          <p14:tracePt t="53491" x="8259763" y="3125788"/>
          <p14:tracePt t="53509" x="8232775" y="3152775"/>
          <p14:tracePt t="53525" x="8232775" y="3160713"/>
          <p14:tracePt t="53541" x="8224838" y="3160713"/>
          <p14:tracePt t="54061" x="8215313" y="3160713"/>
          <p14:tracePt t="54166" x="8205788" y="3160713"/>
          <p14:tracePt t="58564" x="8205788" y="3179763"/>
          <p14:tracePt t="58573" x="8251825" y="3205163"/>
          <p14:tracePt t="58583" x="8348663" y="3268663"/>
          <p14:tracePt t="58598" x="8643938" y="3446463"/>
          <p14:tracePt t="58615" x="9001125" y="3643313"/>
          <p14:tracePt t="58631" x="9215438" y="3768725"/>
          <p14:tracePt t="58647" x="9385300" y="3894138"/>
          <p14:tracePt t="58665" x="9491663" y="4000500"/>
          <p14:tracePt t="58682" x="9626600" y="4125913"/>
          <p14:tracePt t="58697" x="9752013" y="4268788"/>
          <p14:tracePt t="58715" x="9848850" y="4367213"/>
          <p14:tracePt t="58731" x="9920288" y="4483100"/>
          <p14:tracePt t="58746" x="9991725" y="4616450"/>
          <p14:tracePt t="58764" x="10109200" y="4822825"/>
          <p14:tracePt t="58780" x="10215563" y="4983163"/>
          <p14:tracePt t="58798" x="10367963" y="5160963"/>
          <p14:tracePt t="58814" x="10456863" y="5268913"/>
          <p14:tracePt t="58830" x="10582275" y="5367338"/>
          <p14:tracePt t="58847" x="10634663" y="5419725"/>
          <p14:tracePt t="58863" x="10661650" y="5465763"/>
          <p14:tracePt t="58880" x="10680700" y="5483225"/>
          <p14:tracePt t="58896" x="10715625" y="5537200"/>
          <p14:tracePt t="58912" x="10787063" y="5634038"/>
          <p14:tracePt t="58929" x="10858500" y="5724525"/>
          <p14:tracePt t="58946" x="10929938" y="5830888"/>
          <p14:tracePt t="58962" x="11037888" y="5965825"/>
          <p14:tracePt t="58980" x="11215688" y="6170613"/>
          <p14:tracePt t="58996" x="11269663" y="6232525"/>
          <p14:tracePt t="59012" x="11412538" y="6419850"/>
          <p14:tracePt t="59029" x="11466513" y="6500813"/>
          <p14:tracePt t="59045" x="11501438" y="6537325"/>
          <p14:tracePt t="59062" x="11518900" y="6554788"/>
          <p14:tracePt t="59284" x="11537950" y="6554788"/>
          <p14:tracePt t="59300" x="11555413" y="6554788"/>
          <p14:tracePt t="59317" x="11563350" y="6554788"/>
          <p14:tracePt t="59327" x="11572875" y="6554788"/>
          <p14:tracePt t="59344" x="11599863" y="6554788"/>
          <p14:tracePt t="59375" x="11599863" y="6545263"/>
          <p14:tracePt t="59393" x="11599863" y="6537325"/>
          <p14:tracePt t="59414" x="11617325" y="6537325"/>
          <p14:tracePt t="59431" x="11626850" y="6537325"/>
          <p14:tracePt t="59516" x="11644313" y="6527800"/>
          <p14:tracePt t="59541" x="11644313" y="6510338"/>
          <p14:tracePt t="59549" x="11644313" y="6500813"/>
          <p14:tracePt t="60444" x="11644313" y="6473825"/>
          <p14:tracePt t="60469" x="11634788" y="6465888"/>
          <p14:tracePt t="60492" x="11626850" y="6465888"/>
        </p14:tracePtLst>
      </p14:laserTraceLst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47291" y="35606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теңсіздіктер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нүктелер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жиынын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жазықтықта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кескіндеңіз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709301" y="428867"/>
                <a:ext cx="1381083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kk-KZ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≥4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9301" y="428867"/>
                <a:ext cx="1381083" cy="61786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6"/>
          <a:srcRect l="11970" t="8595" r="6459" b="4914"/>
          <a:stretch/>
        </p:blipFill>
        <p:spPr>
          <a:xfrm>
            <a:off x="186001" y="1861039"/>
            <a:ext cx="3903784" cy="371914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24092" y="1861039"/>
            <a:ext cx="3856199" cy="371914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37108" y="1861039"/>
            <a:ext cx="3739661" cy="366150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299163" y="2107196"/>
                <a:ext cx="14507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kk-KZ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≥4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9163" y="2107196"/>
                <a:ext cx="1450782" cy="369332"/>
              </a:xfrm>
              <a:prstGeom prst="rect">
                <a:avLst/>
              </a:prstGeom>
              <a:blipFill rotWithShape="0">
                <a:blip r:embed="rId9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6635969" y="4111842"/>
                <a:ext cx="81919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5969" y="4111842"/>
                <a:ext cx="819199" cy="369332"/>
              </a:xfrm>
              <a:prstGeom prst="rect">
                <a:avLst/>
              </a:prstGeom>
              <a:blipFill rotWithShape="0">
                <a:blip r:embed="rId10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10052191" y="4481174"/>
                <a:ext cx="1565750" cy="7101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kk-KZ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≥4</m:t>
                              </m:r>
                            </m:e>
                            <m:e>
                              <m:r>
                                <a:rPr lang="en-US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2191" y="4481174"/>
                <a:ext cx="1565750" cy="710194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 rot="18685322">
                <a:off x="5885692" y="3028212"/>
                <a:ext cx="81919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685322">
                <a:off x="5885692" y="3028212"/>
                <a:ext cx="819199" cy="369332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12"/>
          <p:cNvSpPr/>
          <p:nvPr/>
        </p:nvSpPr>
        <p:spPr>
          <a:xfrm>
            <a:off x="470436" y="494569"/>
            <a:ext cx="12388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i="1" dirty="0" smtClean="0">
                <a:ln w="0"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Тапсырма:</a:t>
            </a:r>
            <a:endParaRPr lang="kk-KZ" i="1" dirty="0">
              <a:ln w="0"/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6241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073"/>
    </mc:Choice>
    <mc:Fallback xmlns="">
      <p:transition spd="slow" advTm="5907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  <p:extLst mod="1">
    <p:ext uri="{3A86A75C-4F4B-4683-9AE1-C65F6400EC91}">
      <p14:laserTraceLst xmlns:p14="http://schemas.microsoft.com/office/powerpoint/2010/main">
        <p14:tracePtLst>
          <p14:tracePt t="4359" x="928688" y="4902200"/>
          <p14:tracePt t="4426" x="965200" y="4813300"/>
          <p14:tracePt t="4442" x="1062038" y="4670425"/>
          <p14:tracePt t="4458" x="1152525" y="4510088"/>
          <p14:tracePt t="4475" x="1231900" y="4286250"/>
          <p14:tracePt t="4492" x="1339850" y="3938588"/>
          <p14:tracePt t="4508" x="1455738" y="3687763"/>
          <p14:tracePt t="4524" x="1500188" y="3509963"/>
          <p14:tracePt t="4542" x="1544638" y="3330575"/>
          <p14:tracePt t="4544" x="1581150" y="3232150"/>
          <p14:tracePt t="4556" x="1608138" y="3116263"/>
          <p14:tracePt t="4573" x="1633538" y="2911475"/>
          <p14:tracePt t="4591" x="1679575" y="2643188"/>
          <p14:tracePt t="4607" x="1704975" y="2473325"/>
          <p14:tracePt t="4623" x="1741488" y="2347913"/>
          <p14:tracePt t="4640" x="1812925" y="2224088"/>
          <p14:tracePt t="4657" x="1884363" y="2125663"/>
          <p14:tracePt t="4673" x="1946275" y="2009775"/>
          <p14:tracePt t="4690" x="1965325" y="1928813"/>
          <p14:tracePt t="4706" x="1973263" y="1822450"/>
          <p14:tracePt t="4723" x="1973263" y="1731963"/>
          <p14:tracePt t="4728" x="1973263" y="1704975"/>
          <p14:tracePt t="4740" x="1973263" y="1670050"/>
          <p14:tracePt t="4756" x="1973263" y="1625600"/>
          <p14:tracePt t="4772" x="1990725" y="1581150"/>
          <p14:tracePt t="4791" x="1990725" y="1544638"/>
          <p14:tracePt t="4805" x="1990725" y="1536700"/>
          <p14:tracePt t="4824" x="1990725" y="1482725"/>
          <p14:tracePt t="4839" x="1990725" y="1438275"/>
          <p14:tracePt t="4856" x="1990725" y="1393825"/>
          <p14:tracePt t="4872" x="1990725" y="1357313"/>
          <p14:tracePt t="4888" x="1990725" y="1322388"/>
          <p14:tracePt t="4905" x="1990725" y="1312863"/>
          <p14:tracePt t="4938" x="1990725" y="1303338"/>
          <p14:tracePt t="4955" x="1990725" y="1285875"/>
          <p14:tracePt t="6207" x="1990725" y="1295400"/>
          <p14:tracePt t="6216" x="1990725" y="1312863"/>
          <p14:tracePt t="6236" x="1965325" y="1339850"/>
          <p14:tracePt t="6248" x="1946275" y="1357313"/>
          <p14:tracePt t="6264" x="1938338" y="1357313"/>
          <p14:tracePt t="6281" x="1955800" y="1357313"/>
          <p14:tracePt t="6298" x="1990725" y="1339850"/>
          <p14:tracePt t="6315" x="2017713" y="1295400"/>
          <p14:tracePt t="6330" x="2027238" y="1250950"/>
          <p14:tracePt t="6348" x="2027238" y="1196975"/>
          <p14:tracePt t="6365" x="2036763" y="1133475"/>
          <p14:tracePt t="6382" x="2071688" y="1054100"/>
          <p14:tracePt t="6399" x="2071688" y="919163"/>
          <p14:tracePt t="6415" x="2071688" y="847725"/>
          <p14:tracePt t="6432" x="2071688" y="822325"/>
          <p14:tracePt t="6447" x="2143125" y="795338"/>
          <p14:tracePt t="6464" x="2224088" y="758825"/>
          <p14:tracePt t="6481" x="2286000" y="750888"/>
          <p14:tracePt t="6496" x="2303463" y="750888"/>
          <p14:tracePt t="6607" x="2322513" y="750888"/>
          <p14:tracePt t="6615" x="2339975" y="758825"/>
          <p14:tracePt t="6630" x="2357438" y="768350"/>
          <p14:tracePt t="6647" x="2374900" y="776288"/>
          <p14:tracePt t="6663" x="2393950" y="785813"/>
          <p14:tracePt t="6944" x="2401888" y="785813"/>
          <p14:tracePt t="6951" x="2428875" y="803275"/>
          <p14:tracePt t="6962" x="2438400" y="803275"/>
          <p14:tracePt t="6977" x="2446338" y="803275"/>
          <p14:tracePt t="6994" x="2482850" y="803275"/>
          <p14:tracePt t="7011" x="2536825" y="812800"/>
          <p14:tracePt t="7026" x="2581275" y="822325"/>
          <p14:tracePt t="7043" x="2616200" y="830263"/>
          <p14:tracePt t="7059" x="2643188" y="830263"/>
          <p14:tracePt t="7077" x="2660650" y="830263"/>
          <p14:tracePt t="7094" x="2687638" y="830263"/>
          <p14:tracePt t="7110" x="2697163" y="830263"/>
          <p14:tracePt t="7126" x="2714625" y="830263"/>
          <p14:tracePt t="7144" x="2741613" y="830263"/>
          <p14:tracePt t="7177" x="2751138" y="830263"/>
          <p14:tracePt t="7255" x="2768600" y="830263"/>
          <p14:tracePt t="7279" x="2776538" y="830263"/>
          <p14:tracePt t="7296" x="2795588" y="830263"/>
          <p14:tracePt t="7343" x="2803525" y="830263"/>
          <p14:tracePt t="7607" x="2813050" y="830263"/>
          <p14:tracePt t="7791" x="2822575" y="830263"/>
          <p14:tracePt t="7911" x="2803525" y="857250"/>
          <p14:tracePt t="7920" x="2759075" y="893763"/>
          <p14:tracePt t="7929" x="2714625" y="938213"/>
          <p14:tracePt t="7939" x="2679700" y="955675"/>
          <p14:tracePt t="7955" x="2625725" y="990600"/>
          <p14:tracePt t="7973" x="2562225" y="1017588"/>
          <p14:tracePt t="7991" x="2527300" y="1044575"/>
          <p14:tracePt t="8007" x="2509838" y="1062038"/>
          <p14:tracePt t="8024" x="2500313" y="1062038"/>
          <p14:tracePt t="8103" x="2490788" y="1062038"/>
          <p14:tracePt t="9015" x="2500313" y="1062038"/>
          <p14:tracePt t="9023" x="2527300" y="1062038"/>
          <p14:tracePt t="9033" x="2562225" y="1062038"/>
          <p14:tracePt t="9050" x="2643188" y="1062038"/>
          <p14:tracePt t="9067" x="2714625" y="1062038"/>
          <p14:tracePt t="9082" x="2776538" y="1081088"/>
          <p14:tracePt t="9100" x="2803525" y="1089025"/>
          <p14:tracePt t="9463" x="2803525" y="1098550"/>
          <p14:tracePt t="9543" x="2813050" y="1098550"/>
          <p14:tracePt t="9551" x="2857500" y="1116013"/>
          <p14:tracePt t="9564" x="2919413" y="1116013"/>
          <p14:tracePt t="9581" x="3098800" y="1116013"/>
          <p14:tracePt t="9599" x="3465513" y="1116013"/>
          <p14:tracePt t="9614" x="3670300" y="1133475"/>
          <p14:tracePt t="9631" x="3803650" y="1133475"/>
          <p14:tracePt t="9648" x="3857625" y="1133475"/>
          <p14:tracePt t="9663" x="3875088" y="1133475"/>
          <p14:tracePt t="9680" x="3894138" y="1108075"/>
          <p14:tracePt t="9696" x="3929063" y="1036638"/>
          <p14:tracePt t="9714" x="3956050" y="1000125"/>
          <p14:tracePt t="9729" x="3965575" y="955675"/>
          <p14:tracePt t="9733" x="3973513" y="955675"/>
          <p14:tracePt t="9746" x="3973513" y="946150"/>
          <p14:tracePt t="9763" x="3983038" y="928688"/>
          <p14:tracePt t="9779" x="4000500" y="911225"/>
          <p14:tracePt t="9795" x="4027488" y="866775"/>
          <p14:tracePt t="9812" x="4054475" y="830263"/>
          <p14:tracePt t="9829" x="4098925" y="803275"/>
          <p14:tracePt t="9846" x="4125913" y="785813"/>
          <p14:tracePt t="9863" x="4152900" y="768350"/>
          <p14:tracePt t="9880" x="4179888" y="768350"/>
          <p14:tracePt t="9895" x="4214813" y="750888"/>
          <p14:tracePt t="9912" x="4276725" y="741363"/>
          <p14:tracePt t="9929" x="4322763" y="741363"/>
          <p14:tracePt t="9945" x="4348163" y="741363"/>
          <p14:tracePt t="9961" x="4402138" y="741363"/>
          <p14:tracePt t="9979" x="4429125" y="741363"/>
          <p14:tracePt t="9995" x="4465638" y="741363"/>
          <p14:tracePt t="10012" x="4510088" y="741363"/>
          <p14:tracePt t="10029" x="4545013" y="741363"/>
          <p14:tracePt t="10044" x="4633913" y="741363"/>
          <p14:tracePt t="10062" x="4732338" y="750888"/>
          <p14:tracePt t="10078" x="4813300" y="776288"/>
          <p14:tracePt t="10095" x="4894263" y="795338"/>
          <p14:tracePt t="10111" x="4991100" y="812800"/>
          <p14:tracePt t="10127" x="5081588" y="822325"/>
          <p14:tracePt t="10144" x="5180013" y="830263"/>
          <p14:tracePt t="10161" x="5259388" y="857250"/>
          <p14:tracePt t="10178" x="5330825" y="866775"/>
          <p14:tracePt t="10194" x="5394325" y="874713"/>
          <p14:tracePt t="10210" x="5438775" y="874713"/>
          <p14:tracePt t="10227" x="5446713" y="884238"/>
          <p14:tracePt t="10243" x="5456238" y="884238"/>
          <p14:tracePt t="10261" x="5483225" y="884238"/>
          <p14:tracePt t="10276" x="5518150" y="884238"/>
          <p14:tracePt t="10293" x="5554663" y="884238"/>
          <p14:tracePt t="10310" x="5589588" y="884238"/>
          <p14:tracePt t="10326" x="5599113" y="893763"/>
          <p14:tracePt t="10343" x="5626100" y="893763"/>
          <p14:tracePt t="10360" x="5653088" y="893763"/>
          <p14:tracePt t="10377" x="5697538" y="893763"/>
          <p14:tracePt t="10393" x="5751513" y="893763"/>
          <p14:tracePt t="10410" x="5813425" y="901700"/>
          <p14:tracePt t="10426" x="5867400" y="919163"/>
          <p14:tracePt t="10442" x="5965825" y="928688"/>
          <p14:tracePt t="10459" x="6054725" y="928688"/>
          <p14:tracePt t="10476" x="6153150" y="928688"/>
          <p14:tracePt t="10494" x="6303963" y="928688"/>
          <p14:tracePt t="10510" x="6375400" y="928688"/>
          <p14:tracePt t="10526" x="6419850" y="928688"/>
          <p14:tracePt t="10543" x="6438900" y="928688"/>
          <p14:tracePt t="10559" x="6446838" y="928688"/>
          <p14:tracePt t="10576" x="6465888" y="911225"/>
          <p14:tracePt t="10592" x="6483350" y="901700"/>
          <p14:tracePt t="10608" x="6491288" y="893763"/>
          <p14:tracePt t="10624" x="6510338" y="874713"/>
          <p14:tracePt t="10642" x="6527800" y="857250"/>
          <p14:tracePt t="10658" x="6545263" y="847725"/>
          <p14:tracePt t="10674" x="6554788" y="839788"/>
          <p14:tracePt t="10690" x="6581775" y="839788"/>
          <p14:tracePt t="10708" x="6599238" y="839788"/>
          <p14:tracePt t="10724" x="6643688" y="830263"/>
          <p14:tracePt t="10729" x="6653213" y="830263"/>
          <p14:tracePt t="10742" x="6705600" y="812800"/>
          <p14:tracePt t="10758" x="6751638" y="803275"/>
          <p14:tracePt t="10775" x="6786563" y="803275"/>
          <p14:tracePt t="10792" x="6840538" y="776288"/>
          <p14:tracePt t="10808" x="6894513" y="776288"/>
          <p14:tracePt t="10824" x="6929438" y="768350"/>
          <p14:tracePt t="10841" x="6946900" y="768350"/>
          <p14:tracePt t="10880" x="6956425" y="768350"/>
          <p14:tracePt t="10896" x="6973888" y="758825"/>
          <p14:tracePt t="10934" x="6983413" y="758825"/>
          <p14:tracePt t="10975" x="6991350" y="758825"/>
          <p14:tracePt t="10993" x="7000875" y="758825"/>
          <p14:tracePt t="11009" x="7010400" y="758825"/>
          <p14:tracePt t="11015" x="7018338" y="758825"/>
          <p14:tracePt t="11025" x="7027863" y="758825"/>
          <p14:tracePt t="11039" x="7045325" y="758825"/>
          <p14:tracePt t="11056" x="7089775" y="758825"/>
          <p14:tracePt t="11072" x="7153275" y="776288"/>
          <p14:tracePt t="11089" x="7205663" y="785813"/>
          <p14:tracePt t="11106" x="7251700" y="795338"/>
          <p14:tracePt t="11122" x="7286625" y="812800"/>
          <p14:tracePt t="11138" x="7340600" y="830263"/>
          <p14:tracePt t="11155" x="7394575" y="839788"/>
          <p14:tracePt t="11172" x="7439025" y="839788"/>
          <p14:tracePt t="11188" x="7466013" y="839788"/>
          <p14:tracePt t="11206" x="7483475" y="839788"/>
          <p14:tracePt t="11222" x="7491413" y="839788"/>
          <p14:tracePt t="11239" x="7510463" y="839788"/>
          <p14:tracePt t="11255" x="7545388" y="839788"/>
          <p14:tracePt t="11272" x="7581900" y="839788"/>
          <p14:tracePt t="11288" x="7626350" y="839788"/>
          <p14:tracePt t="11304" x="7661275" y="830263"/>
          <p14:tracePt t="11321" x="7680325" y="830263"/>
          <p14:tracePt t="11337" x="7697788" y="822325"/>
          <p14:tracePt t="11370" x="7715250" y="812800"/>
          <p14:tracePt t="11403" x="7724775" y="812800"/>
          <p14:tracePt t="11423" x="7732713" y="812800"/>
          <p14:tracePt t="11446" x="7751763" y="812800"/>
          <p14:tracePt t="11542" x="7759700" y="812800"/>
          <p14:tracePt t="11550" x="7769225" y="812800"/>
          <p14:tracePt t="11574" x="7777163" y="812800"/>
          <p14:tracePt t="11735" x="7786688" y="812800"/>
          <p14:tracePt t="11742" x="7804150" y="812800"/>
          <p14:tracePt t="11753" x="7813675" y="812800"/>
          <p14:tracePt t="11769" x="7867650" y="812800"/>
          <p14:tracePt t="11786" x="7947025" y="812800"/>
          <p14:tracePt t="11803" x="8045450" y="822325"/>
          <p14:tracePt t="11819" x="8161338" y="830263"/>
          <p14:tracePt t="11834" x="8259763" y="857250"/>
          <p14:tracePt t="11851" x="8358188" y="866775"/>
          <p14:tracePt t="11868" x="8412163" y="866775"/>
          <p14:tracePt t="11884" x="8439150" y="866775"/>
          <p14:tracePt t="11901" x="8456613" y="866775"/>
          <p14:tracePt t="11983" x="8456613" y="874713"/>
          <p14:tracePt t="11998" x="8456613" y="884238"/>
          <p14:tracePt t="12007" x="8439150" y="893763"/>
          <p14:tracePt t="12017" x="8402638" y="928688"/>
          <p14:tracePt t="12034" x="8251825" y="973138"/>
          <p14:tracePt t="12050" x="8045450" y="1017588"/>
          <p14:tracePt t="12068" x="7831138" y="1081088"/>
          <p14:tracePt t="12084" x="7653338" y="1108075"/>
          <p14:tracePt t="12101" x="7510463" y="1133475"/>
          <p14:tracePt t="12118" x="7296150" y="1160463"/>
          <p14:tracePt t="12134" x="7108825" y="1160463"/>
          <p14:tracePt t="12151" x="6911975" y="1160463"/>
          <p14:tracePt t="12167" x="6742113" y="1160463"/>
          <p14:tracePt t="12183" x="6643688" y="1160463"/>
          <p14:tracePt t="12199" x="6589713" y="1160463"/>
          <p14:tracePt t="12216" x="6545263" y="1169988"/>
          <p14:tracePt t="12233" x="6483350" y="1169988"/>
          <p14:tracePt t="12239" x="6456363" y="1179513"/>
          <p14:tracePt t="12249" x="6394450" y="1196975"/>
          <p14:tracePt t="12265" x="6323013" y="1204913"/>
          <p14:tracePt t="12282" x="6242050" y="1204913"/>
          <p14:tracePt t="12298" x="6143625" y="1204913"/>
          <p14:tracePt t="12315" x="6099175" y="1204913"/>
          <p14:tracePt t="12333" x="6062663" y="1204913"/>
          <p14:tracePt t="12349" x="6045200" y="1214438"/>
          <p14:tracePt t="12366" x="6010275" y="1214438"/>
          <p14:tracePt t="12382" x="5983288" y="1214438"/>
          <p14:tracePt t="12400" x="5946775" y="1231900"/>
          <p14:tracePt t="12416" x="5919788" y="1231900"/>
          <p14:tracePt t="12432" x="5894388" y="1231900"/>
          <p14:tracePt t="12448" x="5884863" y="1231900"/>
          <p14:tracePt t="12465" x="5867400" y="1231900"/>
          <p14:tracePt t="12482" x="5830888" y="1231900"/>
          <p14:tracePt t="12497" x="5768975" y="1241425"/>
          <p14:tracePt t="12515" x="5661025" y="1268413"/>
          <p14:tracePt t="12531" x="5572125" y="1295400"/>
          <p14:tracePt t="12547" x="5473700" y="1330325"/>
          <p14:tracePt t="12565" x="5357813" y="1366838"/>
          <p14:tracePt t="12581" x="5197475" y="1411288"/>
          <p14:tracePt t="12598" x="5081588" y="1446213"/>
          <p14:tracePt t="12615" x="4991100" y="1465263"/>
          <p14:tracePt t="12632" x="4911725" y="1490663"/>
          <p14:tracePt t="12647" x="4830763" y="1509713"/>
          <p14:tracePt t="12664" x="4741863" y="1544638"/>
          <p14:tracePt t="12680" x="4687888" y="1544638"/>
          <p14:tracePt t="12697" x="4652963" y="1562100"/>
          <p14:tracePt t="12714" x="4633913" y="1562100"/>
          <p14:tracePt t="12798" x="4643438" y="1562100"/>
          <p14:tracePt t="12806" x="4652963" y="1554163"/>
          <p14:tracePt t="12816" x="4697413" y="1527175"/>
          <p14:tracePt t="12830" x="4813300" y="1455738"/>
          <p14:tracePt t="12846" x="4929188" y="1401763"/>
          <p14:tracePt t="12863" x="5037138" y="1384300"/>
          <p14:tracePt t="12880" x="5187950" y="1374775"/>
          <p14:tracePt t="12896" x="5340350" y="1374775"/>
          <p14:tracePt t="12912" x="5438775" y="1357313"/>
          <p14:tracePt t="12929" x="5473700" y="1357313"/>
          <p14:tracePt t="12946" x="5483225" y="1347788"/>
          <p14:tracePt t="12979" x="5483225" y="1330325"/>
          <p14:tracePt t="13012" x="5483225" y="1322388"/>
          <p14:tracePt t="13028" x="5483225" y="1312863"/>
          <p14:tracePt t="13054" x="5483225" y="1303338"/>
          <p14:tracePt t="13070" x="5483225" y="1295400"/>
          <p14:tracePt t="13080" x="5473700" y="1295400"/>
          <p14:tracePt t="13094" x="5446713" y="1295400"/>
          <p14:tracePt t="13112" x="5419725" y="1295400"/>
          <p14:tracePt t="13128" x="5402263" y="1295400"/>
          <p14:tracePt t="13146" x="5384800" y="1295400"/>
          <p14:tracePt t="13163" x="5367338" y="1295400"/>
          <p14:tracePt t="13178" x="5340350" y="1295400"/>
          <p14:tracePt t="13195" x="5330825" y="1295400"/>
          <p14:tracePt t="13211" x="5322888" y="1295400"/>
          <p14:tracePt t="13227" x="5313363" y="1295400"/>
          <p14:tracePt t="13248" x="5303838" y="1295400"/>
          <p14:tracePt t="13366" x="5295900" y="1285875"/>
          <p14:tracePt t="13438" x="5295900" y="1268413"/>
          <p14:tracePt t="13463" x="5303838" y="1268413"/>
          <p14:tracePt t="13480" x="5303838" y="1258888"/>
          <p14:tracePt t="13496" x="5322888" y="1250950"/>
          <p14:tracePt t="13503" x="5340350" y="1250950"/>
          <p14:tracePt t="13512" x="5375275" y="1250950"/>
          <p14:tracePt t="13527" x="5527675" y="1250950"/>
          <p14:tracePt t="13542" x="5751513" y="1250950"/>
          <p14:tracePt t="13559" x="5991225" y="1250950"/>
          <p14:tracePt t="13576" x="6170613" y="1250950"/>
          <p14:tracePt t="13592" x="6269038" y="1241425"/>
          <p14:tracePt t="13609" x="6340475" y="1231900"/>
          <p14:tracePt t="13626" x="6375400" y="1214438"/>
          <p14:tracePt t="13642" x="6446838" y="1196975"/>
          <p14:tracePt t="13659" x="6545263" y="1187450"/>
          <p14:tracePt t="13675" x="6643688" y="1179513"/>
          <p14:tracePt t="13693" x="6724650" y="1169988"/>
          <p14:tracePt t="13708" x="6732588" y="1169988"/>
          <p14:tracePt t="13758" x="6742113" y="1160463"/>
          <p14:tracePt t="13777" x="6751638" y="1160463"/>
          <p14:tracePt t="13783" x="6769100" y="1160463"/>
          <p14:tracePt t="13794" x="6786563" y="1152525"/>
          <p14:tracePt t="13808" x="6813550" y="1152525"/>
          <p14:tracePt t="13825" x="6848475" y="1143000"/>
          <p14:tracePt t="13857" x="6858000" y="1133475"/>
          <p14:tracePt t="13902" x="6867525" y="1125538"/>
          <p14:tracePt t="13927" x="6875463" y="1116013"/>
          <p14:tracePt t="13944" x="6884988" y="1098550"/>
          <p14:tracePt t="13966" x="6884988" y="1089025"/>
          <p14:tracePt t="14366" x="6858000" y="1160463"/>
          <p14:tracePt t="14375" x="6804025" y="1250950"/>
          <p14:tracePt t="14390" x="6697663" y="1465263"/>
          <p14:tracePt t="14406" x="6537325" y="1731963"/>
          <p14:tracePt t="14422" x="6367463" y="2036763"/>
          <p14:tracePt t="14438" x="6126163" y="2357438"/>
          <p14:tracePt t="14455" x="5894388" y="2625725"/>
          <p14:tracePt t="14471" x="5572125" y="2946400"/>
          <p14:tracePt t="14487" x="5197475" y="3303588"/>
          <p14:tracePt t="14505" x="4929188" y="3544888"/>
          <p14:tracePt t="14522" x="4751388" y="3751263"/>
          <p14:tracePt t="14537" x="4527550" y="4027488"/>
          <p14:tracePt t="14554" x="4259263" y="4348163"/>
          <p14:tracePt t="14571" x="4089400" y="4562475"/>
          <p14:tracePt t="14587" x="3965575" y="4741863"/>
          <p14:tracePt t="14606" x="3803650" y="4938713"/>
          <p14:tracePt t="14621" x="3714750" y="5054600"/>
          <p14:tracePt t="14637" x="3643313" y="5126038"/>
          <p14:tracePt t="14655" x="3589338" y="5187950"/>
          <p14:tracePt t="14670" x="3562350" y="5214938"/>
          <p14:tracePt t="14687" x="3536950" y="5259388"/>
          <p14:tracePt t="14703" x="3527425" y="5313363"/>
          <p14:tracePt t="14720" x="3509963" y="5348288"/>
          <p14:tracePt t="14736" x="3500438" y="5394325"/>
          <p14:tracePt t="14742" x="3490913" y="5402263"/>
          <p14:tracePt t="14759" x="3482975" y="5419725"/>
          <p14:tracePt t="14782" x="3473450" y="5429250"/>
          <p14:tracePt t="14791" x="3473450" y="5438775"/>
          <p14:tracePt t="14802" x="3473450" y="5446713"/>
          <p14:tracePt t="14819" x="3465513" y="5473700"/>
          <p14:tracePt t="14835" x="3465513" y="5500688"/>
          <p14:tracePt t="14852" x="3465513" y="5527675"/>
          <p14:tracePt t="14869" x="3438525" y="5554663"/>
          <p14:tracePt t="14903" x="3429000" y="5562600"/>
          <p14:tracePt t="14919" x="3411538" y="5572125"/>
          <p14:tracePt t="14935" x="3384550" y="5581650"/>
          <p14:tracePt t="14951" x="3375025" y="5589588"/>
          <p14:tracePt t="14984" x="3375025" y="5599113"/>
          <p14:tracePt t="15030" x="3375025" y="5608638"/>
          <p14:tracePt t="15318" x="3367088" y="5608638"/>
          <p14:tracePt t="15336" x="3357563" y="5608638"/>
          <p14:tracePt t="15342" x="3348038" y="5581650"/>
          <p14:tracePt t="15353" x="3330575" y="5518150"/>
          <p14:tracePt t="15367" x="3251200" y="5340350"/>
          <p14:tracePt t="15383" x="3152775" y="5054600"/>
          <p14:tracePt t="15400" x="3098800" y="4724400"/>
          <p14:tracePt t="15416" x="3054350" y="4473575"/>
          <p14:tracePt t="15433" x="3044825" y="4205288"/>
          <p14:tracePt t="15449" x="3027363" y="3956050"/>
          <p14:tracePt t="15466" x="2990850" y="3776663"/>
          <p14:tracePt t="15482" x="2990850" y="3616325"/>
          <p14:tracePt t="15497" x="2990850" y="3438525"/>
          <p14:tracePt t="15515" x="3000375" y="3303588"/>
          <p14:tracePt t="15531" x="3044825" y="3187700"/>
          <p14:tracePt t="15548" x="3071813" y="3133725"/>
          <p14:tracePt t="15566" x="3081338" y="3081338"/>
          <p14:tracePt t="15582" x="3089275" y="3071813"/>
          <p14:tracePt t="15599" x="3089275" y="3044825"/>
          <p14:tracePt t="15615" x="3125788" y="2982913"/>
          <p14:tracePt t="15632" x="3125788" y="2894013"/>
          <p14:tracePt t="15647" x="3125788" y="2786063"/>
          <p14:tracePt t="15665" x="3125788" y="2697163"/>
          <p14:tracePt t="15681" x="3108325" y="2598738"/>
          <p14:tracePt t="15697" x="3108325" y="2482850"/>
          <p14:tracePt t="15714" x="3108325" y="2347913"/>
          <p14:tracePt t="15732" x="3108325" y="2259013"/>
          <p14:tracePt t="15737" x="3116263" y="2224088"/>
          <p14:tracePt t="15747" x="3116263" y="2197100"/>
          <p14:tracePt t="15765" x="3116263" y="2133600"/>
          <p14:tracePt t="15782" x="3116263" y="2089150"/>
          <p14:tracePt t="15797" x="3116263" y="2027238"/>
          <p14:tracePt t="15814" x="3116263" y="1982788"/>
          <p14:tracePt t="15829" x="3098800" y="1938338"/>
          <p14:tracePt t="15846" x="3081338" y="1884363"/>
          <p14:tracePt t="15863" x="3062288" y="1847850"/>
          <p14:tracePt t="15881" x="3027363" y="1812925"/>
          <p14:tracePt t="15897" x="2990850" y="1768475"/>
          <p14:tracePt t="15913" x="2965450" y="1731963"/>
          <p14:tracePt t="15931" x="2955925" y="1714500"/>
          <p14:tracePt t="15946" x="2946400" y="1714500"/>
          <p14:tracePt t="15967" x="2955925" y="1731963"/>
          <p14:tracePt t="15979" x="3009900" y="1830388"/>
          <p14:tracePt t="15997" x="3276600" y="2571750"/>
          <p14:tracePt t="16014" x="3286125" y="3446463"/>
          <p14:tracePt t="16029" x="3286125" y="4527550"/>
          <p14:tracePt t="16046" x="3286125" y="5857875"/>
          <p14:tracePt t="16063" x="3205163" y="6848475"/>
          <p14:tracePt t="16079" x="2965450" y="6848475"/>
          <p14:tracePt t="16095" x="2697163" y="6848475"/>
          <p14:tracePt t="16113" x="2438400" y="6848475"/>
          <p14:tracePt t="16129" x="2276475" y="6848475"/>
          <p14:tracePt t="16146" x="2187575" y="6848475"/>
          <p14:tracePt t="16162" x="2089150" y="6848475"/>
          <p14:tracePt t="16165" x="2062163" y="6848475"/>
          <p14:tracePt t="16179" x="2009775" y="6848475"/>
          <p14:tracePt t="16438" x="0" y="6161088"/>
          <p14:tracePt t="16448" x="0" y="5991225"/>
          <p14:tracePt t="16462" x="0" y="5661025"/>
          <p14:tracePt t="16478" x="0" y="5438775"/>
          <p14:tracePt t="16494" x="0" y="5268913"/>
          <p14:tracePt t="16511" x="0" y="5045075"/>
          <p14:tracePt t="16528" x="187325" y="4518025"/>
          <p14:tracePt t="16544" x="588963" y="3643313"/>
          <p14:tracePt t="16560" x="1312863" y="2724150"/>
          <p14:tracePt t="16576" x="2108200" y="2071688"/>
          <p14:tracePt t="16594" x="2633663" y="1847850"/>
          <p14:tracePt t="16609" x="2911475" y="1731963"/>
          <p14:tracePt t="16626" x="3062288" y="1643063"/>
          <p14:tracePt t="16642" x="3152775" y="1589088"/>
          <p14:tracePt t="16662" x="3187700" y="1527175"/>
          <p14:tracePt t="16676" x="3187700" y="1490663"/>
          <p14:tracePt t="16693" x="3116263" y="1330325"/>
          <p14:tracePt t="16710" x="3044825" y="1241425"/>
          <p14:tracePt t="16726" x="3036888" y="1204913"/>
          <p14:tracePt t="16744" x="3036888" y="1133475"/>
          <p14:tracePt t="16759" x="3036888" y="1009650"/>
          <p14:tracePt t="16776" x="3098800" y="866775"/>
          <p14:tracePt t="16793" x="3152775" y="795338"/>
          <p14:tracePt t="16809" x="3179763" y="758825"/>
          <p14:tracePt t="16847" x="3179763" y="750888"/>
          <p14:tracePt t="16857" x="3160713" y="750888"/>
          <p14:tracePt t="16875" x="3089275" y="750888"/>
          <p14:tracePt t="16893" x="2990850" y="750888"/>
          <p14:tracePt t="16909" x="2955925" y="723900"/>
          <p14:tracePt t="16925" x="2928938" y="696913"/>
          <p14:tracePt t="16942" x="2919413" y="687388"/>
          <p14:tracePt t="17022" x="2911475" y="687388"/>
          <p14:tracePt t="17029" x="2901950" y="687388"/>
          <p14:tracePt t="17041" x="2894013" y="687388"/>
          <p14:tracePt t="17057" x="2847975" y="696913"/>
          <p14:tracePt t="17073" x="2830513" y="696913"/>
          <p14:tracePt t="18101" x="2822575" y="696913"/>
          <p14:tracePt t="18598" x="2822575" y="687388"/>
          <p14:tracePt t="18678" x="2822575" y="679450"/>
          <p14:tracePt t="18693" x="2822575" y="669925"/>
          <p14:tracePt t="18718" x="2822575" y="660400"/>
          <p14:tracePt t="18726" x="2813050" y="660400"/>
          <p14:tracePt t="18951" x="2813050" y="704850"/>
          <p14:tracePt t="18967" x="2786063" y="803275"/>
          <p14:tracePt t="18984" x="2759075" y="946150"/>
          <p14:tracePt t="18999" x="2687638" y="1143000"/>
          <p14:tracePt t="19016" x="2633663" y="1330325"/>
          <p14:tracePt t="19032" x="2616200" y="1500188"/>
          <p14:tracePt t="19049" x="2616200" y="1679575"/>
          <p14:tracePt t="19066" x="2616200" y="1857375"/>
          <p14:tracePt t="19084" x="2616200" y="2009775"/>
          <p14:tracePt t="19100" x="2616200" y="2179638"/>
          <p14:tracePt t="19116" x="2616200" y="2205038"/>
          <p14:tracePt t="19134" x="2616200" y="2268538"/>
          <p14:tracePt t="19149" x="2616200" y="2312988"/>
          <p14:tracePt t="19167" x="2616200" y="2411413"/>
          <p14:tracePt t="19183" x="2616200" y="2473325"/>
          <p14:tracePt t="19200" x="2616200" y="2527300"/>
          <p14:tracePt t="19216" x="2616200" y="2581275"/>
          <p14:tracePt t="19232" x="2616200" y="2625725"/>
          <p14:tracePt t="19239" x="2616200" y="2643188"/>
          <p14:tracePt t="19265" x="2616200" y="2714625"/>
          <p14:tracePt t="19282" x="2616200" y="2759075"/>
          <p14:tracePt t="19297" x="2616200" y="2795588"/>
          <p14:tracePt t="19313" x="2616200" y="2822575"/>
          <p14:tracePt t="19329" x="2616200" y="2847975"/>
          <p14:tracePt t="19345" x="2616200" y="2867025"/>
          <p14:tracePt t="19362" x="2616200" y="2874963"/>
          <p14:tracePt t="19414" x="2616200" y="2884488"/>
          <p14:tracePt t="19565" x="2625725" y="2884488"/>
          <p14:tracePt t="19574" x="2633663" y="2884488"/>
          <p14:tracePt t="19583" x="2652713" y="2884488"/>
          <p14:tracePt t="19661" x="2660650" y="2884488"/>
          <p14:tracePt t="19741" x="2670175" y="2901950"/>
          <p14:tracePt t="19749" x="2679700" y="2919413"/>
          <p14:tracePt t="19760" x="2687638" y="2955925"/>
          <p14:tracePt t="19777" x="2687638" y="3062288"/>
          <p14:tracePt t="19793" x="2687638" y="3205163"/>
          <p14:tracePt t="19810" x="2687638" y="3330575"/>
          <p14:tracePt t="19825" x="2687638" y="3402013"/>
          <p14:tracePt t="19843" x="2687638" y="3465513"/>
          <p14:tracePt t="19859" x="2687638" y="3509963"/>
          <p14:tracePt t="19876" x="2687638" y="3536950"/>
          <p14:tracePt t="19892" x="2687638" y="3554413"/>
          <p14:tracePt t="19910" x="2687638" y="3562350"/>
          <p14:tracePt t="19942" x="2687638" y="3581400"/>
          <p14:tracePt t="20014" x="2697163" y="3581400"/>
          <p14:tracePt t="20093" x="2705100" y="3581400"/>
          <p14:tracePt t="20110" x="2705100" y="3589338"/>
          <p14:tracePt t="20127" x="2705100" y="3608388"/>
          <p14:tracePt t="20133" x="2705100" y="3616325"/>
          <p14:tracePt t="20144" x="2705100" y="3643313"/>
          <p14:tracePt t="20158" x="2705100" y="3679825"/>
          <p14:tracePt t="20174" x="2705100" y="3697288"/>
          <p14:tracePt t="20190" x="2705100" y="3724275"/>
          <p14:tracePt t="20207" x="2705100" y="3741738"/>
          <p14:tracePt t="20224" x="2705100" y="3768725"/>
          <p14:tracePt t="20241" x="2697163" y="3786188"/>
          <p14:tracePt t="20257" x="2687638" y="3795713"/>
          <p14:tracePt t="20273" x="2679700" y="3822700"/>
          <p14:tracePt t="20290" x="2670175" y="3840163"/>
          <p14:tracePt t="20307" x="2652713" y="3848100"/>
          <p14:tracePt t="20324" x="2652713" y="3857625"/>
          <p14:tracePt t="20341" x="2643188" y="3867150"/>
          <p14:tracePt t="20358" x="2625725" y="3875088"/>
          <p14:tracePt t="20373" x="2581275" y="3875088"/>
          <p14:tracePt t="20390" x="2509838" y="3911600"/>
          <p14:tracePt t="20407" x="2455863" y="3919538"/>
          <p14:tracePt t="20424" x="2401888" y="3938588"/>
          <p14:tracePt t="20440" x="2366963" y="3946525"/>
          <p14:tracePt t="20457" x="2330450" y="3956050"/>
          <p14:tracePt t="20473" x="2286000" y="3973513"/>
          <p14:tracePt t="20489" x="2259013" y="3973513"/>
          <p14:tracePt t="20506" x="2241550" y="3973513"/>
          <p14:tracePt t="20522" x="2224088" y="3973513"/>
          <p14:tracePt t="20541" x="2187575" y="3946525"/>
          <p14:tracePt t="20555" x="2170113" y="3946525"/>
          <p14:tracePt t="20572" x="2089150" y="3919538"/>
          <p14:tracePt t="20589" x="2054225" y="3902075"/>
          <p14:tracePt t="20605" x="2044700" y="3902075"/>
          <p14:tracePt t="20789" x="2054225" y="3902075"/>
          <p14:tracePt t="20829" x="2062163" y="3902075"/>
          <p14:tracePt t="20854" x="2081213" y="3902075"/>
          <p14:tracePt t="20862" x="2098675" y="3902075"/>
          <p14:tracePt t="20877" x="2116138" y="3902075"/>
          <p14:tracePt t="20887" x="2125663" y="3902075"/>
          <p14:tracePt t="20903" x="2160588" y="3902075"/>
          <p14:tracePt t="20920" x="2179638" y="3894138"/>
          <p14:tracePt t="20937" x="2187575" y="3884613"/>
          <p14:tracePt t="20953" x="2197100" y="3875088"/>
          <p14:tracePt t="20969" x="2197100" y="3857625"/>
          <p14:tracePt t="21023" x="2197100" y="3848100"/>
          <p14:tracePt t="21069" x="2197100" y="3840163"/>
          <p14:tracePt t="21077" x="2197100" y="3830638"/>
          <p14:tracePt t="21093" x="2197100" y="3822700"/>
          <p14:tracePt t="21104" x="2197100" y="3803650"/>
          <p14:tracePt t="21119" x="2224088" y="3786188"/>
          <p14:tracePt t="21136" x="2232025" y="3776663"/>
          <p14:tracePt t="21181" x="2232025" y="3768725"/>
          <p14:tracePt t="21206" x="2241550" y="3768725"/>
          <p14:tracePt t="21223" x="2251075" y="3751263"/>
          <p14:tracePt t="21245" x="2251075" y="3741738"/>
          <p14:tracePt t="21277" x="2251075" y="3732213"/>
          <p14:tracePt t="21615" x="2241550" y="3714750"/>
          <p14:tracePt t="21693" x="2232025" y="3697288"/>
          <p14:tracePt t="21719" x="2224088" y="3697288"/>
          <p14:tracePt t="21773" x="2224088" y="3687763"/>
          <p14:tracePt t="21789" x="2214563" y="3687763"/>
          <p14:tracePt t="23271" x="2232025" y="3687763"/>
          <p14:tracePt t="23277" x="2251075" y="3687763"/>
          <p14:tracePt t="23292" x="2276475" y="3687763"/>
          <p14:tracePt t="23307" x="2347913" y="3679825"/>
          <p14:tracePt t="23324" x="2455863" y="3652838"/>
          <p14:tracePt t="23341" x="2509838" y="3643313"/>
          <p14:tracePt t="23357" x="2562225" y="3608388"/>
          <p14:tracePt t="23374" x="2589213" y="3581400"/>
          <p14:tracePt t="23390" x="2608263" y="3544888"/>
          <p14:tracePt t="23407" x="2633663" y="3509963"/>
          <p14:tracePt t="23424" x="2633663" y="3490913"/>
          <p14:tracePt t="23440" x="2660650" y="3446463"/>
          <p14:tracePt t="23456" x="2660650" y="3419475"/>
          <p14:tracePt t="23474" x="2670175" y="3394075"/>
          <p14:tracePt t="23490" x="2679700" y="3367088"/>
          <p14:tracePt t="23507" x="2687638" y="3322638"/>
          <p14:tracePt t="23509" x="2705100" y="3295650"/>
          <p14:tracePt t="23523" x="2705100" y="3276600"/>
          <p14:tracePt t="23540" x="2705100" y="3214688"/>
          <p14:tracePt t="23556" x="2705100" y="3179763"/>
          <p14:tracePt t="23573" x="2705100" y="3160713"/>
          <p14:tracePt t="23590" x="2697163" y="3133725"/>
          <p14:tracePt t="23606" x="2679700" y="3116263"/>
          <p14:tracePt t="23622" x="2670175" y="3098800"/>
          <p14:tracePt t="23639" x="2652713" y="3089275"/>
          <p14:tracePt t="23656" x="2643188" y="3081338"/>
          <p14:tracePt t="23689" x="2633663" y="3071813"/>
          <p14:tracePt t="23741" x="2633663" y="3062288"/>
          <p14:tracePt t="23764" x="2633663" y="3054350"/>
          <p14:tracePt t="23780" x="2633663" y="3044825"/>
          <p14:tracePt t="23792" x="2633663" y="3027363"/>
          <p14:tracePt t="23805" x="2670175" y="3017838"/>
          <p14:tracePt t="23823" x="2724150" y="2990850"/>
          <p14:tracePt t="23838" x="2776538" y="2982913"/>
          <p14:tracePt t="23855" x="2847975" y="2955925"/>
          <p14:tracePt t="23872" x="2938463" y="2894013"/>
          <p14:tracePt t="23887" x="3044825" y="2830513"/>
          <p14:tracePt t="23905" x="3125788" y="2776538"/>
          <p14:tracePt t="23922" x="3170238" y="2741613"/>
          <p14:tracePt t="23937" x="3187700" y="2732088"/>
          <p14:tracePt t="23955" x="3187700" y="2724150"/>
          <p14:tracePt t="23971" x="3187700" y="2714625"/>
          <p14:tracePt t="23988" x="3187700" y="2697163"/>
          <p14:tracePt t="24004" x="3187700" y="2687638"/>
          <p14:tracePt t="24044" x="3179763" y="2687638"/>
          <p14:tracePt t="24060" x="3170238" y="2687638"/>
          <p14:tracePt t="24149" x="3197225" y="2670175"/>
          <p14:tracePt t="24156" x="3214688" y="2670175"/>
          <p14:tracePt t="24168" x="3224213" y="2660650"/>
          <p14:tracePt t="24186" x="3251200" y="2660650"/>
          <p14:tracePt t="24207" x="3259138" y="2652713"/>
          <p14:tracePt t="24220" x="3286125" y="2625725"/>
          <p14:tracePt t="24236" x="3303588" y="2571750"/>
          <p14:tracePt t="24253" x="3322638" y="2527300"/>
          <p14:tracePt t="24269" x="3330575" y="2517775"/>
          <p14:tracePt t="24302" x="3330575" y="2509838"/>
          <p14:tracePt t="24333" x="3340100" y="2509838"/>
          <p14:tracePt t="24341" x="3340100" y="2500313"/>
          <p14:tracePt t="24358" x="3340100" y="2490788"/>
          <p14:tracePt t="24368" x="3357563" y="2473325"/>
          <p14:tracePt t="24385" x="3375025" y="2455863"/>
          <p14:tracePt t="24402" x="3411538" y="2419350"/>
          <p14:tracePt t="24418" x="3465513" y="2384425"/>
          <p14:tracePt t="24436" x="3482975" y="2366963"/>
          <p14:tracePt t="24550" x="3473450" y="2366963"/>
          <p14:tracePt t="24556" x="3446463" y="2366963"/>
          <p14:tracePt t="24567" x="3402013" y="2384425"/>
          <p14:tracePt t="24584" x="3322638" y="2490788"/>
          <p14:tracePt t="24601" x="3241675" y="2625725"/>
          <p14:tracePt t="24617" x="3179763" y="2705100"/>
          <p14:tracePt t="24635" x="3160713" y="2751138"/>
          <p14:tracePt t="24650" x="3152775" y="2776538"/>
          <p14:tracePt t="24667" x="3152775" y="2786063"/>
          <p14:tracePt t="24687" x="3143250" y="2795588"/>
          <p14:tracePt t="24700" x="3143250" y="2803525"/>
          <p14:tracePt t="24717" x="3133725" y="2840038"/>
          <p14:tracePt t="24734" x="3125788" y="2867025"/>
          <p14:tracePt t="24750" x="3125788" y="2901950"/>
          <p14:tracePt t="24767" x="3116263" y="2919413"/>
          <p14:tracePt t="24784" x="3116263" y="2928938"/>
          <p14:tracePt t="24799" x="3108325" y="2946400"/>
          <p14:tracePt t="24816" x="3108325" y="2955925"/>
          <p14:tracePt t="24833" x="3098800" y="2955925"/>
          <p14:tracePt t="24861" x="3089275" y="2955925"/>
          <p14:tracePt t="24870" x="3071813" y="2946400"/>
          <p14:tracePt t="24886" x="3044825" y="2928938"/>
          <p14:tracePt t="24898" x="3017838" y="2919413"/>
          <p14:tracePt t="24916" x="2867025" y="2857500"/>
          <p14:tracePt t="24932" x="2768600" y="2813050"/>
          <p14:tracePt t="24949" x="2633663" y="2768600"/>
          <p14:tracePt t="24965" x="2536825" y="2741613"/>
          <p14:tracePt t="24982" x="2438400" y="2732088"/>
          <p14:tracePt t="24998" x="2357438" y="2714625"/>
          <p14:tracePt t="25015" x="2276475" y="2687638"/>
          <p14:tracePt t="25031" x="2241550" y="2687638"/>
          <p14:tracePt t="25049" x="2214563" y="2687638"/>
          <p14:tracePt t="25065" x="2187575" y="2687638"/>
          <p14:tracePt t="25082" x="2143125" y="2687638"/>
          <p14:tracePt t="25098" x="2116138" y="2687638"/>
          <p14:tracePt t="25114" x="2036763" y="2724150"/>
          <p14:tracePt t="25132" x="1928813" y="2768600"/>
          <p14:tracePt t="25148" x="1884363" y="2795588"/>
          <p14:tracePt t="25165" x="1822450" y="2840038"/>
          <p14:tracePt t="25182" x="1768475" y="2874963"/>
          <p14:tracePt t="25198" x="1704975" y="2919413"/>
          <p14:tracePt t="25214" x="1660525" y="2938463"/>
          <p14:tracePt t="25231" x="1625600" y="2955925"/>
          <p14:tracePt t="25236" x="1616075" y="2973388"/>
          <p14:tracePt t="25248" x="1598613" y="2990850"/>
          <p14:tracePt t="25264" x="1562100" y="3044825"/>
          <p14:tracePt t="25280" x="1517650" y="3108325"/>
          <p14:tracePt t="25297" x="1482725" y="3143250"/>
          <p14:tracePt t="25312" x="1438275" y="3187700"/>
          <p14:tracePt t="25329" x="1411288" y="3224213"/>
          <p14:tracePt t="25347" x="1393825" y="3259138"/>
          <p14:tracePt t="25362" x="1384300" y="3313113"/>
          <p14:tracePt t="25380" x="1347788" y="3411538"/>
          <p14:tracePt t="25397" x="1347788" y="3490913"/>
          <p14:tracePt t="25414" x="1339850" y="3581400"/>
          <p14:tracePt t="25430" x="1330325" y="3652838"/>
          <p14:tracePt t="25446" x="1330325" y="3732213"/>
          <p14:tracePt t="25463" x="1330325" y="3803650"/>
          <p14:tracePt t="25479" x="1330325" y="3867150"/>
          <p14:tracePt t="25496" x="1330325" y="3938588"/>
          <p14:tracePt t="25513" x="1330325" y="3990975"/>
          <p14:tracePt t="25529" x="1330325" y="4044950"/>
          <p14:tracePt t="25545" x="1330325" y="4098925"/>
          <p14:tracePt t="25563" x="1357313" y="4160838"/>
          <p14:tracePt t="25579" x="1401763" y="4241800"/>
          <p14:tracePt t="25598" x="1571625" y="4402138"/>
          <p14:tracePt t="25613" x="1687513" y="4483100"/>
          <p14:tracePt t="25629" x="1803400" y="4527550"/>
          <p14:tracePt t="25646" x="1919288" y="4581525"/>
          <p14:tracePt t="25662" x="2036763" y="4616450"/>
          <p14:tracePt t="25679" x="2152650" y="4643438"/>
          <p14:tracePt t="25695" x="2268538" y="4652963"/>
          <p14:tracePt t="25712" x="2384425" y="4670425"/>
          <p14:tracePt t="25728" x="2509838" y="4670425"/>
          <p14:tracePt t="25733" x="2598738" y="4670425"/>
          <p14:tracePt t="25745" x="2670175" y="4670425"/>
          <p14:tracePt t="25761" x="2830513" y="4616450"/>
          <p14:tracePt t="25777" x="2982913" y="4545013"/>
          <p14:tracePt t="25794" x="3116263" y="4429125"/>
          <p14:tracePt t="25810" x="3205163" y="4330700"/>
          <p14:tracePt t="25828" x="3286125" y="4125913"/>
          <p14:tracePt t="25845" x="3295650" y="3938588"/>
          <p14:tracePt t="25861" x="3295650" y="3687763"/>
          <p14:tracePt t="25877" x="3224213" y="3490913"/>
          <p14:tracePt t="25894" x="3143250" y="3322638"/>
          <p14:tracePt t="25910" x="3081338" y="3179763"/>
          <p14:tracePt t="25927" x="3044825" y="3089275"/>
          <p14:tracePt t="25944" x="2973388" y="2982913"/>
          <p14:tracePt t="25960" x="2911475" y="2919413"/>
          <p14:tracePt t="25977" x="2830513" y="2847975"/>
          <p14:tracePt t="25993" x="2697163" y="2776538"/>
          <p14:tracePt t="26010" x="2562225" y="2705100"/>
          <p14:tracePt t="26026" x="2428875" y="2643188"/>
          <p14:tracePt t="26042" x="2303463" y="2589213"/>
          <p14:tracePt t="26059" x="2197100" y="2544763"/>
          <p14:tracePt t="26076" x="2125663" y="2536825"/>
          <p14:tracePt t="26092" x="2071688" y="2536825"/>
          <p14:tracePt t="26109" x="2027238" y="2536825"/>
          <p14:tracePt t="26125" x="2000250" y="2536825"/>
          <p14:tracePt t="26142" x="1965325" y="2536825"/>
          <p14:tracePt t="26159" x="1893888" y="2571750"/>
          <p14:tracePt t="26176" x="1822450" y="2598738"/>
          <p14:tracePt t="26192" x="1751013" y="2625725"/>
          <p14:tracePt t="26209" x="1697038" y="2660650"/>
          <p14:tracePt t="26224" x="1660525" y="2670175"/>
          <p14:tracePt t="26231" x="1633538" y="2679700"/>
          <p14:tracePt t="26246" x="1616075" y="2697163"/>
          <p14:tracePt t="26263" x="1608138" y="2705100"/>
          <p14:tracePt t="26380" x="1598613" y="2714625"/>
          <p14:tracePt t="26404" x="1598613" y="2724150"/>
          <p14:tracePt t="26741" x="1643063" y="2714625"/>
          <p14:tracePt t="26748" x="1697038" y="2705100"/>
          <p14:tracePt t="26759" x="1758950" y="2679700"/>
          <p14:tracePt t="26773" x="1965325" y="2616200"/>
          <p14:tracePt t="26789" x="2187575" y="2581275"/>
          <p14:tracePt t="26805" x="2347913" y="2562225"/>
          <p14:tracePt t="26823" x="2438400" y="2544763"/>
          <p14:tracePt t="26839" x="2465388" y="2517775"/>
          <p14:tracePt t="26856" x="2465388" y="2482850"/>
          <p14:tracePt t="26872" x="2465388" y="2446338"/>
          <p14:tracePt t="26888" x="2446338" y="2401888"/>
          <p14:tracePt t="26905" x="2419350" y="2374900"/>
          <p14:tracePt t="26922" x="2393950" y="2347913"/>
          <p14:tracePt t="26938" x="2347913" y="2347913"/>
          <p14:tracePt t="26956" x="2295525" y="2330450"/>
          <p14:tracePt t="26972" x="2259013" y="2312988"/>
          <p14:tracePt t="26989" x="2205038" y="2303463"/>
          <p14:tracePt t="27005" x="2179638" y="2276475"/>
          <p14:tracePt t="27022" x="2160588" y="2276475"/>
          <p14:tracePt t="27061" x="2160588" y="2268538"/>
          <p14:tracePt t="27070" x="2160588" y="2259013"/>
          <p14:tracePt t="27087" x="2170113" y="2251075"/>
          <p14:tracePt t="27105" x="2197100" y="2251075"/>
          <p14:tracePt t="27121" x="2232025" y="2251075"/>
          <p14:tracePt t="27137" x="2303463" y="2251075"/>
          <p14:tracePt t="27153" x="2411413" y="2251075"/>
          <p14:tracePt t="27171" x="2571750" y="2251075"/>
          <p14:tracePt t="27188" x="2741613" y="2286000"/>
          <p14:tracePt t="27204" x="2830513" y="2322513"/>
          <p14:tracePt t="27221" x="2874963" y="2347913"/>
          <p14:tracePt t="27237" x="2911475" y="2357438"/>
          <p14:tracePt t="27243" x="2919413" y="2366963"/>
          <p14:tracePt t="27253" x="2928938" y="2374900"/>
          <p14:tracePt t="27270" x="2946400" y="2401888"/>
          <p14:tracePt t="27287" x="2955925" y="2446338"/>
          <p14:tracePt t="27303" x="2973388" y="2554288"/>
          <p14:tracePt t="27320" x="3017838" y="2660650"/>
          <p14:tracePt t="27336" x="3071813" y="2795588"/>
          <p14:tracePt t="27353" x="3143250" y="2911475"/>
          <p14:tracePt t="27369" x="3187700" y="3009900"/>
          <p14:tracePt t="27385" x="3251200" y="3089275"/>
          <p14:tracePt t="27403" x="3295650" y="3170238"/>
          <p14:tracePt t="27419" x="3313113" y="3224213"/>
          <p14:tracePt t="27435" x="3340100" y="3313113"/>
          <p14:tracePt t="27453" x="3357563" y="3402013"/>
          <p14:tracePt t="27469" x="3402013" y="3536950"/>
          <p14:tracePt t="27484" x="3482975" y="3670300"/>
          <p14:tracePt t="27502" x="3571875" y="3795713"/>
          <p14:tracePt t="27518" x="3652838" y="3884613"/>
          <p14:tracePt t="27536" x="3697288" y="3956050"/>
          <p14:tracePt t="27552" x="3732213" y="4044950"/>
          <p14:tracePt t="27568" x="3741738" y="4125913"/>
          <p14:tracePt t="27584" x="3741738" y="4179888"/>
          <p14:tracePt t="27601" x="3741738" y="4232275"/>
          <p14:tracePt t="27619" x="3741738" y="4276725"/>
          <p14:tracePt t="27635" x="3732213" y="4375150"/>
          <p14:tracePt t="27652" x="3697288" y="4473575"/>
          <p14:tracePt t="27668" x="3616325" y="4581525"/>
          <p14:tracePt t="27685" x="3527425" y="4687888"/>
          <p14:tracePt t="27702" x="3394075" y="4768850"/>
          <p14:tracePt t="27717" x="3232150" y="4840288"/>
          <p14:tracePt t="27735" x="3054350" y="4884738"/>
          <p14:tracePt t="27740" x="2982913" y="4911725"/>
          <p14:tracePt t="27751" x="2901950" y="4929188"/>
          <p14:tracePt t="27767" x="2759075" y="4991100"/>
          <p14:tracePt t="27784" x="2625725" y="5027613"/>
          <p14:tracePt t="27800" x="2455863" y="5062538"/>
          <p14:tracePt t="27816" x="2286000" y="5081588"/>
          <p14:tracePt t="27834" x="2071688" y="5099050"/>
          <p14:tracePt t="27851" x="1803400" y="5099050"/>
          <p14:tracePt t="27866" x="1731963" y="5099050"/>
          <p14:tracePt t="27884" x="1581150" y="5099050"/>
          <p14:tracePt t="27901" x="1536700" y="5099050"/>
          <p14:tracePt t="27916" x="1473200" y="5099050"/>
          <p14:tracePt t="27934" x="1393825" y="5099050"/>
          <p14:tracePt t="27949" x="1312863" y="5062538"/>
          <p14:tracePt t="27965" x="1187450" y="5010150"/>
          <p14:tracePt t="27982" x="1071563" y="4956175"/>
          <p14:tracePt t="28000" x="990600" y="4884738"/>
          <p14:tracePt t="28016" x="938213" y="4813300"/>
          <p14:tracePt t="28032" x="919163" y="4705350"/>
          <p14:tracePt t="28048" x="919163" y="4545013"/>
          <p14:tracePt t="28065" x="919163" y="4402138"/>
          <p14:tracePt t="28083" x="938213" y="4125913"/>
          <p14:tracePt t="28099" x="938213" y="4037013"/>
          <p14:tracePt t="28117" x="938213" y="3822700"/>
          <p14:tracePt t="28132" x="919163" y="3705225"/>
          <p14:tracePt t="28149" x="911225" y="3598863"/>
          <p14:tracePt t="28165" x="901700" y="3465513"/>
          <p14:tracePt t="28182" x="901700" y="3330575"/>
          <p14:tracePt t="28198" x="911225" y="3205163"/>
          <p14:tracePt t="28215" x="982663" y="3071813"/>
          <p14:tracePt t="28232" x="1062038" y="2946400"/>
          <p14:tracePt t="28238" x="1098550" y="2874963"/>
          <p14:tracePt t="28249" x="1143000" y="2803525"/>
          <p14:tracePt t="28264" x="1204913" y="2714625"/>
          <p14:tracePt t="28281" x="1231900" y="2660650"/>
          <p14:tracePt t="28297" x="1250950" y="2616200"/>
          <p14:tracePt t="28315" x="1312863" y="2536825"/>
          <p14:tracePt t="28332" x="1446213" y="2419350"/>
          <p14:tracePt t="28348" x="1500188" y="2384425"/>
          <p14:tracePt t="28364" x="1571625" y="2347913"/>
          <p14:tracePt t="28381" x="1643063" y="2303463"/>
          <p14:tracePt t="28397" x="1751013" y="2224088"/>
          <p14:tracePt t="28414" x="1839913" y="2160588"/>
          <p14:tracePt t="28430" x="1928813" y="2116138"/>
          <p14:tracePt t="28447" x="2000250" y="2098675"/>
          <p14:tracePt t="28463" x="2089150" y="2098675"/>
          <p14:tracePt t="28480" x="2179638" y="2098675"/>
          <p14:tracePt t="28496" x="2286000" y="2098675"/>
          <p14:tracePt t="28513" x="2401888" y="2098675"/>
          <p14:tracePt t="28530" x="2536825" y="2098675"/>
          <p14:tracePt t="28546" x="2633663" y="2116138"/>
          <p14:tracePt t="28563" x="2768600" y="2152650"/>
          <p14:tracePt t="28579" x="2840038" y="2187575"/>
          <p14:tracePt t="28596" x="2911475" y="2224088"/>
          <p14:tracePt t="28613" x="2955925" y="2268538"/>
          <p14:tracePt t="28629" x="3062288" y="2347913"/>
          <p14:tracePt t="28645" x="3170238" y="2446338"/>
          <p14:tracePt t="28663" x="3268663" y="2571750"/>
          <p14:tracePt t="28679" x="3330575" y="2670175"/>
          <p14:tracePt t="28695" x="3375025" y="2776538"/>
          <p14:tracePt t="28712" x="3402013" y="2938463"/>
          <p14:tracePt t="28728" x="3446463" y="3170238"/>
          <p14:tracePt t="28733" x="3473450" y="3276600"/>
          <p14:tracePt t="28744" x="3500438" y="3419475"/>
          <p14:tracePt t="28761" x="3554413" y="3608388"/>
          <p14:tracePt t="28780" x="3616325" y="3857625"/>
          <p14:tracePt t="28795" x="3616325" y="3956050"/>
          <p14:tracePt t="28812" x="3616325" y="4062413"/>
          <p14:tracePt t="28829" x="3616325" y="4197350"/>
          <p14:tracePt t="28845" x="3571875" y="4340225"/>
          <p14:tracePt t="28861" x="3536950" y="4456113"/>
          <p14:tracePt t="28878" x="3500438" y="4527550"/>
          <p14:tracePt t="28895" x="3482975" y="4572000"/>
          <p14:tracePt t="28912" x="3473450" y="4589463"/>
          <p14:tracePt t="28928" x="3465513" y="4616450"/>
          <p14:tracePt t="28945" x="3455988" y="4670425"/>
          <p14:tracePt t="28961" x="3446463" y="4714875"/>
          <p14:tracePt t="28977" x="3438525" y="4768850"/>
          <p14:tracePt t="28995" x="3438525" y="4776788"/>
          <p14:tracePt t="29141" x="3438525" y="4786313"/>
          <p14:tracePt t="29148" x="3438525" y="4795838"/>
          <p14:tracePt t="29166" x="3429000" y="4795838"/>
          <p14:tracePt t="30147" x="3429000" y="4786313"/>
          <p14:tracePt t="30155" x="3429000" y="4776788"/>
          <p14:tracePt t="30171" x="3429000" y="4751388"/>
          <p14:tracePt t="30188" x="3429000" y="4732338"/>
          <p14:tracePt t="30205" x="3429000" y="4714875"/>
          <p14:tracePt t="30220" x="3429000" y="4697413"/>
          <p14:tracePt t="30237" x="3429000" y="4687888"/>
          <p14:tracePt t="30254" x="3429000" y="4679950"/>
          <p14:tracePt t="30271" x="3429000" y="4670425"/>
          <p14:tracePt t="30287" x="3429000" y="4660900"/>
          <p14:tracePt t="30305" x="3438525" y="4633913"/>
          <p14:tracePt t="30320" x="3446463" y="4598988"/>
          <p14:tracePt t="30337" x="3482975" y="4545013"/>
          <p14:tracePt t="30354" x="3527425" y="4465638"/>
          <p14:tracePt t="30372" x="3687763" y="4313238"/>
          <p14:tracePt t="30387" x="3840163" y="4197350"/>
          <p14:tracePt t="30403" x="3983038" y="4054475"/>
          <p14:tracePt t="30421" x="4081463" y="3884613"/>
          <p14:tracePt t="30437" x="4125913" y="3679825"/>
          <p14:tracePt t="30452" x="4133850" y="3490913"/>
          <p14:tracePt t="30469" x="4125913" y="3367088"/>
          <p14:tracePt t="30485" x="4071938" y="3259138"/>
          <p14:tracePt t="30502" x="4000500" y="3116263"/>
          <p14:tracePt t="30520" x="3867150" y="2884488"/>
          <p14:tracePt t="30537" x="3732213" y="2714625"/>
          <p14:tracePt t="30553" x="3643313" y="2598738"/>
          <p14:tracePt t="30570" x="3581400" y="2509838"/>
          <p14:tracePt t="30585" x="3536950" y="2446338"/>
          <p14:tracePt t="30603" x="3438525" y="2347913"/>
          <p14:tracePt t="30620" x="3367088" y="2312988"/>
          <p14:tracePt t="30636" x="3340100" y="2295525"/>
          <p14:tracePt t="30652" x="3322638" y="2268538"/>
          <p14:tracePt t="30668" x="3295650" y="2241550"/>
          <p14:tracePt t="30685" x="3286125" y="2214563"/>
          <p14:tracePt t="30701" x="3224213" y="2143125"/>
          <p14:tracePt t="30718" x="3160713" y="2081213"/>
          <p14:tracePt t="30735" x="3044825" y="1955800"/>
          <p14:tracePt t="30741" x="2982913" y="1884363"/>
          <p14:tracePt t="30752" x="2901950" y="1795463"/>
          <p14:tracePt t="30768" x="2714625" y="1633538"/>
          <p14:tracePt t="30784" x="2581275" y="1536700"/>
          <p14:tracePt t="30800" x="2527300" y="1490663"/>
          <p14:tracePt t="30817" x="2490788" y="1465263"/>
          <p14:tracePt t="30835" x="2490788" y="1446213"/>
          <p14:tracePt t="30851" x="2490788" y="1428750"/>
          <p14:tracePt t="30868" x="2490788" y="1419225"/>
          <p14:tracePt t="30885" x="2490788" y="1393825"/>
          <p14:tracePt t="30902" x="2490788" y="1339850"/>
          <p14:tracePt t="30918" x="2482850" y="1268413"/>
          <p14:tracePt t="30934" x="2455863" y="1231900"/>
          <p14:tracePt t="30951" x="2438400" y="1187450"/>
          <p14:tracePt t="30967" x="2428875" y="1179513"/>
          <p14:tracePt t="31005" x="2428875" y="1169988"/>
          <p14:tracePt t="31027" x="2428875" y="1160463"/>
          <p14:tracePt t="31060" x="2428875" y="1152525"/>
          <p14:tracePt t="31086" x="2428875" y="1143000"/>
          <p14:tracePt t="31092" x="2438400" y="1133475"/>
          <p14:tracePt t="31571" x="2438400" y="1125538"/>
          <p14:tracePt t="31587" x="2446338" y="1125538"/>
          <p14:tracePt t="31597" x="2446338" y="1116013"/>
          <p14:tracePt t="31614" x="2455863" y="1108075"/>
          <p14:tracePt t="31683" x="2465388" y="1098550"/>
          <p14:tracePt t="31700" x="2473325" y="1098550"/>
          <p14:tracePt t="31725" x="2473325" y="1089025"/>
          <p14:tracePt t="31780" x="2473325" y="1081088"/>
          <p14:tracePt t="31788" x="2482850" y="1081088"/>
          <p14:tracePt t="31804" x="2482850" y="1071563"/>
          <p14:tracePt t="31814" x="2482850" y="1062038"/>
          <p14:tracePt t="31883" x="2490788" y="1054100"/>
          <p14:tracePt t="32619" x="2473325" y="1054100"/>
          <p14:tracePt t="33173" x="2473325" y="1062038"/>
          <p14:tracePt t="33699" x="2473325" y="1071563"/>
          <p14:tracePt t="33707" x="2465388" y="1125538"/>
          <p14:tracePt t="33718" x="2465388" y="1231900"/>
          <p14:tracePt t="33735" x="2598738" y="1704975"/>
          <p14:tracePt t="33752" x="2973388" y="2330450"/>
          <p14:tracePt t="33769" x="3375025" y="2894013"/>
          <p14:tracePt t="33784" x="3813175" y="3259138"/>
          <p14:tracePt t="33802" x="4313238" y="3571875"/>
          <p14:tracePt t="33819" x="4456113" y="3633788"/>
          <p14:tracePt t="33836" x="4500563" y="3652838"/>
          <p14:tracePt t="33868" x="4518025" y="3652838"/>
          <p14:tracePt t="33885" x="4572000" y="3660775"/>
          <p14:tracePt t="33901" x="4687888" y="3679825"/>
          <p14:tracePt t="33918" x="4848225" y="3724275"/>
          <p14:tracePt t="33935" x="5018088" y="3751263"/>
          <p14:tracePt t="33952" x="5170488" y="3813175"/>
          <p14:tracePt t="33967" x="5348288" y="3867150"/>
          <p14:tracePt t="33983" x="5537200" y="3911600"/>
          <p14:tracePt t="34002" x="5776913" y="3973513"/>
          <p14:tracePt t="34017" x="5830888" y="4000500"/>
          <p14:tracePt t="34034" x="5894388" y="4017963"/>
          <p14:tracePt t="34123" x="5884863" y="4017963"/>
          <p14:tracePt t="34131" x="5875338" y="4017963"/>
          <p14:tracePt t="34164" x="5867400" y="4017963"/>
          <p14:tracePt t="34171" x="5867400" y="4000500"/>
          <p14:tracePt t="34183" x="5867400" y="3973513"/>
          <p14:tracePt t="34199" x="5919788" y="3894138"/>
          <p14:tracePt t="34216" x="5956300" y="3840163"/>
          <p14:tracePt t="34234" x="5983288" y="3813175"/>
          <p14:tracePt t="34239" x="6010275" y="3795713"/>
          <p14:tracePt t="34250" x="6018213" y="3786188"/>
          <p14:tracePt t="34265" x="6089650" y="3724275"/>
          <p14:tracePt t="34282" x="6188075" y="3571875"/>
          <p14:tracePt t="34299" x="6232525" y="3490913"/>
          <p14:tracePt t="34317" x="6269038" y="3429000"/>
          <p14:tracePt t="34334" x="6296025" y="3394075"/>
          <p14:tracePt t="34350" x="6340475" y="3357563"/>
          <p14:tracePt t="34366" x="6402388" y="3303588"/>
          <p14:tracePt t="34383" x="6491288" y="3224213"/>
          <p14:tracePt t="34399" x="6572250" y="3152775"/>
          <p14:tracePt t="34415" x="6643688" y="3116263"/>
          <p14:tracePt t="34431" x="6705600" y="3071813"/>
          <p14:tracePt t="34448" x="6777038" y="3036888"/>
          <p14:tracePt t="34465" x="6911975" y="2955925"/>
          <p14:tracePt t="34482" x="7081838" y="2813050"/>
          <p14:tracePt t="34498" x="7153275" y="2714625"/>
          <p14:tracePt t="34515" x="7205663" y="2652713"/>
          <p14:tracePt t="34533" x="7232650" y="2616200"/>
          <p14:tracePt t="34548" x="7251700" y="2598738"/>
          <p14:tracePt t="34564" x="7304088" y="2571750"/>
          <p14:tracePt t="34581" x="7394575" y="2517775"/>
          <p14:tracePt t="34598" x="7491413" y="2465388"/>
          <p14:tracePt t="34614" x="7581900" y="2428875"/>
          <p14:tracePt t="34631" x="7634288" y="2393950"/>
          <p14:tracePt t="34648" x="7643813" y="2393950"/>
          <p14:tracePt t="34664" x="7653338" y="2374900"/>
          <p14:tracePt t="34698" x="7653338" y="2357438"/>
          <p14:tracePt t="34763" x="7653338" y="2347913"/>
          <p14:tracePt t="34771" x="7626350" y="2347913"/>
          <p14:tracePt t="34783" x="7589838" y="2366963"/>
          <p14:tracePt t="34797" x="7446963" y="2446338"/>
          <p14:tracePt t="34814" x="7232650" y="2581275"/>
          <p14:tracePt t="34829" x="7037388" y="2714625"/>
          <p14:tracePt t="34846" x="6804025" y="2911475"/>
          <p14:tracePt t="34863" x="6562725" y="3108325"/>
          <p14:tracePt t="34879" x="6323013" y="3322638"/>
          <p14:tracePt t="34896" x="6081713" y="3527425"/>
          <p14:tracePt t="34912" x="5902325" y="3705225"/>
          <p14:tracePt t="34929" x="5741988" y="3902075"/>
          <p14:tracePt t="34946" x="5483225" y="4152900"/>
          <p14:tracePt t="34963" x="5330825" y="4340225"/>
          <p14:tracePt t="34980" x="5187950" y="4483100"/>
          <p14:tracePt t="34996" x="5054600" y="4598988"/>
          <p14:tracePt t="35012" x="4956175" y="4687888"/>
          <p14:tracePt t="35029" x="4840288" y="4803775"/>
          <p14:tracePt t="35045" x="4741863" y="4965700"/>
          <p14:tracePt t="35062" x="4670425" y="5133975"/>
          <p14:tracePt t="35077" x="4625975" y="5251450"/>
          <p14:tracePt t="35095" x="4608513" y="5303838"/>
          <p14:tracePt t="35112" x="4608513" y="5313363"/>
          <p14:tracePt t="35128" x="4608513" y="5322888"/>
          <p14:tracePt t="35145" x="4598988" y="5340350"/>
          <p14:tracePt t="35162" x="4589463" y="5348288"/>
          <p14:tracePt t="35267" x="4608513" y="5322888"/>
          <p14:tracePt t="35276" x="4705350" y="5241925"/>
          <p14:tracePt t="35293" x="4965700" y="5062538"/>
          <p14:tracePt t="35310" x="5322888" y="4857750"/>
          <p14:tracePt t="35326" x="5608638" y="4679950"/>
          <p14:tracePt t="35343" x="5786438" y="4545013"/>
          <p14:tracePt t="35359" x="5894388" y="4438650"/>
          <p14:tracePt t="35377" x="5965825" y="4313238"/>
          <p14:tracePt t="35395" x="6099175" y="4062413"/>
          <p14:tracePt t="35410" x="6153150" y="4010025"/>
          <p14:tracePt t="35427" x="6269038" y="3902075"/>
          <p14:tracePt t="35443" x="6269038" y="3894138"/>
          <p14:tracePt t="35476" x="6269038" y="3875088"/>
          <p14:tracePt t="35517" x="6269038" y="3848100"/>
          <p14:tracePt t="35526" x="6269038" y="3830638"/>
          <p14:tracePt t="35542" x="6296025" y="3768725"/>
          <p14:tracePt t="35559" x="6323013" y="3687763"/>
          <p14:tracePt t="35575" x="6348413" y="3633788"/>
          <p14:tracePt t="35594" x="6348413" y="3598863"/>
          <p14:tracePt t="35611" x="6357938" y="3589338"/>
          <p14:tracePt t="35643" x="6357938" y="3571875"/>
          <p14:tracePt t="35659" x="6357938" y="3536950"/>
          <p14:tracePt t="35676" x="6394450" y="3490913"/>
          <p14:tracePt t="35692" x="6438900" y="3446463"/>
          <p14:tracePt t="35709" x="6527800" y="3411538"/>
          <p14:tracePt t="35724" x="6643688" y="3367088"/>
          <p14:tracePt t="35742" x="6759575" y="3313113"/>
          <p14:tracePt t="35758" x="6884988" y="3232150"/>
          <p14:tracePt t="35775" x="6991350" y="3152775"/>
          <p14:tracePt t="35791" x="7045325" y="3098800"/>
          <p14:tracePt t="35808" x="7108825" y="3036888"/>
          <p14:tracePt t="35824" x="7161213" y="2990850"/>
          <p14:tracePt t="35841" x="7197725" y="2965450"/>
          <p14:tracePt t="35859" x="7242175" y="2946400"/>
          <p14:tracePt t="35879" x="7259638" y="2946400"/>
          <p14:tracePt t="35891" x="7296150" y="2946400"/>
          <p14:tracePt t="35908" x="7348538" y="2946400"/>
          <p14:tracePt t="35923" x="7402513" y="2982913"/>
          <p14:tracePt t="35940" x="7446963" y="3017838"/>
          <p14:tracePt t="35957" x="7483475" y="3098800"/>
          <p14:tracePt t="35973" x="7483475" y="3251200"/>
          <p14:tracePt t="35990" x="7483475" y="3455988"/>
          <p14:tracePt t="36007" x="7446963" y="3705225"/>
          <p14:tracePt t="36023" x="7402513" y="3946525"/>
          <p14:tracePt t="36039" x="7367588" y="4143375"/>
          <p14:tracePt t="36056" x="7358063" y="4330700"/>
          <p14:tracePt t="36075" x="7331075" y="4554538"/>
          <p14:tracePt t="36089" x="7331075" y="4608513"/>
          <p14:tracePt t="36107" x="7331075" y="4776788"/>
          <p14:tracePt t="36123" x="7313613" y="4867275"/>
          <p14:tracePt t="36140" x="7269163" y="4956175"/>
          <p14:tracePt t="36156" x="7232650" y="5018088"/>
          <p14:tracePt t="36172" x="7197725" y="5072063"/>
          <p14:tracePt t="36189" x="7116763" y="5153025"/>
          <p14:tracePt t="36205" x="7010400" y="5259388"/>
          <p14:tracePt t="36222" x="6919913" y="5322888"/>
          <p14:tracePt t="36239" x="6823075" y="5367338"/>
          <p14:tracePt t="36245" x="6769100" y="5394325"/>
          <p14:tracePt t="36257" x="6697663" y="5411788"/>
          <p14:tracePt t="36271" x="6527800" y="5438775"/>
          <p14:tracePt t="36290" x="6153150" y="5438775"/>
          <p14:tracePt t="36305" x="6018213" y="5438775"/>
          <p14:tracePt t="36322" x="5643563" y="5402263"/>
          <p14:tracePt t="36339" x="5456238" y="5384800"/>
          <p14:tracePt t="36355" x="5303838" y="5348288"/>
          <p14:tracePt t="36372" x="5241925" y="5348288"/>
          <p14:tracePt t="36389" x="5214938" y="5348288"/>
          <p14:tracePt t="36404" x="5205413" y="5348288"/>
          <p14:tracePt t="36420" x="5197475" y="5340350"/>
          <p14:tracePt t="36438" x="5197475" y="5313363"/>
          <p14:tracePt t="36455" x="5197475" y="5205413"/>
          <p14:tracePt t="36470" x="5197475" y="5072063"/>
          <p14:tracePt t="36486" x="5224463" y="4973638"/>
          <p14:tracePt t="36504" x="5259388" y="4911725"/>
          <p14:tracePt t="36520" x="5295900" y="4857750"/>
          <p14:tracePt t="36537" x="5384800" y="4795838"/>
          <p14:tracePt t="36554" x="5581650" y="4643438"/>
          <p14:tracePt t="36571" x="5732463" y="4491038"/>
          <p14:tracePt t="36589" x="5857875" y="4357688"/>
          <p14:tracePt t="36603" x="5965825" y="4224338"/>
          <p14:tracePt t="36620" x="6045200" y="4116388"/>
          <p14:tracePt t="36637" x="6134100" y="4000500"/>
          <p14:tracePt t="36654" x="6242050" y="3857625"/>
          <p14:tracePt t="36670" x="6375400" y="3697288"/>
          <p14:tracePt t="36687" x="6518275" y="3544888"/>
          <p14:tracePt t="36703" x="6626225" y="3465513"/>
          <p14:tracePt t="36720" x="6715125" y="3384550"/>
          <p14:tracePt t="36736" x="6796088" y="3303588"/>
          <p14:tracePt t="36741" x="6831013" y="3286125"/>
          <p14:tracePt t="36753" x="6858000" y="3268663"/>
          <p14:tracePt t="36769" x="6929438" y="3197225"/>
          <p14:tracePt t="36786" x="7037388" y="3125788"/>
          <p14:tracePt t="36803" x="7072313" y="3108325"/>
          <p14:tracePt t="36819" x="7089775" y="3098800"/>
          <p14:tracePt t="36869" x="7099300" y="3098800"/>
          <p14:tracePt t="36875" x="7126288" y="3098800"/>
          <p14:tracePt t="36885" x="7143750" y="3125788"/>
          <p14:tracePt t="36901" x="7205663" y="3160713"/>
          <p14:tracePt t="36919" x="7296150" y="3224213"/>
          <p14:tracePt t="36935" x="7340600" y="3276600"/>
          <p14:tracePt t="36952" x="7358063" y="3367088"/>
          <p14:tracePt t="36968" x="7358063" y="3465513"/>
          <p14:tracePt t="36987" x="7358063" y="3652838"/>
          <p14:tracePt t="37000" x="7358063" y="3714750"/>
          <p14:tracePt t="37018" x="7358063" y="3884613"/>
          <p14:tracePt t="37035" x="7358063" y="4116388"/>
          <p14:tracePt t="37051" x="7340600" y="4286250"/>
          <p14:tracePt t="37069" x="7304088" y="4446588"/>
          <p14:tracePt t="37084" x="7259638" y="4572000"/>
          <p14:tracePt t="37101" x="7224713" y="4679950"/>
          <p14:tracePt t="37117" x="7161213" y="4803775"/>
          <p14:tracePt t="37135" x="7054850" y="4938713"/>
          <p14:tracePt t="37150" x="6902450" y="5045075"/>
          <p14:tracePt t="37166" x="6724650" y="5153025"/>
          <p14:tracePt t="37183" x="6562725" y="5224463"/>
          <p14:tracePt t="37199" x="6446838" y="5268913"/>
          <p14:tracePt t="37218" x="6323013" y="5295900"/>
          <p14:tracePt t="37233" x="6180138" y="5295900"/>
          <p14:tracePt t="37238" x="6108700" y="5295900"/>
          <p14:tracePt t="37250" x="5919788" y="5295900"/>
          <p14:tracePt t="37267" x="5724525" y="5276850"/>
          <p14:tracePt t="37283" x="5537200" y="5259388"/>
          <p14:tracePt t="37299" x="5348288" y="5214938"/>
          <p14:tracePt t="37317" x="5268913" y="5160963"/>
          <p14:tracePt t="37334" x="5241925" y="5089525"/>
          <p14:tracePt t="37350" x="5241925" y="4956175"/>
          <p14:tracePt t="37366" x="5303838" y="4795838"/>
          <p14:tracePt t="37383" x="5438775" y="4679950"/>
          <p14:tracePt t="37399" x="5562600" y="4616450"/>
          <p14:tracePt t="37415" x="5688013" y="4537075"/>
          <p14:tracePt t="37433" x="5830888" y="4429125"/>
          <p14:tracePt t="37449" x="6000750" y="4295775"/>
          <p14:tracePt t="37466" x="6242050" y="4108450"/>
          <p14:tracePt t="37483" x="6348413" y="4044950"/>
          <p14:tracePt t="37500" x="6419850" y="4000500"/>
          <p14:tracePt t="37514" x="6483350" y="3956050"/>
          <p14:tracePt t="37533" x="6554788" y="3902075"/>
          <p14:tracePt t="37549" x="6653213" y="3822700"/>
          <p14:tracePt t="37565" x="6742113" y="3732213"/>
          <p14:tracePt t="37582" x="6813550" y="3679825"/>
          <p14:tracePt t="37599" x="6875463" y="3625850"/>
          <p14:tracePt t="37615" x="6902450" y="3598863"/>
          <p14:tracePt t="37631" x="6929438" y="3581400"/>
          <p14:tracePt t="37664" x="6938963" y="3581400"/>
          <p14:tracePt t="37684" x="6956425" y="3581400"/>
          <p14:tracePt t="37698" x="6983413" y="3581400"/>
          <p14:tracePt t="37715" x="7000875" y="3581400"/>
          <p14:tracePt t="37732" x="7018338" y="3581400"/>
          <p14:tracePt t="37749" x="7045325" y="3598863"/>
          <p14:tracePt t="37765" x="7072313" y="3625850"/>
          <p14:tracePt t="37781" x="7072313" y="3679825"/>
          <p14:tracePt t="37798" x="7072313" y="3795713"/>
          <p14:tracePt t="37815" x="7072313" y="3938588"/>
          <p14:tracePt t="37830" x="7054850" y="4071938"/>
          <p14:tracePt t="37846" x="7018338" y="4205288"/>
          <p14:tracePt t="37863" x="6965950" y="4322763"/>
          <p14:tracePt t="37882" x="6911975" y="4438650"/>
          <p14:tracePt t="37898" x="6823075" y="4554538"/>
          <p14:tracePt t="37914" x="6804025" y="4572000"/>
          <p14:tracePt t="37931" x="6697663" y="4616450"/>
          <p14:tracePt t="37947" x="6589713" y="4643438"/>
          <p14:tracePt t="37963" x="6491288" y="4660900"/>
          <p14:tracePt t="37980" x="6402388" y="4679950"/>
          <p14:tracePt t="37996" x="6367463" y="4679950"/>
          <p14:tracePt t="38029" x="6367463" y="4660900"/>
          <p14:tracePt t="38046" x="6367463" y="4625975"/>
          <p14:tracePt t="38063" x="6367463" y="4581525"/>
          <p14:tracePt t="38079" x="6375400" y="4545013"/>
          <p14:tracePt t="38095" x="6411913" y="4500563"/>
          <p14:tracePt t="38111" x="6465888" y="4473575"/>
          <p14:tracePt t="38129" x="6572250" y="4419600"/>
          <p14:tracePt t="38146" x="6742113" y="4348163"/>
          <p14:tracePt t="38163" x="6804025" y="4340225"/>
          <p14:tracePt t="38179" x="6831013" y="4322763"/>
          <p14:tracePt t="38715" x="6823075" y="4322763"/>
          <p14:tracePt t="38724" x="6823075" y="4313238"/>
          <p14:tracePt t="38742" x="6777038" y="4295775"/>
          <p14:tracePt t="38759" x="6751638" y="4286250"/>
          <p14:tracePt t="38776" x="6688138" y="4259263"/>
          <p14:tracePt t="38792" x="6608763" y="4214813"/>
          <p14:tracePt t="38796" x="6572250" y="4197350"/>
          <p14:tracePt t="38808" x="6491288" y="4179888"/>
          <p14:tracePt t="38826" x="6357938" y="4116388"/>
          <p14:tracePt t="38842" x="6276975" y="4081463"/>
          <p14:tracePt t="38859" x="6205538" y="4062413"/>
          <p14:tracePt t="38874" x="6170613" y="4054475"/>
          <p14:tracePt t="38893" x="6143625" y="4044950"/>
          <p14:tracePt t="38923" x="6134100" y="4044950"/>
          <p14:tracePt t="39122" x="6126163" y="4044950"/>
          <p14:tracePt t="39131" x="6116638" y="4044950"/>
          <p14:tracePt t="39188" x="6108700" y="4044950"/>
          <p14:tracePt t="39211" x="6089650" y="4044950"/>
          <p14:tracePt t="39267" x="6072188" y="4037013"/>
          <p14:tracePt t="39282" x="6054725" y="4037013"/>
          <p14:tracePt t="39293" x="6037263" y="4027488"/>
          <p14:tracePt t="39306" x="6010275" y="4017963"/>
          <p14:tracePt t="39323" x="5973763" y="4010025"/>
          <p14:tracePt t="39340" x="5938838" y="4000500"/>
          <p14:tracePt t="39356" x="5902325" y="3990975"/>
          <p14:tracePt t="39373" x="5884863" y="3990975"/>
          <p14:tracePt t="39389" x="5857875" y="3983038"/>
          <p14:tracePt t="39405" x="5848350" y="3983038"/>
          <p14:tracePt t="39422" x="5830888" y="3983038"/>
          <p14:tracePt t="39438" x="5803900" y="3983038"/>
          <p14:tracePt t="39455" x="5786438" y="3983038"/>
          <p14:tracePt t="39472" x="5776913" y="3983038"/>
          <p14:tracePt t="39487" x="5768975" y="3983038"/>
          <p14:tracePt t="39505" x="5759450" y="3983038"/>
          <p14:tracePt t="39523" x="5741988" y="3983038"/>
          <p14:tracePt t="39539" x="5732463" y="3983038"/>
          <p14:tracePt t="39555" x="5715000" y="3973513"/>
          <p14:tracePt t="39572" x="5705475" y="3973513"/>
          <p14:tracePt t="39587" x="5697538" y="3973513"/>
          <p14:tracePt t="39604" x="5688013" y="3973513"/>
          <p14:tracePt t="39636" x="5680075" y="3973513"/>
          <p14:tracePt t="39754" x="5688013" y="3973513"/>
          <p14:tracePt t="39762" x="5768975" y="3973513"/>
          <p14:tracePt t="39773" x="5884863" y="3973513"/>
          <p14:tracePt t="39788" x="6313488" y="4037013"/>
          <p14:tracePt t="39804" x="6786563" y="4081463"/>
          <p14:tracePt t="39820" x="7180263" y="4081463"/>
          <p14:tracePt t="39836" x="7456488" y="4081463"/>
          <p14:tracePt t="39853" x="7616825" y="4081463"/>
          <p14:tracePt t="39869" x="7688263" y="4071938"/>
          <p14:tracePt t="39887" x="7697788" y="4062413"/>
          <p14:tracePt t="39903" x="7697788" y="4054475"/>
          <p14:tracePt t="39920" x="7670800" y="4017963"/>
          <p14:tracePt t="39936" x="7562850" y="3983038"/>
          <p14:tracePt t="39952" x="7419975" y="3929063"/>
          <p14:tracePt t="39969" x="7116763" y="3867150"/>
          <p14:tracePt t="39987" x="6367463" y="3660775"/>
          <p14:tracePt t="40002" x="5830888" y="3482975"/>
          <p14:tracePt t="40019" x="5537200" y="3402013"/>
          <p14:tracePt t="40036" x="5419725" y="3357563"/>
          <p14:tracePt t="40052" x="5375275" y="3313113"/>
          <p14:tracePt t="40069" x="5340350" y="3241675"/>
          <p14:tracePt t="40085" x="5276850" y="3143250"/>
          <p14:tracePt t="40102" x="5187950" y="3036888"/>
          <p14:tracePt t="40118" x="5010150" y="2901950"/>
          <p14:tracePt t="40135" x="4803775" y="2751138"/>
          <p14:tracePt t="40152" x="4589463" y="2633663"/>
          <p14:tracePt t="40168" x="4330700" y="2473325"/>
          <p14:tracePt t="40186" x="3911600" y="2259013"/>
          <p14:tracePt t="40202" x="3697288" y="2160588"/>
          <p14:tracePt t="40218" x="3465513" y="2036763"/>
          <p14:tracePt t="40235" x="3348038" y="1938338"/>
          <p14:tracePt t="40253" x="3303588" y="1893888"/>
          <p14:tracePt t="40267" x="3303588" y="1857375"/>
          <p14:tracePt t="40284" x="3303588" y="1812925"/>
          <p14:tracePt t="40300" x="3276600" y="1751013"/>
          <p14:tracePt t="40318" x="3251200" y="1697038"/>
          <p14:tracePt t="40334" x="3179763" y="1643063"/>
          <p14:tracePt t="40351" x="3071813" y="1581150"/>
          <p14:tracePt t="40367" x="2938463" y="1500188"/>
          <p14:tracePt t="40383" x="2786063" y="1401763"/>
          <p14:tracePt t="40400" x="2660650" y="1312863"/>
          <p14:tracePt t="40416" x="2581275" y="1258888"/>
          <p14:tracePt t="40434" x="2562225" y="1231900"/>
          <p14:tracePt t="40466" x="2562225" y="1196975"/>
          <p14:tracePt t="40483" x="2562225" y="1133475"/>
          <p14:tracePt t="40500" x="2517775" y="1054100"/>
          <p14:tracePt t="40517" x="2465388" y="1000125"/>
          <p14:tracePt t="40533" x="2419350" y="938213"/>
          <p14:tracePt t="40549" x="2401888" y="911225"/>
          <p14:tracePt t="40566" x="2401888" y="857250"/>
          <p14:tracePt t="40583" x="2401888" y="812800"/>
          <p14:tracePt t="40600" x="2419350" y="758825"/>
          <p14:tracePt t="40615" x="2446338" y="731838"/>
          <p14:tracePt t="40633" x="2482850" y="731838"/>
          <p14:tracePt t="40649" x="2517775" y="731838"/>
          <p14:tracePt t="40666" x="2608263" y="731838"/>
          <p14:tracePt t="40682" x="2633663" y="731838"/>
          <p14:tracePt t="40699" x="2660650" y="750888"/>
          <p14:tracePt t="40715" x="2679700" y="822325"/>
          <p14:tracePt t="40731" x="2687638" y="893763"/>
          <p14:tracePt t="40748" x="2687638" y="965200"/>
          <p14:tracePt t="40765" x="2687638" y="1000125"/>
          <p14:tracePt t="40781" x="2670175" y="1027113"/>
          <p14:tracePt t="40798" x="2608263" y="1027113"/>
          <p14:tracePt t="40814" x="2509838" y="1027113"/>
          <p14:tracePt t="40831" x="2401888" y="973138"/>
          <p14:tracePt t="40848" x="2330450" y="938213"/>
          <p14:tracePt t="40864" x="2295525" y="928688"/>
          <p14:tracePt t="40880" x="2295525" y="919163"/>
          <p14:tracePt t="40898" x="2295525" y="911225"/>
          <p14:tracePt t="40915" x="2312988" y="901700"/>
          <p14:tracePt t="40932" x="2322513" y="901700"/>
          <p14:tracePt t="40948" x="2339975" y="901700"/>
          <p14:tracePt t="41530" x="2339975" y="911225"/>
          <p14:tracePt t="41547" x="2339975" y="928688"/>
          <p14:tracePt t="41554" x="2339975" y="946150"/>
          <p14:tracePt t="41563" x="2347913" y="973138"/>
          <p14:tracePt t="41576" x="2384425" y="1000125"/>
          <p14:tracePt t="41593" x="2500313" y="1152525"/>
          <p14:tracePt t="41610" x="2625725" y="1268413"/>
          <p14:tracePt t="41627" x="2822575" y="1411288"/>
          <p14:tracePt t="41643" x="2973388" y="1517650"/>
          <p14:tracePt t="41659" x="3125788" y="1652588"/>
          <p14:tracePt t="41676" x="3214688" y="1776413"/>
          <p14:tracePt t="41694" x="3295650" y="1901825"/>
          <p14:tracePt t="41710" x="3357563" y="2044700"/>
          <p14:tracePt t="41726" x="3429000" y="2205038"/>
          <p14:tracePt t="41732" x="3455988" y="2251075"/>
          <p14:tracePt t="41744" x="3500438" y="2303463"/>
          <p14:tracePt t="41759" x="3589338" y="2419350"/>
          <p14:tracePt t="41777" x="3660775" y="2490788"/>
          <p14:tracePt t="41793" x="3670300" y="2536825"/>
          <p14:tracePt t="41810" x="3670300" y="2581275"/>
          <p14:tracePt t="41827" x="3608388" y="2660650"/>
          <p14:tracePt t="41843" x="3465513" y="2751138"/>
          <p14:tracePt t="41859" x="3340100" y="2840038"/>
          <p14:tracePt t="41875" x="3268663" y="2857500"/>
          <p14:tracePt t="41892" x="3214688" y="2884488"/>
          <p14:tracePt t="41909" x="3160713" y="2894013"/>
          <p14:tracePt t="41925" x="3116263" y="2901950"/>
          <p14:tracePt t="41942" x="3081338" y="2901950"/>
          <p14:tracePt t="41958" x="3071813" y="2901950"/>
          <p14:tracePt t="41992" x="3062288" y="2894013"/>
          <p14:tracePt t="42009" x="3062288" y="2874963"/>
          <p14:tracePt t="42026" x="3062288" y="2847975"/>
          <p14:tracePt t="42058" x="3071813" y="2830513"/>
          <p14:tracePt t="42114" x="3081338" y="2830513"/>
          <p14:tracePt t="42122" x="3108325" y="2830513"/>
          <p14:tracePt t="42131" x="3116263" y="2830513"/>
          <p14:tracePt t="42140" x="3143250" y="2830513"/>
          <p14:tracePt t="42157" x="3170238" y="2830513"/>
          <p14:tracePt t="42174" x="3205163" y="2840038"/>
          <p14:tracePt t="42192" x="3224213" y="2840038"/>
          <p14:tracePt t="42206" x="3259138" y="2867025"/>
          <p14:tracePt t="42223" x="3286125" y="2874963"/>
          <p14:tracePt t="42229" x="3330575" y="2894013"/>
          <p14:tracePt t="42242" x="3419475" y="2911475"/>
          <p14:tracePt t="42258" x="3509963" y="2928938"/>
          <p14:tracePt t="42275" x="3562350" y="2928938"/>
          <p14:tracePt t="42310" x="3571875" y="2928938"/>
          <p14:tracePt t="42322" x="3544888" y="2894013"/>
          <p14:tracePt t="42340" x="3465513" y="2857500"/>
          <p14:tracePt t="42357" x="3367088" y="2813050"/>
          <p14:tracePt t="42373" x="3322638" y="2776538"/>
          <p14:tracePt t="42390" x="3286125" y="2751138"/>
          <p14:tracePt t="42406" x="3268663" y="2732088"/>
          <p14:tracePt t="42635" x="3259138" y="2724150"/>
          <p14:tracePt t="42642" x="3357563" y="2776538"/>
          <p14:tracePt t="42655" x="3776663" y="2928938"/>
          <p14:tracePt t="42671" x="4776788" y="3313113"/>
          <p14:tracePt t="42688" x="5965825" y="3705225"/>
          <p14:tracePt t="42704" x="6929438" y="3973513"/>
          <p14:tracePt t="42721" x="7412038" y="4160838"/>
          <p14:tracePt t="42738" x="7510463" y="4187825"/>
          <p14:tracePt t="42762" x="7483475" y="4187825"/>
          <p14:tracePt t="42774" x="7456488" y="4187825"/>
          <p14:tracePt t="42787" x="7394575" y="4160838"/>
          <p14:tracePt t="42805" x="7358063" y="4152900"/>
          <p14:tracePt t="42821" x="7331075" y="4133850"/>
          <p14:tracePt t="42837" x="7313613" y="4133850"/>
          <p14:tracePt t="42854" x="7277100" y="4116388"/>
          <p14:tracePt t="42870" x="7251700" y="4108450"/>
          <p14:tracePt t="42887" x="7232650" y="4098925"/>
          <p14:tracePt t="42903" x="7205663" y="4098925"/>
          <p14:tracePt t="42920" x="7099300" y="4062413"/>
          <p14:tracePt t="42922" x="7018338" y="4044950"/>
          <p14:tracePt t="42937" x="6840538" y="3990975"/>
          <p14:tracePt t="42953" x="6616700" y="3919538"/>
          <p14:tracePt t="42969" x="6340475" y="3857625"/>
          <p14:tracePt t="42987" x="5956300" y="3741738"/>
          <p14:tracePt t="43003" x="5411788" y="3581400"/>
          <p14:tracePt t="43020" x="4786313" y="3402013"/>
          <p14:tracePt t="43037" x="4205288" y="3241675"/>
          <p14:tracePt t="43053" x="3652838" y="3089275"/>
          <p14:tracePt t="43069" x="3348038" y="3000375"/>
          <p14:tracePt t="43085" x="3224213" y="2965450"/>
          <p14:tracePt t="43102" x="3214688" y="2955925"/>
          <p14:tracePt t="43306" x="3214688" y="2946400"/>
          <p14:tracePt t="43330" x="3251200" y="2946400"/>
          <p14:tracePt t="43338" x="3286125" y="2946400"/>
          <p14:tracePt t="43351" x="3348038" y="2946400"/>
          <p14:tracePt t="43369" x="3714750" y="3036888"/>
          <p14:tracePt t="43384" x="3938588" y="3125788"/>
          <p14:tracePt t="43402" x="4848225" y="3402013"/>
          <p14:tracePt t="43418" x="5251450" y="3509963"/>
          <p14:tracePt t="43434" x="5562600" y="3625850"/>
          <p14:tracePt t="43452" x="5751513" y="3714750"/>
          <p14:tracePt t="43467" x="5929313" y="3795713"/>
          <p14:tracePt t="43485" x="6126163" y="3875088"/>
          <p14:tracePt t="43500" x="6348413" y="3973513"/>
          <p14:tracePt t="43517" x="6527800" y="4054475"/>
          <p14:tracePt t="43533" x="6626225" y="4098925"/>
          <p14:tracePt t="43549" x="6680200" y="4108450"/>
          <p14:tracePt t="43567" x="6688138" y="4125913"/>
          <p14:tracePt t="43583" x="6697663" y="4125913"/>
          <p14:tracePt t="43810" x="6688138" y="4125913"/>
          <p14:tracePt t="43818" x="6634163" y="4116388"/>
          <p14:tracePt t="43832" x="6527800" y="4098925"/>
          <p14:tracePt t="43850" x="5902325" y="3902075"/>
          <p14:tracePt t="43865" x="5286375" y="3679825"/>
          <p14:tracePt t="43883" x="4751388" y="3517900"/>
          <p14:tracePt t="43898" x="4348163" y="3384550"/>
          <p14:tracePt t="43915" x="4143375" y="3322638"/>
          <p14:tracePt t="43932" x="4089400" y="3303588"/>
          <p14:tracePt t="43948" x="4081463" y="3303588"/>
          <p14:tracePt t="43994" x="4071938" y="3303588"/>
          <p14:tracePt t="44003" x="4062413" y="3303588"/>
          <p14:tracePt t="44014" x="4054475" y="3295650"/>
          <p14:tracePt t="44029" x="4017963" y="3295650"/>
          <p14:tracePt t="44047" x="3973513" y="3286125"/>
          <p14:tracePt t="44063" x="3894138" y="3276600"/>
          <p14:tracePt t="44081" x="3751263" y="3259138"/>
          <p14:tracePt t="44098" x="3633788" y="3232150"/>
          <p14:tracePt t="44114" x="3589338" y="3224213"/>
          <p14:tracePt t="44211" x="3608388" y="3224213"/>
          <p14:tracePt t="44217" x="3625850" y="3224213"/>
          <p14:tracePt t="44230" x="3679825" y="3241675"/>
          <p14:tracePt t="44246" x="3776663" y="3286125"/>
          <p14:tracePt t="44263" x="3956050" y="3357563"/>
          <p14:tracePt t="44279" x="4268788" y="3473450"/>
          <p14:tracePt t="44296" x="4660900" y="3589338"/>
          <p14:tracePt t="44313" x="5072063" y="3705225"/>
          <p14:tracePt t="44329" x="5348288" y="3776663"/>
          <p14:tracePt t="44345" x="5616575" y="3857625"/>
          <p14:tracePt t="44363" x="5759450" y="3894138"/>
          <p14:tracePt t="44379" x="5894388" y="3956050"/>
          <p14:tracePt t="44396" x="6045200" y="3990975"/>
          <p14:tracePt t="44412" x="6170613" y="4037013"/>
          <p14:tracePt t="44428" x="6224588" y="4044950"/>
          <p14:tracePt t="44770" x="6232525" y="4044950"/>
          <p14:tracePt t="44777" x="6276975" y="4044950"/>
          <p14:tracePt t="44794" x="6456363" y="4044950"/>
          <p14:tracePt t="44809" x="6705600" y="4027488"/>
          <p14:tracePt t="44827" x="7045325" y="3983038"/>
          <p14:tracePt t="44843" x="7269163" y="3946525"/>
          <p14:tracePt t="44860" x="7483475" y="3911600"/>
          <p14:tracePt t="44875" x="7670800" y="3848100"/>
          <p14:tracePt t="44893" x="7867650" y="3803650"/>
          <p14:tracePt t="44909" x="8037513" y="3732213"/>
          <p14:tracePt t="44926" x="8153400" y="3687763"/>
          <p14:tracePt t="44943" x="8251825" y="3643313"/>
          <p14:tracePt t="44959" x="8286750" y="3608388"/>
          <p14:tracePt t="44978" x="8313738" y="3581400"/>
          <p14:tracePt t="45066" x="8323263" y="3571875"/>
          <p14:tracePt t="45098" x="8331200" y="3571875"/>
          <p14:tracePt t="45105" x="8340725" y="3554413"/>
          <p14:tracePt t="45115" x="8348663" y="3554413"/>
          <p14:tracePt t="45125" x="8375650" y="3554413"/>
          <p14:tracePt t="45142" x="8394700" y="3536950"/>
          <p14:tracePt t="45159" x="8456613" y="3482975"/>
          <p14:tracePt t="45174" x="8491538" y="3438525"/>
          <p14:tracePt t="45192" x="8528050" y="3394075"/>
          <p14:tracePt t="45207" x="8582025" y="3348038"/>
          <p14:tracePt t="45225" x="8653463" y="3286125"/>
          <p14:tracePt t="45243" x="8705850" y="3232150"/>
          <p14:tracePt t="45258" x="8742363" y="3205163"/>
          <p14:tracePt t="45275" x="8769350" y="3179763"/>
          <p14:tracePt t="45291" x="8804275" y="3152775"/>
          <p14:tracePt t="45307" x="8858250" y="3089275"/>
          <p14:tracePt t="45323" x="8894763" y="3054350"/>
          <p14:tracePt t="45341" x="8966200" y="3017838"/>
          <p14:tracePt t="45358" x="9010650" y="2982913"/>
          <p14:tracePt t="45373" x="9099550" y="2946400"/>
          <p14:tracePt t="45389" x="9180513" y="2901950"/>
          <p14:tracePt t="45407" x="9277350" y="2874963"/>
          <p14:tracePt t="45425" x="9394825" y="2857500"/>
          <p14:tracePt t="45441" x="9518650" y="2813050"/>
          <p14:tracePt t="45457" x="9599613" y="2776538"/>
          <p14:tracePt t="45474" x="9661525" y="2741613"/>
          <p14:tracePt t="45490" x="9705975" y="2724150"/>
          <p14:tracePt t="45507" x="9759950" y="2705100"/>
          <p14:tracePt t="45522" x="9831388" y="2697163"/>
          <p14:tracePt t="45539" x="9947275" y="2660650"/>
          <p14:tracePt t="45556" x="10045700" y="2633663"/>
          <p14:tracePt t="45573" x="10117138" y="2608263"/>
          <p14:tracePt t="45589" x="10171113" y="2608263"/>
          <p14:tracePt t="45605" x="10206038" y="2608263"/>
          <p14:tracePt t="45621" x="10252075" y="2608263"/>
          <p14:tracePt t="45637" x="10331450" y="2608263"/>
          <p14:tracePt t="45655" x="10439400" y="2608263"/>
          <p14:tracePt t="45671" x="10537825" y="2608263"/>
          <p14:tracePt t="45688" x="10590213" y="2616200"/>
          <p14:tracePt t="45705" x="10661650" y="2652713"/>
          <p14:tracePt t="45722" x="10688638" y="2660650"/>
          <p14:tracePt t="45739" x="10733088" y="2670175"/>
          <p14:tracePt t="45755" x="10752138" y="2679700"/>
          <p14:tracePt t="45772" x="10769600" y="2687638"/>
          <p14:tracePt t="45788" x="10787063" y="2705100"/>
          <p14:tracePt t="45805" x="10796588" y="2724150"/>
          <p14:tracePt t="45821" x="10831513" y="2741613"/>
          <p14:tracePt t="45837" x="10868025" y="2786063"/>
          <p14:tracePt t="45853" x="10902950" y="2822575"/>
          <p14:tracePt t="45870" x="10956925" y="2867025"/>
          <p14:tracePt t="45886" x="10983913" y="2894013"/>
          <p14:tracePt t="45903" x="11001375" y="2919413"/>
          <p14:tracePt t="45920" x="11010900" y="2955925"/>
          <p14:tracePt t="45936" x="11028363" y="2990850"/>
          <p14:tracePt t="45954" x="11055350" y="3081338"/>
          <p14:tracePt t="45970" x="11099800" y="3170238"/>
          <p14:tracePt t="45986" x="11144250" y="3251200"/>
          <p14:tracePt t="46004" x="11180763" y="3313113"/>
          <p14:tracePt t="46021" x="11180763" y="3348038"/>
          <p14:tracePt t="46037" x="11188700" y="3384550"/>
          <p14:tracePt t="46054" x="11198225" y="3419475"/>
          <p14:tracePt t="46129" x="11188700" y="3402013"/>
          <p14:tracePt t="46137" x="11171238" y="3384550"/>
          <p14:tracePt t="46154" x="11126788" y="3330575"/>
          <p14:tracePt t="46169" x="11090275" y="3303588"/>
          <p14:tracePt t="46186" x="11072813" y="3295650"/>
          <p14:tracePt t="46203" x="11055350" y="3295650"/>
          <p14:tracePt t="46219" x="11045825" y="3295650"/>
          <p14:tracePt t="46297" x="11037888" y="3286125"/>
          <p14:tracePt t="46313" x="11028363" y="3259138"/>
          <p14:tracePt t="46323" x="11028363" y="3251200"/>
          <p14:tracePt t="46334" x="11028363" y="3232150"/>
          <p14:tracePt t="46352" x="11028363" y="3214688"/>
          <p14:tracePt t="46370" x="11028363" y="3170238"/>
          <p14:tracePt t="46385" x="11028363" y="3125788"/>
          <p14:tracePt t="46403" x="11045825" y="3081338"/>
          <p14:tracePt t="46418" x="11055350" y="3071813"/>
          <p14:tracePt t="46435" x="11063288" y="3054350"/>
          <p14:tracePt t="46451" x="11072813" y="3036888"/>
          <p14:tracePt t="46467" x="11090275" y="3000375"/>
          <p14:tracePt t="46485" x="11099800" y="2973388"/>
          <p14:tracePt t="46500" x="11109325" y="2955925"/>
          <p14:tracePt t="46539" x="11109325" y="2946400"/>
          <p14:tracePt t="46550" x="11082338" y="2946400"/>
          <p14:tracePt t="46567" x="11063288" y="2946400"/>
          <p14:tracePt t="46585" x="11028363" y="2965450"/>
          <p14:tracePt t="46601" x="11010900" y="2982913"/>
          <p14:tracePt t="46618" x="11001375" y="2990850"/>
          <p14:tracePt t="46634" x="10983913" y="2990850"/>
          <p14:tracePt t="46652" x="10966450" y="3017838"/>
          <p14:tracePt t="46667" x="10956925" y="3027363"/>
          <p14:tracePt t="46683" x="10947400" y="3044825"/>
          <p14:tracePt t="46715" x="10939463" y="3054350"/>
          <p14:tracePt t="46750" x="10939463" y="3062288"/>
          <p14:tracePt t="46767" x="10939463" y="3081338"/>
          <p14:tracePt t="46783" x="10947400" y="3116263"/>
          <p14:tracePt t="46801" x="10983913" y="3152775"/>
          <p14:tracePt t="46816" x="10991850" y="3179763"/>
          <p14:tracePt t="46833" x="11037888" y="3232150"/>
          <p14:tracePt t="46850" x="11063288" y="3268663"/>
          <p14:tracePt t="46866" x="11090275" y="3303588"/>
          <p14:tracePt t="46883" x="11099800" y="3330575"/>
          <p14:tracePt t="46900" x="11117263" y="3357563"/>
          <p14:tracePt t="46918" x="11126788" y="3375025"/>
          <p14:tracePt t="46933" x="11126788" y="3402013"/>
          <p14:tracePt t="46949" x="11126788" y="3438525"/>
          <p14:tracePt t="46966" x="11126788" y="3473450"/>
          <p14:tracePt t="46982" x="11126788" y="3517900"/>
          <p14:tracePt t="46998" x="11126788" y="3544888"/>
          <p14:tracePt t="47014" x="11126788" y="3554413"/>
          <p14:tracePt t="47033" x="11117263" y="3589338"/>
          <p14:tracePt t="47049" x="11117263" y="3608388"/>
          <p14:tracePt t="47067" x="11117263" y="3643313"/>
          <p14:tracePt t="47084" x="11117263" y="3670300"/>
          <p14:tracePt t="47099" x="11109325" y="3705225"/>
          <p14:tracePt t="47115" x="11090275" y="3724275"/>
          <p14:tracePt t="47131" x="11082338" y="3741738"/>
          <p14:tracePt t="47149" x="11082338" y="3768725"/>
          <p14:tracePt t="47164" x="11082338" y="3786188"/>
          <p14:tracePt t="47182" x="11072813" y="3830638"/>
          <p14:tracePt t="47198" x="11063288" y="3848100"/>
          <p14:tracePt t="47215" x="11055350" y="3884613"/>
          <p14:tracePt t="47231" x="11045825" y="3894138"/>
          <p14:tracePt t="47238" x="11037888" y="3919538"/>
          <p14:tracePt t="47249" x="11028363" y="3938588"/>
          <p14:tracePt t="47265" x="11018838" y="3973513"/>
          <p14:tracePt t="47281" x="10991850" y="4010025"/>
          <p14:tracePt t="47298" x="10991850" y="4044950"/>
          <p14:tracePt t="47313" x="10966450" y="4071938"/>
          <p14:tracePt t="47330" x="10947400" y="4089400"/>
          <p14:tracePt t="47348" x="10920413" y="4116388"/>
          <p14:tracePt t="47364" x="10885488" y="4152900"/>
          <p14:tracePt t="47380" x="10858500" y="4187825"/>
          <p14:tracePt t="47397" x="10814050" y="4214813"/>
          <p14:tracePt t="47413" x="10787063" y="4232275"/>
          <p14:tracePt t="47429" x="10752138" y="4259263"/>
          <p14:tracePt t="47447" x="10706100" y="4286250"/>
          <p14:tracePt t="47463" x="10680700" y="4303713"/>
          <p14:tracePt t="47479" x="10661650" y="4313238"/>
          <p14:tracePt t="47497" x="10626725" y="4348163"/>
          <p14:tracePt t="47514" x="10590213" y="4375150"/>
          <p14:tracePt t="47530" x="10545763" y="4411663"/>
          <p14:tracePt t="47547" x="10510838" y="4446588"/>
          <p14:tracePt t="47562" x="10447338" y="4473575"/>
          <p14:tracePt t="47579" x="10412413" y="4483100"/>
          <p14:tracePt t="47596" x="10358438" y="4510088"/>
          <p14:tracePt t="47612" x="10313988" y="4545013"/>
          <p14:tracePt t="47629" x="10269538" y="4562475"/>
          <p14:tracePt t="47645" x="10206038" y="4589463"/>
          <p14:tracePt t="47662" x="10144125" y="4625975"/>
          <p14:tracePt t="47679" x="10099675" y="4625975"/>
          <p14:tracePt t="47681" x="10082213" y="4625975"/>
          <p14:tracePt t="47696" x="10055225" y="4625975"/>
          <p14:tracePt t="47711" x="10001250" y="4633913"/>
          <p14:tracePt t="47729" x="9902825" y="4652963"/>
          <p14:tracePt t="47746" x="9831388" y="4652963"/>
          <p14:tracePt t="47762" x="9732963" y="4652963"/>
          <p14:tracePt t="47778" x="9653588" y="4652963"/>
          <p14:tracePt t="47795" x="9599613" y="4652963"/>
          <p14:tracePt t="47811" x="9572625" y="4643438"/>
          <p14:tracePt t="47827" x="9555163" y="4643438"/>
          <p14:tracePt t="47844" x="9545638" y="4643438"/>
          <p14:tracePt t="47861" x="9518650" y="4625975"/>
          <p14:tracePt t="47877" x="9474200" y="4589463"/>
          <p14:tracePt t="47893" x="9439275" y="4572000"/>
          <p14:tracePt t="47910" x="9429750" y="4562475"/>
          <p14:tracePt t="48042" x="9420225" y="4562475"/>
          <p14:tracePt t="48049" x="9412288" y="4562475"/>
          <p14:tracePt t="48059" x="9402763" y="4562475"/>
          <p14:tracePt t="48075" x="9367838" y="4598988"/>
          <p14:tracePt t="48093" x="9331325" y="4643438"/>
          <p14:tracePt t="48108" x="9286875" y="4697413"/>
          <p14:tracePt t="48125" x="9205913" y="4776788"/>
          <p14:tracePt t="48141" x="9126538" y="4857750"/>
          <p14:tracePt t="48159" x="9037638" y="4929188"/>
          <p14:tracePt t="48175" x="8983663" y="4983163"/>
          <p14:tracePt t="48193" x="8929688" y="5089525"/>
          <p14:tracePt t="48209" x="8894763" y="5126038"/>
          <p14:tracePt t="48226" x="8848725" y="5180013"/>
          <p14:tracePt t="48232" x="8831263" y="5214938"/>
          <p14:tracePt t="48243" x="8813800" y="5241925"/>
          <p14:tracePt t="48258" x="8777288" y="5286375"/>
          <p14:tracePt t="48275" x="8759825" y="5303838"/>
          <p14:tracePt t="48292" x="8732838" y="5340350"/>
          <p14:tracePt t="48308" x="8705850" y="5375275"/>
          <p14:tracePt t="48325" x="8705850" y="5394325"/>
          <p14:tracePt t="48342" x="8688388" y="5411788"/>
          <p14:tracePt t="48359" x="8688388" y="5419725"/>
          <p14:tracePt t="48442" x="8715375" y="5419725"/>
          <p14:tracePt t="48449" x="8751888" y="5419725"/>
          <p14:tracePt t="48461" x="8804275" y="5429250"/>
          <p14:tracePt t="48474" x="8920163" y="5429250"/>
          <p14:tracePt t="48491" x="9090025" y="5429250"/>
          <p14:tracePt t="48506" x="9277350" y="5429250"/>
          <p14:tracePt t="48523" x="9456738" y="5429250"/>
          <p14:tracePt t="48539" x="9626600" y="5429250"/>
          <p14:tracePt t="48556" x="9769475" y="5429250"/>
          <p14:tracePt t="48574" x="9875838" y="5429250"/>
          <p14:tracePt t="48590" x="9947275" y="5429250"/>
          <p14:tracePt t="48593" x="10001250" y="5429250"/>
          <p14:tracePt t="48605" x="10037763" y="5429250"/>
          <p14:tracePt t="48623" x="10161588" y="5402263"/>
          <p14:tracePt t="48641" x="10367963" y="5357813"/>
          <p14:tracePt t="48657" x="10483850" y="5348288"/>
          <p14:tracePt t="48673" x="10609263" y="5340350"/>
          <p14:tracePt t="48691" x="10725150" y="5340350"/>
          <p14:tracePt t="48708" x="10823575" y="5340350"/>
          <p14:tracePt t="48723" x="10902950" y="5322888"/>
          <p14:tracePt t="48740" x="10956925" y="5313363"/>
          <p14:tracePt t="48755" x="11018838" y="5303838"/>
          <p14:tracePt t="48772" x="11082338" y="5303838"/>
          <p14:tracePt t="48789" x="11153775" y="5303838"/>
          <p14:tracePt t="48805" x="11225213" y="5303838"/>
          <p14:tracePt t="48822" x="11296650" y="5303838"/>
          <p14:tracePt t="48837" x="11341100" y="5303838"/>
          <p14:tracePt t="48855" x="11395075" y="5303838"/>
          <p14:tracePt t="48872" x="11430000" y="5303838"/>
          <p14:tracePt t="48889" x="11456988" y="5295900"/>
          <p14:tracePt t="48904" x="11483975" y="5286375"/>
          <p14:tracePt t="48922" x="11518900" y="5259388"/>
          <p14:tracePt t="48938" x="11572875" y="5205413"/>
          <p14:tracePt t="48953" x="11644313" y="5143500"/>
          <p14:tracePt t="48971" x="11698288" y="5081588"/>
          <p14:tracePt t="48988" x="11752263" y="5037138"/>
          <p14:tracePt t="49004" x="11787188" y="4983163"/>
          <p14:tracePt t="49021" x="11841163" y="4911725"/>
          <p14:tracePt t="49037" x="11876088" y="4830763"/>
          <p14:tracePt t="49054" x="11930063" y="4697413"/>
          <p14:tracePt t="49071" x="11947525" y="4589463"/>
          <p14:tracePt t="49089" x="11947525" y="4419600"/>
          <p14:tracePt t="49105" x="11930063" y="4295775"/>
          <p14:tracePt t="49121" x="11903075" y="4205288"/>
          <p14:tracePt t="49138" x="11858625" y="4062413"/>
          <p14:tracePt t="49155" x="11814175" y="3938588"/>
          <p14:tracePt t="49170" x="11787188" y="3840163"/>
          <p14:tracePt t="49186" x="11760200" y="3714750"/>
          <p14:tracePt t="49204" x="11725275" y="3608388"/>
          <p14:tracePt t="49220" x="11688763" y="3509963"/>
          <p14:tracePt t="49236" x="11653838" y="3419475"/>
          <p14:tracePt t="49243" x="11644313" y="3375025"/>
          <p14:tracePt t="49253" x="11617325" y="3322638"/>
          <p14:tracePt t="49268" x="11599863" y="3224213"/>
          <p14:tracePt t="49286" x="11563350" y="3089275"/>
          <p14:tracePt t="49303" x="11555413" y="3000375"/>
          <p14:tracePt t="49319" x="11545888" y="2884488"/>
          <p14:tracePt t="49336" x="11510963" y="2803525"/>
          <p14:tracePt t="49354" x="11466513" y="2732088"/>
          <p14:tracePt t="49370" x="11420475" y="2670175"/>
          <p14:tracePt t="49385" x="11385550" y="2633663"/>
          <p14:tracePt t="49402" x="11341100" y="2608263"/>
          <p14:tracePt t="49420" x="11323638" y="2589213"/>
          <p14:tracePt t="49435" x="11287125" y="2581275"/>
          <p14:tracePt t="49453" x="11269663" y="2581275"/>
          <p14:tracePt t="49469" x="11260138" y="2581275"/>
          <p14:tracePt t="49502" x="11242675" y="2581275"/>
          <p14:tracePt t="49518" x="11225213" y="2616200"/>
          <p14:tracePt t="49535" x="11206163" y="2660650"/>
          <p14:tracePt t="49551" x="11180763" y="2768600"/>
          <p14:tracePt t="49567" x="11171238" y="2867025"/>
          <p14:tracePt t="49585" x="11171238" y="2965450"/>
          <p14:tracePt t="49602" x="11171238" y="3000375"/>
          <p14:tracePt t="49618" x="11171238" y="3027363"/>
          <p14:tracePt t="49634" x="11180763" y="3071813"/>
          <p14:tracePt t="49650" x="11198225" y="3089275"/>
          <p14:tracePt t="49668" x="11215688" y="3108325"/>
          <p14:tracePt t="49685" x="11225213" y="3116263"/>
          <p14:tracePt t="49701" x="11233150" y="3133725"/>
          <p14:tracePt t="49717" x="11260138" y="3152775"/>
          <p14:tracePt t="49734" x="11296650" y="3179763"/>
          <p14:tracePt t="49739" x="11296650" y="3187700"/>
          <p14:tracePt t="49751" x="11304588" y="3187700"/>
          <p14:tracePt t="49767" x="11323638" y="3205163"/>
          <p14:tracePt t="49783" x="11323638" y="3214688"/>
          <p14:tracePt t="49801" x="11323638" y="3224213"/>
          <p14:tracePt t="49833" x="11331575" y="3232150"/>
          <p14:tracePt t="49853" x="11331575" y="3241675"/>
          <p14:tracePt t="50182" x="11331575" y="3251200"/>
          <p14:tracePt t="51497" x="11331575" y="3259138"/>
          <p14:tracePt t="51601" x="11331575" y="3268663"/>
          <p14:tracePt t="51627" x="11331575" y="3276600"/>
          <p14:tracePt t="51760" x="11341100" y="3286125"/>
          <p14:tracePt t="51774" x="11349038" y="3295650"/>
          <p14:tracePt t="51790" x="11358563" y="3303588"/>
          <p14:tracePt t="51807" x="11368088" y="3313113"/>
          <p14:tracePt t="51824" x="11376025" y="3313113"/>
          <p14:tracePt t="51840" x="11376025" y="3322638"/>
          <p14:tracePt t="51859" x="11385550" y="3330575"/>
          <p14:tracePt t="51874" x="11403013" y="3348038"/>
          <p14:tracePt t="51891" x="11420475" y="3375025"/>
          <p14:tracePt t="51907" x="11439525" y="3384550"/>
          <p14:tracePt t="51923" x="11456988" y="3402013"/>
          <p14:tracePt t="51940" x="11474450" y="3429000"/>
          <p14:tracePt t="51957" x="11491913" y="3455988"/>
          <p14:tracePt t="51974" x="11491913" y="3473450"/>
          <p14:tracePt t="51992" x="11501438" y="3482975"/>
          <p14:tracePt t="52008" x="11501438" y="3500438"/>
          <p14:tracePt t="52023" x="11501438" y="3509963"/>
          <p14:tracePt t="52040" x="11501438" y="3527425"/>
          <p14:tracePt t="52091" x="11501438" y="3544888"/>
          <p14:tracePt t="52107" x="11510963" y="3562350"/>
          <p14:tracePt t="52124" x="11510963" y="3581400"/>
          <p14:tracePt t="52139" x="11510963" y="3643313"/>
          <p14:tracePt t="52156" x="11510963" y="3741738"/>
          <p14:tracePt t="52172" x="11510963" y="3848100"/>
          <p14:tracePt t="52189" x="11510963" y="3956050"/>
          <p14:tracePt t="52204" x="11510963" y="4037013"/>
          <p14:tracePt t="52220" x="11510963" y="4108450"/>
          <p14:tracePt t="52237" x="11510963" y="4152900"/>
          <p14:tracePt t="52243" x="11510963" y="4170363"/>
          <p14:tracePt t="52254" x="11510963" y="4187825"/>
          <p14:tracePt t="52270" x="11510963" y="4232275"/>
          <p14:tracePt t="52287" x="11510963" y="4286250"/>
          <p14:tracePt t="52305" x="11510963" y="4348163"/>
          <p14:tracePt t="52321" x="11510963" y="4394200"/>
          <p14:tracePt t="52338" x="11501438" y="4446588"/>
          <p14:tracePt t="52355" x="11501438" y="4483100"/>
          <p14:tracePt t="52370" x="11491913" y="4518025"/>
          <p14:tracePt t="52387" x="11483975" y="4545013"/>
          <p14:tracePt t="52404" x="11483975" y="4572000"/>
          <p14:tracePt t="52421" x="11474450" y="4608513"/>
          <p14:tracePt t="52437" x="11474450" y="4625975"/>
          <p14:tracePt t="52453" x="11474450" y="4652963"/>
          <p14:tracePt t="52469" x="11474450" y="4687888"/>
          <p14:tracePt t="52485" x="11456988" y="4705350"/>
          <p14:tracePt t="52502" x="11456988" y="4714875"/>
          <p14:tracePt t="52519" x="11447463" y="4714875"/>
          <p14:tracePt t="52536" x="11430000" y="4732338"/>
          <p14:tracePt t="52554" x="11420475" y="4751388"/>
          <p14:tracePt t="52570" x="11395075" y="4776788"/>
          <p14:tracePt t="52586" x="11349038" y="4803775"/>
          <p14:tracePt t="52602" x="11296650" y="4848225"/>
          <p14:tracePt t="52619" x="11252200" y="4867275"/>
          <p14:tracePt t="52635" x="11206163" y="4875213"/>
          <p14:tracePt t="52652" x="11180763" y="4884738"/>
          <p14:tracePt t="52669" x="11134725" y="4902200"/>
          <p14:tracePt t="52684" x="11072813" y="4919663"/>
          <p14:tracePt t="52701" x="11001375" y="4946650"/>
          <p14:tracePt t="52718" x="10939463" y="4946650"/>
          <p14:tracePt t="52735" x="10912475" y="4956175"/>
          <p14:tracePt t="52739" x="10895013" y="4956175"/>
          <p14:tracePt t="52754" x="10868025" y="4956175"/>
          <p14:tracePt t="52768" x="10831513" y="4973638"/>
          <p14:tracePt t="52786" x="10787063" y="4973638"/>
          <p14:tracePt t="52801" x="10733088" y="4983163"/>
          <p14:tracePt t="52818" x="10661650" y="4983163"/>
          <p14:tracePt t="52833" x="10599738" y="4983163"/>
          <p14:tracePt t="52851" x="10563225" y="4983163"/>
          <p14:tracePt t="52867" x="10518775" y="4983163"/>
          <p14:tracePt t="52884" x="10483850" y="4983163"/>
          <p14:tracePt t="52901" x="10447338" y="4983163"/>
          <p14:tracePt t="52918" x="10412413" y="4983163"/>
          <p14:tracePt t="52933" x="10348913" y="4983163"/>
          <p14:tracePt t="52951" x="10287000" y="4983163"/>
          <p14:tracePt t="52968" x="10206038" y="4991100"/>
          <p14:tracePt t="52984" x="10161588" y="4991100"/>
          <p14:tracePt t="53001" x="10109200" y="4991100"/>
          <p14:tracePt t="53017" x="10063163" y="4991100"/>
          <p14:tracePt t="53033" x="10010775" y="4991100"/>
          <p14:tracePt t="53051" x="9966325" y="4991100"/>
          <p14:tracePt t="53066" x="9902825" y="4991100"/>
          <p14:tracePt t="53084" x="9848850" y="4991100"/>
          <p14:tracePt t="53100" x="9804400" y="4991100"/>
          <p14:tracePt t="53116" x="9742488" y="4991100"/>
          <p14:tracePt t="53132" x="9705975" y="4991100"/>
          <p14:tracePt t="53149" x="9671050" y="4991100"/>
          <p14:tracePt t="53165" x="9653588" y="4991100"/>
          <p14:tracePt t="53281" x="9661525" y="4991100"/>
          <p14:tracePt t="53288" x="9725025" y="4991100"/>
          <p14:tracePt t="53299" x="9777413" y="4991100"/>
          <p14:tracePt t="53314" x="9920288" y="4991100"/>
          <p14:tracePt t="53331" x="10063163" y="4991100"/>
          <p14:tracePt t="53348" x="10161588" y="4991100"/>
          <p14:tracePt t="53365" x="10252075" y="4991100"/>
          <p14:tracePt t="53381" x="10340975" y="4973638"/>
          <p14:tracePt t="53384" x="10375900" y="4973638"/>
          <p14:tracePt t="53398" x="10412413" y="4973638"/>
          <p14:tracePt t="53413" x="10501313" y="4973638"/>
          <p14:tracePt t="53432" x="10617200" y="4956175"/>
          <p14:tracePt t="53448" x="10661650" y="4946650"/>
          <p14:tracePt t="53464" x="10777538" y="4884738"/>
          <p14:tracePt t="53481" x="10858500" y="4848225"/>
          <p14:tracePt t="53497" x="10912475" y="4803775"/>
          <p14:tracePt t="53514" x="10966450" y="4776788"/>
          <p14:tracePt t="53530" x="11018838" y="4732338"/>
          <p14:tracePt t="53547" x="11063288" y="4660900"/>
          <p14:tracePt t="53564" x="11099800" y="4581525"/>
          <p14:tracePt t="53580" x="11117263" y="4527550"/>
          <p14:tracePt t="53597" x="11134725" y="4473575"/>
          <p14:tracePt t="53612" x="11153775" y="4429125"/>
          <p14:tracePt t="53629" x="11171238" y="4357688"/>
          <p14:tracePt t="53647" x="11206163" y="4268788"/>
          <p14:tracePt t="53664" x="11260138" y="4116388"/>
          <p14:tracePt t="53681" x="11304588" y="4027488"/>
          <p14:tracePt t="53696" x="11341100" y="3946525"/>
          <p14:tracePt t="53714" x="11368088" y="3857625"/>
          <p14:tracePt t="53730" x="11368088" y="3776663"/>
          <p14:tracePt t="53747" x="11368088" y="3697288"/>
          <p14:tracePt t="53763" x="11368088" y="3633788"/>
          <p14:tracePt t="53779" x="11368088" y="3554413"/>
          <p14:tracePt t="53795" x="11358563" y="3446463"/>
          <p14:tracePt t="53812" x="11323638" y="3322638"/>
          <p14:tracePt t="53828" x="11296650" y="3251200"/>
          <p14:tracePt t="53844" x="11277600" y="3205163"/>
          <p14:tracePt t="53862" x="11269663" y="3187700"/>
          <p14:tracePt t="53878" x="11269663" y="3143250"/>
          <p14:tracePt t="53896" x="11252200" y="3081338"/>
          <p14:tracePt t="53913" x="11233150" y="3044825"/>
          <p14:tracePt t="53929" x="11215688" y="3000375"/>
          <p14:tracePt t="53945" x="11188700" y="2955925"/>
          <p14:tracePt t="53962" x="11153775" y="2911475"/>
          <p14:tracePt t="53978" x="11134725" y="2894013"/>
          <p14:tracePt t="53994" x="11126788" y="2894013"/>
          <p14:tracePt t="54011" x="11117263" y="2894013"/>
          <p14:tracePt t="54028" x="11099800" y="2894013"/>
          <p14:tracePt t="54061" x="11072813" y="2894013"/>
          <p14:tracePt t="54077" x="11045825" y="2894013"/>
          <p14:tracePt t="54094" x="11028363" y="2894013"/>
          <p14:tracePt t="54110" x="11010900" y="2894013"/>
          <p14:tracePt t="54127" x="11001375" y="2894013"/>
          <p14:tracePt t="54144" x="10991850" y="2911475"/>
          <p14:tracePt t="54161" x="10974388" y="2911475"/>
          <p14:tracePt t="54176" x="10956925" y="2928938"/>
          <p14:tracePt t="54194" x="10947400" y="2938463"/>
          <p14:tracePt t="54248" x="10939463" y="2946400"/>
          <p14:tracePt t="54273" x="10939463" y="2955925"/>
          <p14:tracePt t="54289" x="10939463" y="2965450"/>
          <p14:tracePt t="54338" x="10947400" y="2965450"/>
          <p14:tracePt t="54345" x="10991850" y="2965450"/>
          <p14:tracePt t="54358" x="11045825" y="2946400"/>
          <p14:tracePt t="54375" x="11180763" y="2894013"/>
          <p14:tracePt t="54393" x="11341100" y="2830513"/>
          <p14:tracePt t="54409" x="11385550" y="2803525"/>
          <p14:tracePt t="54426" x="11430000" y="2795588"/>
          <p14:tracePt t="54442" x="11501438" y="2776538"/>
          <p14:tracePt t="54458" x="11572875" y="2776538"/>
          <p14:tracePt t="54475" x="11644313" y="2776538"/>
          <p14:tracePt t="54492" x="11671300" y="2776538"/>
          <p14:tracePt t="54530" x="11680825" y="2776538"/>
          <p14:tracePt t="54546" x="11680825" y="2795588"/>
          <p14:tracePt t="54557" x="11698288" y="2813050"/>
          <p14:tracePt t="54575" x="11706225" y="2884488"/>
          <p14:tracePt t="54590" x="11706225" y="3000375"/>
          <p14:tracePt t="54608" x="11706225" y="3133725"/>
          <p14:tracePt t="54625" x="11706225" y="3205163"/>
          <p14:tracePt t="54643" x="11706225" y="3259138"/>
          <p14:tracePt t="54658" x="11706225" y="3322638"/>
          <p14:tracePt t="54674" x="11680825" y="3429000"/>
          <p14:tracePt t="54691" x="11653838" y="3517900"/>
          <p14:tracePt t="54706" x="11634788" y="3643313"/>
          <p14:tracePt t="54725" x="11609388" y="3759200"/>
          <p14:tracePt t="54730" x="11599863" y="3822700"/>
          <p14:tracePt t="54741" x="11599863" y="3884613"/>
          <p14:tracePt t="54757" x="11572875" y="4000500"/>
          <p14:tracePt t="54773" x="11572875" y="4108450"/>
          <p14:tracePt t="54791" x="11572875" y="4224338"/>
          <p14:tracePt t="54806" x="11572875" y="4330700"/>
          <p14:tracePt t="54825" x="11563350" y="4554538"/>
          <p14:tracePt t="54841" x="11545888" y="4687888"/>
          <p14:tracePt t="54857" x="11528425" y="4776788"/>
          <p14:tracePt t="54873" x="11518900" y="4830763"/>
          <p14:tracePt t="54890" x="11491913" y="4867275"/>
          <p14:tracePt t="54906" x="11466513" y="4902200"/>
          <p14:tracePt t="54923" x="11412538" y="4919663"/>
          <p14:tracePt t="54940" x="11349038" y="4956175"/>
          <p14:tracePt t="54955" x="11242675" y="4991100"/>
          <p14:tracePt t="54972" x="11171238" y="5037138"/>
          <p14:tracePt t="54989" x="11099800" y="5072063"/>
          <p14:tracePt t="55005" x="11055350" y="5108575"/>
          <p14:tracePt t="55023" x="11028363" y="5133975"/>
          <p14:tracePt t="55040" x="10966450" y="5160963"/>
          <p14:tracePt t="55056" x="10831513" y="5214938"/>
          <p14:tracePt t="55073" x="10698163" y="5251450"/>
          <p14:tracePt t="55089" x="10563225" y="5286375"/>
          <p14:tracePt t="55105" x="10466388" y="5313363"/>
          <p14:tracePt t="55121" x="10375900" y="5340350"/>
          <p14:tracePt t="55138" x="10296525" y="5367338"/>
          <p14:tracePt t="55155" x="10242550" y="5384800"/>
          <p14:tracePt t="55172" x="10126663" y="5411788"/>
          <p14:tracePt t="55188" x="10028238" y="5438775"/>
          <p14:tracePt t="55203" x="9902825" y="5438775"/>
          <p14:tracePt t="55220" x="9759950" y="5438775"/>
          <p14:tracePt t="55237" x="9609138" y="5438775"/>
          <p14:tracePt t="55244" x="9537700" y="5438775"/>
          <p14:tracePt t="55256" x="9402763" y="5438775"/>
          <p14:tracePt t="55272" x="9304338" y="5438775"/>
          <p14:tracePt t="55288" x="9232900" y="5438775"/>
          <p14:tracePt t="55306" x="9161463" y="5438775"/>
          <p14:tracePt t="55321" x="9072563" y="5438775"/>
          <p14:tracePt t="55337" x="8983663" y="5438775"/>
          <p14:tracePt t="55355" x="8920163" y="5438775"/>
          <p14:tracePt t="55371" x="8858250" y="5438775"/>
          <p14:tracePt t="55388" x="8831263" y="5438775"/>
          <p14:tracePt t="55404" x="8804275" y="5438775"/>
          <p14:tracePt t="55420" x="8777288" y="5429250"/>
          <p14:tracePt t="55436" x="8759825" y="5411788"/>
          <p14:tracePt t="55453" x="8742363" y="5384800"/>
          <p14:tracePt t="55469" x="8742363" y="5322888"/>
          <p14:tracePt t="55486" x="8769350" y="5214938"/>
          <p14:tracePt t="55504" x="8912225" y="5037138"/>
          <p14:tracePt t="55522" x="9001125" y="4946650"/>
          <p14:tracePt t="55537" x="9109075" y="4840288"/>
          <p14:tracePt t="55554" x="9205913" y="4705350"/>
          <p14:tracePt t="55570" x="9269413" y="4616450"/>
          <p14:tracePt t="55586" x="9331325" y="4545013"/>
          <p14:tracePt t="55603" x="9394825" y="4483100"/>
          <p14:tracePt t="55619" x="9447213" y="4429125"/>
          <p14:tracePt t="55636" x="9483725" y="4394200"/>
          <p14:tracePt t="55652" x="9518650" y="4357688"/>
          <p14:tracePt t="55668" x="9537700" y="4340225"/>
          <p14:tracePt t="55685" x="9572625" y="4340225"/>
          <p14:tracePt t="55702" x="9626600" y="4340225"/>
          <p14:tracePt t="55718" x="9680575" y="4340225"/>
          <p14:tracePt t="55736" x="9759950" y="4348163"/>
          <p14:tracePt t="55755" x="9804400" y="4357688"/>
          <p14:tracePt t="55769" x="9875838" y="4375150"/>
          <p14:tracePt t="55786" x="9902825" y="4394200"/>
          <p14:tracePt t="55801" x="9947275" y="4411663"/>
          <p14:tracePt t="55818" x="9966325" y="4411663"/>
          <p14:tracePt t="55836" x="10001250" y="4419600"/>
          <p14:tracePt t="55852" x="10028238" y="4419600"/>
          <p14:tracePt t="55868" x="10063163" y="4429125"/>
          <p14:tracePt t="55884" x="10109200" y="4429125"/>
          <p14:tracePt t="55900" x="10153650" y="4429125"/>
          <p14:tracePt t="55917" x="10206038" y="4429125"/>
          <p14:tracePt t="55933" x="10260013" y="4429125"/>
          <p14:tracePt t="55951" x="10313988" y="4429125"/>
          <p14:tracePt t="55967" x="10358438" y="4429125"/>
          <p14:tracePt t="55984" x="10429875" y="4429125"/>
          <p14:tracePt t="56000" x="10466388" y="4429125"/>
          <p14:tracePt t="56017" x="10518775" y="4402138"/>
          <p14:tracePt t="56033" x="10545763" y="4384675"/>
          <p14:tracePt t="56050" x="10563225" y="4367213"/>
          <p14:tracePt t="56067" x="10590213" y="4322763"/>
          <p14:tracePt t="56083" x="10626725" y="4276725"/>
          <p14:tracePt t="56100" x="10671175" y="4232275"/>
          <p14:tracePt t="56116" x="10706100" y="4170363"/>
          <p14:tracePt t="56133" x="10742613" y="4125913"/>
          <p14:tracePt t="56151" x="10777538" y="4098925"/>
          <p14:tracePt t="56167" x="10804525" y="4062413"/>
          <p14:tracePt t="56184" x="10875963" y="3956050"/>
          <p14:tracePt t="56201" x="10920413" y="3884613"/>
          <p14:tracePt t="56217" x="10974388" y="3822700"/>
          <p14:tracePt t="56233" x="11010900" y="3776663"/>
          <p14:tracePt t="56239" x="11028363" y="3751263"/>
          <p14:tracePt t="56250" x="11045825" y="3732213"/>
          <p14:tracePt t="56266" x="11063288" y="3697288"/>
          <p14:tracePt t="56282" x="11072813" y="3652838"/>
          <p14:tracePt t="56299" x="11109325" y="3598863"/>
          <p14:tracePt t="56315" x="11126788" y="3544888"/>
          <p14:tracePt t="56332" x="11144250" y="3490913"/>
          <p14:tracePt t="56351" x="11144250" y="3438525"/>
          <p14:tracePt t="56366" x="11144250" y="3394075"/>
          <p14:tracePt t="56383" x="11144250" y="3348038"/>
          <p14:tracePt t="56386" x="11144250" y="3322638"/>
          <p14:tracePt t="56399" x="11144250" y="3295650"/>
          <p14:tracePt t="56416" x="11144250" y="3251200"/>
          <p14:tracePt t="56433" x="11144250" y="3205163"/>
          <p14:tracePt t="56448" x="11144250" y="3160713"/>
          <p14:tracePt t="56465" x="11117263" y="3133725"/>
          <p14:tracePt t="56482" x="11099800" y="3108325"/>
          <p14:tracePt t="56498" x="11099800" y="3089275"/>
          <p14:tracePt t="56514" x="11090275" y="3081338"/>
          <p14:tracePt t="56531" x="11090275" y="3062288"/>
          <p14:tracePt t="56564" x="11090275" y="3044825"/>
          <p14:tracePt t="56580" x="11134725" y="3027363"/>
          <p14:tracePt t="56599" x="11180763" y="3027363"/>
          <p14:tracePt t="56614" x="11252200" y="3027363"/>
          <p14:tracePt t="56630" x="11304588" y="3027363"/>
          <p14:tracePt t="56647" x="11349038" y="3027363"/>
          <p14:tracePt t="56664" x="11403013" y="3036888"/>
          <p14:tracePt t="56681" x="11420475" y="3036888"/>
          <p14:tracePt t="56698" x="11430000" y="3036888"/>
          <p14:tracePt t="56731" x="11430000" y="3054350"/>
          <p14:tracePt t="56735" x="11439525" y="3081338"/>
          <p14:tracePt t="56747" x="11439525" y="3116263"/>
          <p14:tracePt t="56762" x="11447463" y="3197225"/>
          <p14:tracePt t="56780" x="11466513" y="3295650"/>
          <p14:tracePt t="56796" x="11474450" y="3367088"/>
          <p14:tracePt t="56812" x="11474450" y="3429000"/>
          <p14:tracePt t="56829" x="11474450" y="3482975"/>
          <p14:tracePt t="56846" x="11456988" y="3536950"/>
          <p14:tracePt t="56863" x="11430000" y="3571875"/>
          <p14:tracePt t="56880" x="11376025" y="3679825"/>
          <p14:tracePt t="56897" x="11349038" y="3741738"/>
          <p14:tracePt t="56913" x="11314113" y="3795713"/>
          <p14:tracePt t="56929" x="11277600" y="3857625"/>
          <p14:tracePt t="56945" x="11260138" y="3902075"/>
          <p14:tracePt t="56961" x="11242675" y="3973513"/>
          <p14:tracePt t="56979" x="11225213" y="4054475"/>
          <p14:tracePt t="56995" x="11206163" y="4116388"/>
          <p14:tracePt t="57011" x="11206163" y="4160838"/>
          <p14:tracePt t="57028" x="11188700" y="4251325"/>
          <p14:tracePt t="57045" x="11188700" y="4322763"/>
          <p14:tracePt t="57062" x="11188700" y="4411663"/>
          <p14:tracePt t="57080" x="11188700" y="4510088"/>
          <p14:tracePt t="57096" x="11188700" y="4581525"/>
          <p14:tracePt t="57112" x="11188700" y="4670425"/>
          <p14:tracePt t="57128" x="11188700" y="4732338"/>
          <p14:tracePt t="57147" x="11188700" y="4795838"/>
          <p14:tracePt t="57162" x="11188700" y="4830763"/>
          <p14:tracePt t="57178" x="11171238" y="4884738"/>
          <p14:tracePt t="57195" x="11144250" y="4919663"/>
          <p14:tracePt t="57211" x="11117263" y="4973638"/>
          <p14:tracePt t="57228" x="11082338" y="5018088"/>
          <p14:tracePt t="57234" x="11063288" y="5037138"/>
          <p14:tracePt t="57244" x="11037888" y="5062538"/>
          <p14:tracePt t="57260" x="11001375" y="5099050"/>
          <p14:tracePt t="57276" x="10956925" y="5126038"/>
          <p14:tracePt t="57293" x="10912475" y="5153025"/>
          <p14:tracePt t="57311" x="10841038" y="5170488"/>
          <p14:tracePt t="57327" x="10769600" y="5187950"/>
          <p14:tracePt t="57344" x="10706100" y="5205413"/>
          <p14:tracePt t="57360" x="10634663" y="5224463"/>
          <p14:tracePt t="57377" x="10555288" y="5241925"/>
          <p14:tracePt t="57393" x="10491788" y="5251450"/>
          <p14:tracePt t="57410" x="10429875" y="5251450"/>
          <p14:tracePt t="57426" x="10358438" y="5259388"/>
          <p14:tracePt t="57444" x="10287000" y="5286375"/>
          <p14:tracePt t="57459" x="10198100" y="5295900"/>
          <p14:tracePt t="57476" x="10117138" y="5303838"/>
          <p14:tracePt t="57493" x="10072688" y="5303838"/>
          <p14:tracePt t="57509" x="10045700" y="5303838"/>
          <p14:tracePt t="57526" x="10010775" y="5303838"/>
          <p14:tracePt t="57543" x="9983788" y="5303838"/>
          <p14:tracePt t="57559" x="9920288" y="5313363"/>
          <p14:tracePt t="57576" x="9885363" y="5322888"/>
          <p14:tracePt t="57592" x="9858375" y="5322888"/>
          <p14:tracePt t="57609" x="9823450" y="5322888"/>
          <p14:tracePt t="57625" x="9804400" y="5322888"/>
          <p14:tracePt t="57641" x="9777413" y="5330825"/>
          <p14:tracePt t="57659" x="9759950" y="5330825"/>
          <p14:tracePt t="57674" x="9715500" y="5330825"/>
          <p14:tracePt t="57692" x="9680575" y="5330825"/>
          <p14:tracePt t="57708" x="9653588" y="5330825"/>
          <p14:tracePt t="57725" x="9644063" y="5330825"/>
          <p14:tracePt t="57731" x="9634538" y="5330825"/>
          <p14:tracePt t="57745" x="9617075" y="5330825"/>
          <p14:tracePt t="57757" x="9609138" y="5330825"/>
          <p14:tracePt t="57775" x="9599613" y="5330825"/>
          <p14:tracePt t="57792" x="9590088" y="5348288"/>
          <p14:tracePt t="57828" x="9582150" y="5348288"/>
          <p14:tracePt t="57844" x="9572625" y="5348288"/>
          <p14:tracePt t="57857" x="9555163" y="5348288"/>
          <p14:tracePt t="57875" x="9537700" y="5348288"/>
          <p14:tracePt t="57890" x="9528175" y="5348288"/>
          <p14:tracePt t="57907" x="9518650" y="5348288"/>
          <p14:tracePt t="57924" x="9510713" y="5348288"/>
          <p14:tracePt t="57940" x="9491663" y="5340350"/>
          <p14:tracePt t="57977" x="9483725" y="5330825"/>
          <p14:tracePt t="57991" x="9474200" y="5330825"/>
          <p14:tracePt t="58011" x="9466263" y="5322888"/>
          <p14:tracePt t="58029" x="9466263" y="5313363"/>
          <p14:tracePt t="58041" x="9456738" y="5303838"/>
          <p14:tracePt t="58057" x="9439275" y="5295900"/>
          <p14:tracePt t="58073" x="9429750" y="5286375"/>
          <p14:tracePt t="58089" x="9429750" y="5276850"/>
          <p14:tracePt t="58105" x="9420225" y="5259388"/>
          <p14:tracePt t="58122" x="9412288" y="5259388"/>
          <p14:tracePt t="58200" x="9412288" y="5251450"/>
          <p14:tracePt t="58234" x="9412288" y="5241925"/>
          <p14:tracePt t="58248" x="9402763" y="5232400"/>
          <p14:tracePt t="58259" x="9394825" y="5224463"/>
          <p14:tracePt t="58272" x="9385300" y="5214938"/>
          <p14:tracePt t="58289" x="9367838" y="5205413"/>
          <p14:tracePt t="58368" x="9358313" y="5205413"/>
          <p14:tracePt t="58392" x="9358313" y="5214938"/>
          <p14:tracePt t="58400" x="9358313" y="5224463"/>
          <p14:tracePt t="58664" x="9340850" y="5241925"/>
          <p14:tracePt t="58680" x="9331325" y="5241925"/>
          <p14:tracePt t="58689" x="9331325" y="5251450"/>
          <p14:tracePt t="58705" x="9323388" y="5251450"/>
          <p14:tracePt t="58719" x="9313863" y="5251450"/>
          <p14:tracePt t="58738" x="9304338" y="5259388"/>
          <p14:tracePt t="58776" x="9296400" y="5268913"/>
          <p14:tracePt t="58793" x="9286875" y="5268913"/>
          <p14:tracePt t="58809" x="9277350" y="5268913"/>
          <p14:tracePt t="58825" x="9269413" y="5268913"/>
          <p14:tracePt t="58834" x="9259888" y="5268913"/>
          <p14:tracePt t="58852" x="9251950" y="5268913"/>
        </p14:tracePtLst>
      </p14:laserTrace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|23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1|14.8|18|14.4|15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8|10.9|9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7|8.9|10|11.8|16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7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7|14.2|16.9|1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3|16.2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4524</TotalTime>
  <Words>275</Words>
  <Application>Microsoft Office PowerPoint</Application>
  <PresentationFormat>Широкоэкранный</PresentationFormat>
  <Paragraphs>76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Cambria Math</vt:lpstr>
      <vt:lpstr>Tahoma</vt:lpstr>
      <vt:lpstr>Times New Roman</vt:lpstr>
      <vt:lpstr>Trebuchet MS</vt:lpstr>
      <vt:lpstr>Wingdings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Huawei</cp:lastModifiedBy>
  <cp:revision>107</cp:revision>
  <dcterms:created xsi:type="dcterms:W3CDTF">2024-02-06T18:32:49Z</dcterms:created>
  <dcterms:modified xsi:type="dcterms:W3CDTF">2024-08-14T05:48:29Z</dcterms:modified>
</cp:coreProperties>
</file>