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3gpp" ContentType="video/3gpp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89" r:id="rId3"/>
    <p:sldId id="288" r:id="rId4"/>
    <p:sldId id="291" r:id="rId5"/>
    <p:sldId id="274" r:id="rId6"/>
    <p:sldId id="260" r:id="rId7"/>
    <p:sldId id="292" r:id="rId8"/>
    <p:sldId id="275" r:id="rId9"/>
    <p:sldId id="293" r:id="rId10"/>
    <p:sldId id="276" r:id="rId11"/>
    <p:sldId id="262" r:id="rId12"/>
    <p:sldId id="268" r:id="rId13"/>
    <p:sldId id="264" r:id="rId14"/>
    <p:sldId id="278" r:id="rId15"/>
    <p:sldId id="279" r:id="rId16"/>
    <p:sldId id="280" r:id="rId17"/>
    <p:sldId id="282" r:id="rId18"/>
    <p:sldId id="283" r:id="rId19"/>
    <p:sldId id="284" r:id="rId20"/>
    <p:sldId id="28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1" autoAdjust="0"/>
    <p:restoredTop sz="94660"/>
  </p:normalViewPr>
  <p:slideViewPr>
    <p:cSldViewPr>
      <p:cViewPr varScale="1">
        <p:scale>
          <a:sx n="82" d="100"/>
          <a:sy n="82" d="100"/>
        </p:scale>
        <p:origin x="1378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CE517B-80E6-4C94-A03F-8FBB225790DD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969C40-2A21-4387-BF1E-073021463052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1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rPr>
            <a:t>молоко</a:t>
          </a:r>
        </a:p>
      </dgm:t>
    </dgm:pt>
    <dgm:pt modelId="{C78059EF-3429-410D-B971-490AEB155F61}" type="parTrans" cxnId="{006D3D46-B148-4B5C-923C-632222AABF27}">
      <dgm:prSet/>
      <dgm:spPr/>
      <dgm:t>
        <a:bodyPr/>
        <a:lstStyle/>
        <a:p>
          <a:endParaRPr lang="ru-RU"/>
        </a:p>
      </dgm:t>
    </dgm:pt>
    <dgm:pt modelId="{98DBBB68-F97D-404A-BFC6-873D737BC0CC}" type="sibTrans" cxnId="{006D3D46-B148-4B5C-923C-632222AABF27}">
      <dgm:prSet/>
      <dgm:spPr/>
      <dgm:t>
        <a:bodyPr/>
        <a:lstStyle/>
        <a:p>
          <a:endParaRPr lang="ru-RU"/>
        </a:p>
      </dgm:t>
    </dgm:pt>
    <dgm:pt modelId="{9BCFA408-6610-4339-ABFF-1469BD707DCF}">
      <dgm:prSet phldrT="[Текст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/>
            <a:t>  </a:t>
          </a:r>
        </a:p>
      </dgm:t>
    </dgm:pt>
    <dgm:pt modelId="{3E8B67E8-B5B9-4982-AB99-8BF82B45AFD0}" type="parTrans" cxnId="{BA65823F-F132-4CCB-A9BE-F0DCD78F4CF4}">
      <dgm:prSet/>
      <dgm:spPr/>
      <dgm:t>
        <a:bodyPr/>
        <a:lstStyle/>
        <a:p>
          <a:endParaRPr lang="ru-RU"/>
        </a:p>
      </dgm:t>
    </dgm:pt>
    <dgm:pt modelId="{784394A2-A028-4533-9EE7-7716E9AD3D3C}" type="sibTrans" cxnId="{BA65823F-F132-4CCB-A9BE-F0DCD78F4CF4}">
      <dgm:prSet/>
      <dgm:spPr/>
      <dgm:t>
        <a:bodyPr/>
        <a:lstStyle/>
        <a:p>
          <a:endParaRPr lang="ru-RU"/>
        </a:p>
      </dgm:t>
    </dgm:pt>
    <dgm:pt modelId="{8DC7AB2E-BA79-4B5E-9569-B787503D74A2}">
      <dgm:prSet phldrT="[Текст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/>
            <a:t>  </a:t>
          </a:r>
        </a:p>
      </dgm:t>
    </dgm:pt>
    <dgm:pt modelId="{F9883801-7F77-4181-9A6D-E72EC73C6A36}" type="parTrans" cxnId="{EC4F454E-2FF0-479F-9403-DD98377E95AB}">
      <dgm:prSet/>
      <dgm:spPr/>
      <dgm:t>
        <a:bodyPr/>
        <a:lstStyle/>
        <a:p>
          <a:endParaRPr lang="ru-RU"/>
        </a:p>
      </dgm:t>
    </dgm:pt>
    <dgm:pt modelId="{376A5325-545B-4958-BC43-8B270176B4A9}" type="sibTrans" cxnId="{EC4F454E-2FF0-479F-9403-DD98377E95AB}">
      <dgm:prSet/>
      <dgm:spPr/>
      <dgm:t>
        <a:bodyPr/>
        <a:lstStyle/>
        <a:p>
          <a:endParaRPr lang="ru-RU"/>
        </a:p>
      </dgm:t>
    </dgm:pt>
    <dgm:pt modelId="{3289D22A-8CD3-41E6-A254-0EC656FF761A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/>
            <a:t>   </a:t>
          </a:r>
        </a:p>
      </dgm:t>
    </dgm:pt>
    <dgm:pt modelId="{2029A941-5862-41A3-B5BB-D5601D30E30E}" type="parTrans" cxnId="{F203D830-5C71-4739-94EE-8AA4FDC7FC51}">
      <dgm:prSet/>
      <dgm:spPr/>
      <dgm:t>
        <a:bodyPr/>
        <a:lstStyle/>
        <a:p>
          <a:endParaRPr lang="ru-RU"/>
        </a:p>
      </dgm:t>
    </dgm:pt>
    <dgm:pt modelId="{D30F72BD-494B-4D63-BE74-02047ACAD894}" type="sibTrans" cxnId="{F203D830-5C71-4739-94EE-8AA4FDC7FC51}">
      <dgm:prSet/>
      <dgm:spPr/>
      <dgm:t>
        <a:bodyPr/>
        <a:lstStyle/>
        <a:p>
          <a:endParaRPr lang="ru-RU"/>
        </a:p>
      </dgm:t>
    </dgm:pt>
    <dgm:pt modelId="{466EF4A9-3EA8-444B-9FFC-8E5756241B20}">
      <dgm:prSet phldrT="[Текст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/>
            <a:t>  </a:t>
          </a:r>
        </a:p>
      </dgm:t>
    </dgm:pt>
    <dgm:pt modelId="{D66B2E63-F6B9-426E-AEB2-942FB0C4A0D0}" type="parTrans" cxnId="{E91386DD-DC16-4200-B374-859535FF8846}">
      <dgm:prSet/>
      <dgm:spPr/>
      <dgm:t>
        <a:bodyPr/>
        <a:lstStyle/>
        <a:p>
          <a:endParaRPr lang="ru-RU"/>
        </a:p>
      </dgm:t>
    </dgm:pt>
    <dgm:pt modelId="{D6E7ED79-D27C-4BE9-8BAF-6EDDC0CBFC12}" type="sibTrans" cxnId="{E91386DD-DC16-4200-B374-859535FF8846}">
      <dgm:prSet/>
      <dgm:spPr/>
      <dgm:t>
        <a:bodyPr/>
        <a:lstStyle/>
        <a:p>
          <a:endParaRPr lang="ru-RU"/>
        </a:p>
      </dgm:t>
    </dgm:pt>
    <dgm:pt modelId="{AADF66C5-A31D-4389-80BD-37859811F18D}" type="pres">
      <dgm:prSet presAssocID="{90CE517B-80E6-4C94-A03F-8FBB225790D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9111CD-5E44-46DA-9C25-E43535928B3E}" type="pres">
      <dgm:prSet presAssocID="{3B969C40-2A21-4387-BF1E-073021463052}" presName="centerShape" presStyleLbl="node0" presStyleIdx="0" presStyleCnt="1" custScaleX="312647" custLinFactNeighborX="-470" custLinFactNeighborY="305"/>
      <dgm:spPr/>
      <dgm:t>
        <a:bodyPr/>
        <a:lstStyle/>
        <a:p>
          <a:endParaRPr lang="ru-RU"/>
        </a:p>
      </dgm:t>
    </dgm:pt>
    <dgm:pt modelId="{82AD51AD-7F20-42F1-BA77-251B4A89F550}" type="pres">
      <dgm:prSet presAssocID="{3E8B67E8-B5B9-4982-AB99-8BF82B45AFD0}" presName="Name9" presStyleLbl="parChTrans1D2" presStyleIdx="0" presStyleCnt="4"/>
      <dgm:spPr/>
      <dgm:t>
        <a:bodyPr/>
        <a:lstStyle/>
        <a:p>
          <a:endParaRPr lang="ru-RU"/>
        </a:p>
      </dgm:t>
    </dgm:pt>
    <dgm:pt modelId="{1B44F792-5DB5-4572-993C-A007DF46B434}" type="pres">
      <dgm:prSet presAssocID="{3E8B67E8-B5B9-4982-AB99-8BF82B45AFD0}" presName="connTx" presStyleLbl="parChTrans1D2" presStyleIdx="0" presStyleCnt="4"/>
      <dgm:spPr/>
      <dgm:t>
        <a:bodyPr/>
        <a:lstStyle/>
        <a:p>
          <a:endParaRPr lang="ru-RU"/>
        </a:p>
      </dgm:t>
    </dgm:pt>
    <dgm:pt modelId="{1A45D436-C1B3-4DB7-8AE1-00E64CBE8AE4}" type="pres">
      <dgm:prSet presAssocID="{9BCFA408-6610-4339-ABFF-1469BD707DCF}" presName="node" presStyleLbl="node1" presStyleIdx="0" presStyleCnt="4" custScaleX="142828" custRadScaleRad="104544" custRadScaleInc="3955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51E29A-5E92-424F-8668-48BC0AAF4592}" type="pres">
      <dgm:prSet presAssocID="{F9883801-7F77-4181-9A6D-E72EC73C6A36}" presName="Name9" presStyleLbl="parChTrans1D2" presStyleIdx="1" presStyleCnt="4"/>
      <dgm:spPr/>
      <dgm:t>
        <a:bodyPr/>
        <a:lstStyle/>
        <a:p>
          <a:endParaRPr lang="ru-RU"/>
        </a:p>
      </dgm:t>
    </dgm:pt>
    <dgm:pt modelId="{0AA27D87-D03D-4381-9171-60E620AEC8D1}" type="pres">
      <dgm:prSet presAssocID="{F9883801-7F77-4181-9A6D-E72EC73C6A36}" presName="connTx" presStyleLbl="parChTrans1D2" presStyleIdx="1" presStyleCnt="4"/>
      <dgm:spPr/>
      <dgm:t>
        <a:bodyPr/>
        <a:lstStyle/>
        <a:p>
          <a:endParaRPr lang="ru-RU"/>
        </a:p>
      </dgm:t>
    </dgm:pt>
    <dgm:pt modelId="{DA9372BB-DD22-4756-BDEF-70B1A9BA7AEC}" type="pres">
      <dgm:prSet presAssocID="{8DC7AB2E-BA79-4B5E-9569-B787503D74A2}" presName="node" presStyleLbl="node1" presStyleIdx="1" presStyleCnt="4" custScaleX="154465" custScaleY="105238" custRadScaleRad="211795" custRadScaleInc="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ACD07-656C-42EC-8FE5-886CF01F10C5}" type="pres">
      <dgm:prSet presAssocID="{2029A941-5862-41A3-B5BB-D5601D30E30E}" presName="Name9" presStyleLbl="parChTrans1D2" presStyleIdx="2" presStyleCnt="4"/>
      <dgm:spPr/>
      <dgm:t>
        <a:bodyPr/>
        <a:lstStyle/>
        <a:p>
          <a:endParaRPr lang="ru-RU"/>
        </a:p>
      </dgm:t>
    </dgm:pt>
    <dgm:pt modelId="{D50490C2-8963-4BDD-ADCA-7CD138AAF37F}" type="pres">
      <dgm:prSet presAssocID="{2029A941-5862-41A3-B5BB-D5601D30E30E}" presName="connTx" presStyleLbl="parChTrans1D2" presStyleIdx="2" presStyleCnt="4"/>
      <dgm:spPr/>
      <dgm:t>
        <a:bodyPr/>
        <a:lstStyle/>
        <a:p>
          <a:endParaRPr lang="ru-RU"/>
        </a:p>
      </dgm:t>
    </dgm:pt>
    <dgm:pt modelId="{9DC99F5D-AF4F-450C-BD96-8E1C3D01EE54}" type="pres">
      <dgm:prSet presAssocID="{3289D22A-8CD3-41E6-A254-0EC656FF761A}" presName="node" presStyleLbl="node1" presStyleIdx="2" presStyleCnt="4" custScaleX="157149" custRadScaleRad="102076" custRadScaleInc="3982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BAD88-458E-4F34-97B3-74704E4201C7}" type="pres">
      <dgm:prSet presAssocID="{D66B2E63-F6B9-426E-AEB2-942FB0C4A0D0}" presName="Name9" presStyleLbl="parChTrans1D2" presStyleIdx="3" presStyleCnt="4"/>
      <dgm:spPr/>
      <dgm:t>
        <a:bodyPr/>
        <a:lstStyle/>
        <a:p>
          <a:endParaRPr lang="ru-RU"/>
        </a:p>
      </dgm:t>
    </dgm:pt>
    <dgm:pt modelId="{AAF27B51-903A-4486-B8A8-ACD4335BE055}" type="pres">
      <dgm:prSet presAssocID="{D66B2E63-F6B9-426E-AEB2-942FB0C4A0D0}" presName="connTx" presStyleLbl="parChTrans1D2" presStyleIdx="3" presStyleCnt="4"/>
      <dgm:spPr/>
      <dgm:t>
        <a:bodyPr/>
        <a:lstStyle/>
        <a:p>
          <a:endParaRPr lang="ru-RU"/>
        </a:p>
      </dgm:t>
    </dgm:pt>
    <dgm:pt modelId="{CE39D9E3-680E-4FB4-B222-A766795EB853}" type="pres">
      <dgm:prSet presAssocID="{466EF4A9-3EA8-444B-9FFC-8E5756241B20}" presName="node" presStyleLbl="node1" presStyleIdx="3" presStyleCnt="4" custScaleX="145389" custRadScaleRad="217745" custRadScaleInc="-2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0F1A8B-2117-479F-AE13-183664DA6076}" type="presOf" srcId="{2029A941-5862-41A3-B5BB-D5601D30E30E}" destId="{D50490C2-8963-4BDD-ADCA-7CD138AAF37F}" srcOrd="1" destOrd="0" presId="urn:microsoft.com/office/officeart/2005/8/layout/radial1"/>
    <dgm:cxn modelId="{EC4F454E-2FF0-479F-9403-DD98377E95AB}" srcId="{3B969C40-2A21-4387-BF1E-073021463052}" destId="{8DC7AB2E-BA79-4B5E-9569-B787503D74A2}" srcOrd="1" destOrd="0" parTransId="{F9883801-7F77-4181-9A6D-E72EC73C6A36}" sibTransId="{376A5325-545B-4958-BC43-8B270176B4A9}"/>
    <dgm:cxn modelId="{7A60B45F-A6B1-4BE6-9F1E-9C7509B69F51}" type="presOf" srcId="{3289D22A-8CD3-41E6-A254-0EC656FF761A}" destId="{9DC99F5D-AF4F-450C-BD96-8E1C3D01EE54}" srcOrd="0" destOrd="0" presId="urn:microsoft.com/office/officeart/2005/8/layout/radial1"/>
    <dgm:cxn modelId="{0DBE890C-4D85-4CA8-86E9-5EC640FC071A}" type="presOf" srcId="{D66B2E63-F6B9-426E-AEB2-942FB0C4A0D0}" destId="{AAF27B51-903A-4486-B8A8-ACD4335BE055}" srcOrd="1" destOrd="0" presId="urn:microsoft.com/office/officeart/2005/8/layout/radial1"/>
    <dgm:cxn modelId="{BA65823F-F132-4CCB-A9BE-F0DCD78F4CF4}" srcId="{3B969C40-2A21-4387-BF1E-073021463052}" destId="{9BCFA408-6610-4339-ABFF-1469BD707DCF}" srcOrd="0" destOrd="0" parTransId="{3E8B67E8-B5B9-4982-AB99-8BF82B45AFD0}" sibTransId="{784394A2-A028-4533-9EE7-7716E9AD3D3C}"/>
    <dgm:cxn modelId="{E91386DD-DC16-4200-B374-859535FF8846}" srcId="{3B969C40-2A21-4387-BF1E-073021463052}" destId="{466EF4A9-3EA8-444B-9FFC-8E5756241B20}" srcOrd="3" destOrd="0" parTransId="{D66B2E63-F6B9-426E-AEB2-942FB0C4A0D0}" sibTransId="{D6E7ED79-D27C-4BE9-8BAF-6EDDC0CBFC12}"/>
    <dgm:cxn modelId="{F203D830-5C71-4739-94EE-8AA4FDC7FC51}" srcId="{3B969C40-2A21-4387-BF1E-073021463052}" destId="{3289D22A-8CD3-41E6-A254-0EC656FF761A}" srcOrd="2" destOrd="0" parTransId="{2029A941-5862-41A3-B5BB-D5601D30E30E}" sibTransId="{D30F72BD-494B-4D63-BE74-02047ACAD894}"/>
    <dgm:cxn modelId="{660ADCC6-86C6-4234-B049-7D00F87B6CFA}" type="presOf" srcId="{3B969C40-2A21-4387-BF1E-073021463052}" destId="{B89111CD-5E44-46DA-9C25-E43535928B3E}" srcOrd="0" destOrd="0" presId="urn:microsoft.com/office/officeart/2005/8/layout/radial1"/>
    <dgm:cxn modelId="{38F69E5F-D103-40F8-B09C-F4AC7EAD20E7}" type="presOf" srcId="{9BCFA408-6610-4339-ABFF-1469BD707DCF}" destId="{1A45D436-C1B3-4DB7-8AE1-00E64CBE8AE4}" srcOrd="0" destOrd="0" presId="urn:microsoft.com/office/officeart/2005/8/layout/radial1"/>
    <dgm:cxn modelId="{D79607A9-86E7-4BD9-B111-1A81BE98AC04}" type="presOf" srcId="{F9883801-7F77-4181-9A6D-E72EC73C6A36}" destId="{A251E29A-5E92-424F-8668-48BC0AAF4592}" srcOrd="0" destOrd="0" presId="urn:microsoft.com/office/officeart/2005/8/layout/radial1"/>
    <dgm:cxn modelId="{0882A196-2A79-4533-BBC3-D765CD58219A}" type="presOf" srcId="{2029A941-5862-41A3-B5BB-D5601D30E30E}" destId="{7B5ACD07-656C-42EC-8FE5-886CF01F10C5}" srcOrd="0" destOrd="0" presId="urn:microsoft.com/office/officeart/2005/8/layout/radial1"/>
    <dgm:cxn modelId="{4F8D49C6-8E23-403C-BE7E-AD08F0EF5181}" type="presOf" srcId="{466EF4A9-3EA8-444B-9FFC-8E5756241B20}" destId="{CE39D9E3-680E-4FB4-B222-A766795EB853}" srcOrd="0" destOrd="0" presId="urn:microsoft.com/office/officeart/2005/8/layout/radial1"/>
    <dgm:cxn modelId="{D8481DED-1F75-4A01-AF8B-DD731CF619A8}" type="presOf" srcId="{3E8B67E8-B5B9-4982-AB99-8BF82B45AFD0}" destId="{1B44F792-5DB5-4572-993C-A007DF46B434}" srcOrd="1" destOrd="0" presId="urn:microsoft.com/office/officeart/2005/8/layout/radial1"/>
    <dgm:cxn modelId="{6C873118-C00A-4C60-A901-D97DC6BCD143}" type="presOf" srcId="{90CE517B-80E6-4C94-A03F-8FBB225790DD}" destId="{AADF66C5-A31D-4389-80BD-37859811F18D}" srcOrd="0" destOrd="0" presId="urn:microsoft.com/office/officeart/2005/8/layout/radial1"/>
    <dgm:cxn modelId="{0D780765-223D-4CB9-B8AF-2E54CA691B90}" type="presOf" srcId="{8DC7AB2E-BA79-4B5E-9569-B787503D74A2}" destId="{DA9372BB-DD22-4756-BDEF-70B1A9BA7AEC}" srcOrd="0" destOrd="0" presId="urn:microsoft.com/office/officeart/2005/8/layout/radial1"/>
    <dgm:cxn modelId="{BCEA9CE5-AFF8-4D7C-9F73-729339AB52B6}" type="presOf" srcId="{F9883801-7F77-4181-9A6D-E72EC73C6A36}" destId="{0AA27D87-D03D-4381-9171-60E620AEC8D1}" srcOrd="1" destOrd="0" presId="urn:microsoft.com/office/officeart/2005/8/layout/radial1"/>
    <dgm:cxn modelId="{D2FDF29D-7546-44AF-85C1-73E9758FE50D}" type="presOf" srcId="{3E8B67E8-B5B9-4982-AB99-8BF82B45AFD0}" destId="{82AD51AD-7F20-42F1-BA77-251B4A89F550}" srcOrd="0" destOrd="0" presId="urn:microsoft.com/office/officeart/2005/8/layout/radial1"/>
    <dgm:cxn modelId="{006D3D46-B148-4B5C-923C-632222AABF27}" srcId="{90CE517B-80E6-4C94-A03F-8FBB225790DD}" destId="{3B969C40-2A21-4387-BF1E-073021463052}" srcOrd="0" destOrd="0" parTransId="{C78059EF-3429-410D-B971-490AEB155F61}" sibTransId="{98DBBB68-F97D-404A-BFC6-873D737BC0CC}"/>
    <dgm:cxn modelId="{DAF03777-62CA-47CD-93A6-0C3C2461ACD4}" type="presOf" srcId="{D66B2E63-F6B9-426E-AEB2-942FB0C4A0D0}" destId="{2C5BAD88-458E-4F34-97B3-74704E4201C7}" srcOrd="0" destOrd="0" presId="urn:microsoft.com/office/officeart/2005/8/layout/radial1"/>
    <dgm:cxn modelId="{33F4F5C1-EEAC-4250-9653-042970138B4A}" type="presParOf" srcId="{AADF66C5-A31D-4389-80BD-37859811F18D}" destId="{B89111CD-5E44-46DA-9C25-E43535928B3E}" srcOrd="0" destOrd="0" presId="urn:microsoft.com/office/officeart/2005/8/layout/radial1"/>
    <dgm:cxn modelId="{B7C64A7E-494D-4214-B2F5-6CB0DD369B39}" type="presParOf" srcId="{AADF66C5-A31D-4389-80BD-37859811F18D}" destId="{82AD51AD-7F20-42F1-BA77-251B4A89F550}" srcOrd="1" destOrd="0" presId="urn:microsoft.com/office/officeart/2005/8/layout/radial1"/>
    <dgm:cxn modelId="{0A866EB4-D58D-47D5-B8A0-4675FA887876}" type="presParOf" srcId="{82AD51AD-7F20-42F1-BA77-251B4A89F550}" destId="{1B44F792-5DB5-4572-993C-A007DF46B434}" srcOrd="0" destOrd="0" presId="urn:microsoft.com/office/officeart/2005/8/layout/radial1"/>
    <dgm:cxn modelId="{BCCE54E2-CA31-4CF6-9654-B9CF192D73E3}" type="presParOf" srcId="{AADF66C5-A31D-4389-80BD-37859811F18D}" destId="{1A45D436-C1B3-4DB7-8AE1-00E64CBE8AE4}" srcOrd="2" destOrd="0" presId="urn:microsoft.com/office/officeart/2005/8/layout/radial1"/>
    <dgm:cxn modelId="{C1742AD5-821A-43DB-B823-0E2B27074915}" type="presParOf" srcId="{AADF66C5-A31D-4389-80BD-37859811F18D}" destId="{A251E29A-5E92-424F-8668-48BC0AAF4592}" srcOrd="3" destOrd="0" presId="urn:microsoft.com/office/officeart/2005/8/layout/radial1"/>
    <dgm:cxn modelId="{BC89D315-A50E-4A71-8330-B8A0105BDC05}" type="presParOf" srcId="{A251E29A-5E92-424F-8668-48BC0AAF4592}" destId="{0AA27D87-D03D-4381-9171-60E620AEC8D1}" srcOrd="0" destOrd="0" presId="urn:microsoft.com/office/officeart/2005/8/layout/radial1"/>
    <dgm:cxn modelId="{F1E6E80C-7D68-40B9-A0AB-1EB08CBE620F}" type="presParOf" srcId="{AADF66C5-A31D-4389-80BD-37859811F18D}" destId="{DA9372BB-DD22-4756-BDEF-70B1A9BA7AEC}" srcOrd="4" destOrd="0" presId="urn:microsoft.com/office/officeart/2005/8/layout/radial1"/>
    <dgm:cxn modelId="{AEE4083E-CE50-4619-9757-8F96D6E63F3F}" type="presParOf" srcId="{AADF66C5-A31D-4389-80BD-37859811F18D}" destId="{7B5ACD07-656C-42EC-8FE5-886CF01F10C5}" srcOrd="5" destOrd="0" presId="urn:microsoft.com/office/officeart/2005/8/layout/radial1"/>
    <dgm:cxn modelId="{A0AD10FD-D170-4D2B-88E8-BF3D90AFCA06}" type="presParOf" srcId="{7B5ACD07-656C-42EC-8FE5-886CF01F10C5}" destId="{D50490C2-8963-4BDD-ADCA-7CD138AAF37F}" srcOrd="0" destOrd="0" presId="urn:microsoft.com/office/officeart/2005/8/layout/radial1"/>
    <dgm:cxn modelId="{00387DF7-F319-4BAF-B335-1B36290B9EF9}" type="presParOf" srcId="{AADF66C5-A31D-4389-80BD-37859811F18D}" destId="{9DC99F5D-AF4F-450C-BD96-8E1C3D01EE54}" srcOrd="6" destOrd="0" presId="urn:microsoft.com/office/officeart/2005/8/layout/radial1"/>
    <dgm:cxn modelId="{CA6F7A35-D214-44F3-8203-4A167D69FA19}" type="presParOf" srcId="{AADF66C5-A31D-4389-80BD-37859811F18D}" destId="{2C5BAD88-458E-4F34-97B3-74704E4201C7}" srcOrd="7" destOrd="0" presId="urn:microsoft.com/office/officeart/2005/8/layout/radial1"/>
    <dgm:cxn modelId="{D66B52E7-94C5-4138-9A28-DF9C8F52D1BF}" type="presParOf" srcId="{2C5BAD88-458E-4F34-97B3-74704E4201C7}" destId="{AAF27B51-903A-4486-B8A8-ACD4335BE055}" srcOrd="0" destOrd="0" presId="urn:microsoft.com/office/officeart/2005/8/layout/radial1"/>
    <dgm:cxn modelId="{CBA5BB87-0254-4337-A5F6-77CDBA0A47A6}" type="presParOf" srcId="{AADF66C5-A31D-4389-80BD-37859811F18D}" destId="{CE39D9E3-680E-4FB4-B222-A766795EB85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CE517B-80E6-4C94-A03F-8FBB225790DD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969C40-2A21-4387-BF1E-073021463052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i="1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rPr>
            <a:t>молоко</a:t>
          </a:r>
          <a:r>
            <a:rPr lang="ru-RU" sz="2400" i="1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rPr>
            <a:t> </a:t>
          </a:r>
        </a:p>
      </dgm:t>
    </dgm:pt>
    <dgm:pt modelId="{C78059EF-3429-410D-B971-490AEB155F61}" type="parTrans" cxnId="{006D3D46-B148-4B5C-923C-632222AABF27}">
      <dgm:prSet/>
      <dgm:spPr/>
      <dgm:t>
        <a:bodyPr/>
        <a:lstStyle/>
        <a:p>
          <a:endParaRPr lang="ru-RU"/>
        </a:p>
      </dgm:t>
    </dgm:pt>
    <dgm:pt modelId="{98DBBB68-F97D-404A-BFC6-873D737BC0CC}" type="sibTrans" cxnId="{006D3D46-B148-4B5C-923C-632222AABF27}">
      <dgm:prSet/>
      <dgm:spPr/>
      <dgm:t>
        <a:bodyPr/>
        <a:lstStyle/>
        <a:p>
          <a:endParaRPr lang="ru-RU"/>
        </a:p>
      </dgm:t>
    </dgm:pt>
    <dgm:pt modelId="{9BCFA408-6610-4339-ABFF-1469BD707DCF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сыр</a:t>
          </a:r>
        </a:p>
      </dgm:t>
    </dgm:pt>
    <dgm:pt modelId="{3E8B67E8-B5B9-4982-AB99-8BF82B45AFD0}" type="parTrans" cxnId="{BA65823F-F132-4CCB-A9BE-F0DCD78F4CF4}">
      <dgm:prSet/>
      <dgm:spPr/>
      <dgm:t>
        <a:bodyPr/>
        <a:lstStyle/>
        <a:p>
          <a:endParaRPr lang="ru-RU"/>
        </a:p>
      </dgm:t>
    </dgm:pt>
    <dgm:pt modelId="{784394A2-A028-4533-9EE7-7716E9AD3D3C}" type="sibTrans" cxnId="{BA65823F-F132-4CCB-A9BE-F0DCD78F4CF4}">
      <dgm:prSet/>
      <dgm:spPr/>
      <dgm:t>
        <a:bodyPr/>
        <a:lstStyle/>
        <a:p>
          <a:endParaRPr lang="ru-RU"/>
        </a:p>
      </dgm:t>
    </dgm:pt>
    <dgm:pt modelId="{8DC7AB2E-BA79-4B5E-9569-B787503D74A2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кефир</a:t>
          </a:r>
        </a:p>
      </dgm:t>
    </dgm:pt>
    <dgm:pt modelId="{F9883801-7F77-4181-9A6D-E72EC73C6A36}" type="parTrans" cxnId="{EC4F454E-2FF0-479F-9403-DD98377E95AB}">
      <dgm:prSet/>
      <dgm:spPr/>
      <dgm:t>
        <a:bodyPr/>
        <a:lstStyle/>
        <a:p>
          <a:endParaRPr lang="ru-RU"/>
        </a:p>
      </dgm:t>
    </dgm:pt>
    <dgm:pt modelId="{376A5325-545B-4958-BC43-8B270176B4A9}" type="sibTrans" cxnId="{EC4F454E-2FF0-479F-9403-DD98377E95AB}">
      <dgm:prSet/>
      <dgm:spPr/>
      <dgm:t>
        <a:bodyPr/>
        <a:lstStyle/>
        <a:p>
          <a:endParaRPr lang="ru-RU"/>
        </a:p>
      </dgm:t>
    </dgm:pt>
    <dgm:pt modelId="{3289D22A-8CD3-41E6-A254-0EC656FF761A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/>
            <a:t>   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сметана</a:t>
          </a:r>
        </a:p>
      </dgm:t>
    </dgm:pt>
    <dgm:pt modelId="{2029A941-5862-41A3-B5BB-D5601D30E30E}" type="parTrans" cxnId="{F203D830-5C71-4739-94EE-8AA4FDC7FC51}">
      <dgm:prSet/>
      <dgm:spPr/>
      <dgm:t>
        <a:bodyPr/>
        <a:lstStyle/>
        <a:p>
          <a:endParaRPr lang="ru-RU"/>
        </a:p>
      </dgm:t>
    </dgm:pt>
    <dgm:pt modelId="{D30F72BD-494B-4D63-BE74-02047ACAD894}" type="sibTrans" cxnId="{F203D830-5C71-4739-94EE-8AA4FDC7FC51}">
      <dgm:prSet/>
      <dgm:spPr/>
      <dgm:t>
        <a:bodyPr/>
        <a:lstStyle/>
        <a:p>
          <a:endParaRPr lang="ru-RU"/>
        </a:p>
      </dgm:t>
    </dgm:pt>
    <dgm:pt modelId="{466EF4A9-3EA8-444B-9FFC-8E5756241B20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творог </a:t>
          </a:r>
        </a:p>
      </dgm:t>
    </dgm:pt>
    <dgm:pt modelId="{D66B2E63-F6B9-426E-AEB2-942FB0C4A0D0}" type="parTrans" cxnId="{E91386DD-DC16-4200-B374-859535FF8846}">
      <dgm:prSet/>
      <dgm:spPr/>
      <dgm:t>
        <a:bodyPr/>
        <a:lstStyle/>
        <a:p>
          <a:endParaRPr lang="ru-RU"/>
        </a:p>
      </dgm:t>
    </dgm:pt>
    <dgm:pt modelId="{D6E7ED79-D27C-4BE9-8BAF-6EDDC0CBFC12}" type="sibTrans" cxnId="{E91386DD-DC16-4200-B374-859535FF8846}">
      <dgm:prSet/>
      <dgm:spPr/>
      <dgm:t>
        <a:bodyPr/>
        <a:lstStyle/>
        <a:p>
          <a:endParaRPr lang="ru-RU"/>
        </a:p>
      </dgm:t>
    </dgm:pt>
    <dgm:pt modelId="{AADF66C5-A31D-4389-80BD-37859811F18D}" type="pres">
      <dgm:prSet presAssocID="{90CE517B-80E6-4C94-A03F-8FBB225790D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9111CD-5E44-46DA-9C25-E43535928B3E}" type="pres">
      <dgm:prSet presAssocID="{3B969C40-2A21-4387-BF1E-073021463052}" presName="centerShape" presStyleLbl="node0" presStyleIdx="0" presStyleCnt="1" custScaleX="269255"/>
      <dgm:spPr/>
      <dgm:t>
        <a:bodyPr/>
        <a:lstStyle/>
        <a:p>
          <a:endParaRPr lang="ru-RU"/>
        </a:p>
      </dgm:t>
    </dgm:pt>
    <dgm:pt modelId="{82AD51AD-7F20-42F1-BA77-251B4A89F550}" type="pres">
      <dgm:prSet presAssocID="{3E8B67E8-B5B9-4982-AB99-8BF82B45AFD0}" presName="Name9" presStyleLbl="parChTrans1D2" presStyleIdx="0" presStyleCnt="4"/>
      <dgm:spPr/>
      <dgm:t>
        <a:bodyPr/>
        <a:lstStyle/>
        <a:p>
          <a:endParaRPr lang="ru-RU"/>
        </a:p>
      </dgm:t>
    </dgm:pt>
    <dgm:pt modelId="{1B44F792-5DB5-4572-993C-A007DF46B434}" type="pres">
      <dgm:prSet presAssocID="{3E8B67E8-B5B9-4982-AB99-8BF82B45AFD0}" presName="connTx" presStyleLbl="parChTrans1D2" presStyleIdx="0" presStyleCnt="4"/>
      <dgm:spPr/>
      <dgm:t>
        <a:bodyPr/>
        <a:lstStyle/>
        <a:p>
          <a:endParaRPr lang="ru-RU"/>
        </a:p>
      </dgm:t>
    </dgm:pt>
    <dgm:pt modelId="{1A45D436-C1B3-4DB7-8AE1-00E64CBE8AE4}" type="pres">
      <dgm:prSet presAssocID="{9BCFA408-6610-4339-ABFF-1469BD707DCF}" presName="node" presStyleLbl="node1" presStyleIdx="0" presStyleCnt="4" custScaleX="212496" custRadScaleRad="105963" custRadScaleInc="26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51E29A-5E92-424F-8668-48BC0AAF4592}" type="pres">
      <dgm:prSet presAssocID="{F9883801-7F77-4181-9A6D-E72EC73C6A36}" presName="Name9" presStyleLbl="parChTrans1D2" presStyleIdx="1" presStyleCnt="4"/>
      <dgm:spPr/>
      <dgm:t>
        <a:bodyPr/>
        <a:lstStyle/>
        <a:p>
          <a:endParaRPr lang="ru-RU"/>
        </a:p>
      </dgm:t>
    </dgm:pt>
    <dgm:pt modelId="{0AA27D87-D03D-4381-9171-60E620AEC8D1}" type="pres">
      <dgm:prSet presAssocID="{F9883801-7F77-4181-9A6D-E72EC73C6A36}" presName="connTx" presStyleLbl="parChTrans1D2" presStyleIdx="1" presStyleCnt="4"/>
      <dgm:spPr/>
      <dgm:t>
        <a:bodyPr/>
        <a:lstStyle/>
        <a:p>
          <a:endParaRPr lang="ru-RU"/>
        </a:p>
      </dgm:t>
    </dgm:pt>
    <dgm:pt modelId="{DA9372BB-DD22-4756-BDEF-70B1A9BA7AEC}" type="pres">
      <dgm:prSet presAssocID="{8DC7AB2E-BA79-4B5E-9569-B787503D74A2}" presName="node" presStyleLbl="node1" presStyleIdx="1" presStyleCnt="4" custScaleX="252513" custScaleY="112602" custRadScaleRad="271706" custRadScaleInc="1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ACD07-656C-42EC-8FE5-886CF01F10C5}" type="pres">
      <dgm:prSet presAssocID="{2029A941-5862-41A3-B5BB-D5601D30E30E}" presName="Name9" presStyleLbl="parChTrans1D2" presStyleIdx="2" presStyleCnt="4"/>
      <dgm:spPr/>
      <dgm:t>
        <a:bodyPr/>
        <a:lstStyle/>
        <a:p>
          <a:endParaRPr lang="ru-RU"/>
        </a:p>
      </dgm:t>
    </dgm:pt>
    <dgm:pt modelId="{D50490C2-8963-4BDD-ADCA-7CD138AAF37F}" type="pres">
      <dgm:prSet presAssocID="{2029A941-5862-41A3-B5BB-D5601D30E30E}" presName="connTx" presStyleLbl="parChTrans1D2" presStyleIdx="2" presStyleCnt="4"/>
      <dgm:spPr/>
      <dgm:t>
        <a:bodyPr/>
        <a:lstStyle/>
        <a:p>
          <a:endParaRPr lang="ru-RU"/>
        </a:p>
      </dgm:t>
    </dgm:pt>
    <dgm:pt modelId="{9DC99F5D-AF4F-450C-BD96-8E1C3D01EE54}" type="pres">
      <dgm:prSet presAssocID="{3289D22A-8CD3-41E6-A254-0EC656FF761A}" presName="node" presStyleLbl="node1" presStyleIdx="2" presStyleCnt="4" custScaleX="229189" custScaleY="106270" custRadScaleRad="98409" custRadScaleInc="-2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BAD88-458E-4F34-97B3-74704E4201C7}" type="pres">
      <dgm:prSet presAssocID="{D66B2E63-F6B9-426E-AEB2-942FB0C4A0D0}" presName="Name9" presStyleLbl="parChTrans1D2" presStyleIdx="3" presStyleCnt="4"/>
      <dgm:spPr/>
      <dgm:t>
        <a:bodyPr/>
        <a:lstStyle/>
        <a:p>
          <a:endParaRPr lang="ru-RU"/>
        </a:p>
      </dgm:t>
    </dgm:pt>
    <dgm:pt modelId="{AAF27B51-903A-4486-B8A8-ACD4335BE055}" type="pres">
      <dgm:prSet presAssocID="{D66B2E63-F6B9-426E-AEB2-942FB0C4A0D0}" presName="connTx" presStyleLbl="parChTrans1D2" presStyleIdx="3" presStyleCnt="4"/>
      <dgm:spPr/>
      <dgm:t>
        <a:bodyPr/>
        <a:lstStyle/>
        <a:p>
          <a:endParaRPr lang="ru-RU"/>
        </a:p>
      </dgm:t>
    </dgm:pt>
    <dgm:pt modelId="{CE39D9E3-680E-4FB4-B222-A766795EB853}" type="pres">
      <dgm:prSet presAssocID="{466EF4A9-3EA8-444B-9FFC-8E5756241B20}" presName="node" presStyleLbl="node1" presStyleIdx="3" presStyleCnt="4" custScaleX="262500" custScaleY="110240" custRadScaleRad="257230" custRadScaleInc="-2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67D1A3-6129-418A-BDBA-2A1A9A458AE9}" type="presOf" srcId="{90CE517B-80E6-4C94-A03F-8FBB225790DD}" destId="{AADF66C5-A31D-4389-80BD-37859811F18D}" srcOrd="0" destOrd="0" presId="urn:microsoft.com/office/officeart/2005/8/layout/radial1"/>
    <dgm:cxn modelId="{D6786BB0-50F4-4AE4-AC5B-2330EB7A046E}" type="presOf" srcId="{3E8B67E8-B5B9-4982-AB99-8BF82B45AFD0}" destId="{1B44F792-5DB5-4572-993C-A007DF46B434}" srcOrd="1" destOrd="0" presId="urn:microsoft.com/office/officeart/2005/8/layout/radial1"/>
    <dgm:cxn modelId="{DF87A81E-CE4F-4991-8BB5-80887243F70A}" type="presOf" srcId="{466EF4A9-3EA8-444B-9FFC-8E5756241B20}" destId="{CE39D9E3-680E-4FB4-B222-A766795EB853}" srcOrd="0" destOrd="0" presId="urn:microsoft.com/office/officeart/2005/8/layout/radial1"/>
    <dgm:cxn modelId="{BF067C06-0E33-4856-88FF-C990CC9AD2B0}" type="presOf" srcId="{3289D22A-8CD3-41E6-A254-0EC656FF761A}" destId="{9DC99F5D-AF4F-450C-BD96-8E1C3D01EE54}" srcOrd="0" destOrd="0" presId="urn:microsoft.com/office/officeart/2005/8/layout/radial1"/>
    <dgm:cxn modelId="{D9EC84BE-12C0-4C91-83C5-17089242B9F9}" type="presOf" srcId="{2029A941-5862-41A3-B5BB-D5601D30E30E}" destId="{D50490C2-8963-4BDD-ADCA-7CD138AAF37F}" srcOrd="1" destOrd="0" presId="urn:microsoft.com/office/officeart/2005/8/layout/radial1"/>
    <dgm:cxn modelId="{BA65823F-F132-4CCB-A9BE-F0DCD78F4CF4}" srcId="{3B969C40-2A21-4387-BF1E-073021463052}" destId="{9BCFA408-6610-4339-ABFF-1469BD707DCF}" srcOrd="0" destOrd="0" parTransId="{3E8B67E8-B5B9-4982-AB99-8BF82B45AFD0}" sibTransId="{784394A2-A028-4533-9EE7-7716E9AD3D3C}"/>
    <dgm:cxn modelId="{4250804A-D056-4FAC-81C1-398C5C56EBDA}" type="presOf" srcId="{D66B2E63-F6B9-426E-AEB2-942FB0C4A0D0}" destId="{AAF27B51-903A-4486-B8A8-ACD4335BE055}" srcOrd="1" destOrd="0" presId="urn:microsoft.com/office/officeart/2005/8/layout/radial1"/>
    <dgm:cxn modelId="{5962F119-C1FC-4195-8300-F42544F372C5}" type="presOf" srcId="{F9883801-7F77-4181-9A6D-E72EC73C6A36}" destId="{0AA27D87-D03D-4381-9171-60E620AEC8D1}" srcOrd="1" destOrd="0" presId="urn:microsoft.com/office/officeart/2005/8/layout/radial1"/>
    <dgm:cxn modelId="{6F82CFB5-22B6-48A0-B634-7555CDD79EF7}" type="presOf" srcId="{D66B2E63-F6B9-426E-AEB2-942FB0C4A0D0}" destId="{2C5BAD88-458E-4F34-97B3-74704E4201C7}" srcOrd="0" destOrd="0" presId="urn:microsoft.com/office/officeart/2005/8/layout/radial1"/>
    <dgm:cxn modelId="{F203D830-5C71-4739-94EE-8AA4FDC7FC51}" srcId="{3B969C40-2A21-4387-BF1E-073021463052}" destId="{3289D22A-8CD3-41E6-A254-0EC656FF761A}" srcOrd="2" destOrd="0" parTransId="{2029A941-5862-41A3-B5BB-D5601D30E30E}" sibTransId="{D30F72BD-494B-4D63-BE74-02047ACAD894}"/>
    <dgm:cxn modelId="{C70F620D-C935-46A0-9626-776FBF404A3E}" type="presOf" srcId="{3E8B67E8-B5B9-4982-AB99-8BF82B45AFD0}" destId="{82AD51AD-7F20-42F1-BA77-251B4A89F550}" srcOrd="0" destOrd="0" presId="urn:microsoft.com/office/officeart/2005/8/layout/radial1"/>
    <dgm:cxn modelId="{EC4F454E-2FF0-479F-9403-DD98377E95AB}" srcId="{3B969C40-2A21-4387-BF1E-073021463052}" destId="{8DC7AB2E-BA79-4B5E-9569-B787503D74A2}" srcOrd="1" destOrd="0" parTransId="{F9883801-7F77-4181-9A6D-E72EC73C6A36}" sibTransId="{376A5325-545B-4958-BC43-8B270176B4A9}"/>
    <dgm:cxn modelId="{A75A1089-98CB-4274-8A4B-3167CC16291A}" type="presOf" srcId="{9BCFA408-6610-4339-ABFF-1469BD707DCF}" destId="{1A45D436-C1B3-4DB7-8AE1-00E64CBE8AE4}" srcOrd="0" destOrd="0" presId="urn:microsoft.com/office/officeart/2005/8/layout/radial1"/>
    <dgm:cxn modelId="{95137210-22B6-4826-92A6-EDFE49E8FE18}" type="presOf" srcId="{2029A941-5862-41A3-B5BB-D5601D30E30E}" destId="{7B5ACD07-656C-42EC-8FE5-886CF01F10C5}" srcOrd="0" destOrd="0" presId="urn:microsoft.com/office/officeart/2005/8/layout/radial1"/>
    <dgm:cxn modelId="{006D3D46-B148-4B5C-923C-632222AABF27}" srcId="{90CE517B-80E6-4C94-A03F-8FBB225790DD}" destId="{3B969C40-2A21-4387-BF1E-073021463052}" srcOrd="0" destOrd="0" parTransId="{C78059EF-3429-410D-B971-490AEB155F61}" sibTransId="{98DBBB68-F97D-404A-BFC6-873D737BC0CC}"/>
    <dgm:cxn modelId="{E91386DD-DC16-4200-B374-859535FF8846}" srcId="{3B969C40-2A21-4387-BF1E-073021463052}" destId="{466EF4A9-3EA8-444B-9FFC-8E5756241B20}" srcOrd="3" destOrd="0" parTransId="{D66B2E63-F6B9-426E-AEB2-942FB0C4A0D0}" sibTransId="{D6E7ED79-D27C-4BE9-8BAF-6EDDC0CBFC12}"/>
    <dgm:cxn modelId="{7218B600-F928-45EA-98AF-7F1D1DCE0026}" type="presOf" srcId="{8DC7AB2E-BA79-4B5E-9569-B787503D74A2}" destId="{DA9372BB-DD22-4756-BDEF-70B1A9BA7AEC}" srcOrd="0" destOrd="0" presId="urn:microsoft.com/office/officeart/2005/8/layout/radial1"/>
    <dgm:cxn modelId="{27B79989-0D06-46A8-9C95-C0F71B39D44D}" type="presOf" srcId="{3B969C40-2A21-4387-BF1E-073021463052}" destId="{B89111CD-5E44-46DA-9C25-E43535928B3E}" srcOrd="0" destOrd="0" presId="urn:microsoft.com/office/officeart/2005/8/layout/radial1"/>
    <dgm:cxn modelId="{59AF3DD7-BA19-4D0B-93F1-D8BA7AAB5666}" type="presOf" srcId="{F9883801-7F77-4181-9A6D-E72EC73C6A36}" destId="{A251E29A-5E92-424F-8668-48BC0AAF4592}" srcOrd="0" destOrd="0" presId="urn:microsoft.com/office/officeart/2005/8/layout/radial1"/>
    <dgm:cxn modelId="{89D5B5F4-0F77-4778-B454-A8F55DE85A37}" type="presParOf" srcId="{AADF66C5-A31D-4389-80BD-37859811F18D}" destId="{B89111CD-5E44-46DA-9C25-E43535928B3E}" srcOrd="0" destOrd="0" presId="urn:microsoft.com/office/officeart/2005/8/layout/radial1"/>
    <dgm:cxn modelId="{FF6BC286-1ED2-41C4-8509-DE6B30C6007C}" type="presParOf" srcId="{AADF66C5-A31D-4389-80BD-37859811F18D}" destId="{82AD51AD-7F20-42F1-BA77-251B4A89F550}" srcOrd="1" destOrd="0" presId="urn:microsoft.com/office/officeart/2005/8/layout/radial1"/>
    <dgm:cxn modelId="{A1155798-08AF-4F5D-98DB-A7B08DAC8C7F}" type="presParOf" srcId="{82AD51AD-7F20-42F1-BA77-251B4A89F550}" destId="{1B44F792-5DB5-4572-993C-A007DF46B434}" srcOrd="0" destOrd="0" presId="urn:microsoft.com/office/officeart/2005/8/layout/radial1"/>
    <dgm:cxn modelId="{A143D9A4-FEB4-4CE7-B328-108CC3665076}" type="presParOf" srcId="{AADF66C5-A31D-4389-80BD-37859811F18D}" destId="{1A45D436-C1B3-4DB7-8AE1-00E64CBE8AE4}" srcOrd="2" destOrd="0" presId="urn:microsoft.com/office/officeart/2005/8/layout/radial1"/>
    <dgm:cxn modelId="{3CDA12F3-C36C-4A10-BC65-AC1B2C7A1C80}" type="presParOf" srcId="{AADF66C5-A31D-4389-80BD-37859811F18D}" destId="{A251E29A-5E92-424F-8668-48BC0AAF4592}" srcOrd="3" destOrd="0" presId="urn:microsoft.com/office/officeart/2005/8/layout/radial1"/>
    <dgm:cxn modelId="{E85704CF-83A7-4245-B7AD-35A0BBF0E088}" type="presParOf" srcId="{A251E29A-5E92-424F-8668-48BC0AAF4592}" destId="{0AA27D87-D03D-4381-9171-60E620AEC8D1}" srcOrd="0" destOrd="0" presId="urn:microsoft.com/office/officeart/2005/8/layout/radial1"/>
    <dgm:cxn modelId="{287DCAE3-735E-4183-B002-5AF902F6DE2B}" type="presParOf" srcId="{AADF66C5-A31D-4389-80BD-37859811F18D}" destId="{DA9372BB-DD22-4756-BDEF-70B1A9BA7AEC}" srcOrd="4" destOrd="0" presId="urn:microsoft.com/office/officeart/2005/8/layout/radial1"/>
    <dgm:cxn modelId="{DC94F21B-5238-4D5D-96FE-186E64EB552B}" type="presParOf" srcId="{AADF66C5-A31D-4389-80BD-37859811F18D}" destId="{7B5ACD07-656C-42EC-8FE5-886CF01F10C5}" srcOrd="5" destOrd="0" presId="urn:microsoft.com/office/officeart/2005/8/layout/radial1"/>
    <dgm:cxn modelId="{29834A4F-1E74-42CF-BA33-F05AB78B7F84}" type="presParOf" srcId="{7B5ACD07-656C-42EC-8FE5-886CF01F10C5}" destId="{D50490C2-8963-4BDD-ADCA-7CD138AAF37F}" srcOrd="0" destOrd="0" presId="urn:microsoft.com/office/officeart/2005/8/layout/radial1"/>
    <dgm:cxn modelId="{30C83286-DBE3-41F3-9D02-F9BA85B547A6}" type="presParOf" srcId="{AADF66C5-A31D-4389-80BD-37859811F18D}" destId="{9DC99F5D-AF4F-450C-BD96-8E1C3D01EE54}" srcOrd="6" destOrd="0" presId="urn:microsoft.com/office/officeart/2005/8/layout/radial1"/>
    <dgm:cxn modelId="{F11DD0FB-4D1C-4CAA-AB3A-6D998B59C052}" type="presParOf" srcId="{AADF66C5-A31D-4389-80BD-37859811F18D}" destId="{2C5BAD88-458E-4F34-97B3-74704E4201C7}" srcOrd="7" destOrd="0" presId="urn:microsoft.com/office/officeart/2005/8/layout/radial1"/>
    <dgm:cxn modelId="{F848CDFF-C4A2-4E1B-8984-CF6DCF46F41D}" type="presParOf" srcId="{2C5BAD88-458E-4F34-97B3-74704E4201C7}" destId="{AAF27B51-903A-4486-B8A8-ACD4335BE055}" srcOrd="0" destOrd="0" presId="urn:microsoft.com/office/officeart/2005/8/layout/radial1"/>
    <dgm:cxn modelId="{7FA79D9D-60FF-4165-9266-59C18B3896DF}" type="presParOf" srcId="{AADF66C5-A31D-4389-80BD-37859811F18D}" destId="{CE39D9E3-680E-4FB4-B222-A766795EB85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111CD-5E44-46DA-9C25-E43535928B3E}">
      <dsp:nvSpPr>
        <dsp:cNvPr id="0" name=""/>
        <dsp:cNvSpPr/>
      </dsp:nvSpPr>
      <dsp:spPr>
        <a:xfrm>
          <a:off x="2146907" y="1384825"/>
          <a:ext cx="3266052" cy="1044645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rPr>
            <a:t>молоко</a:t>
          </a:r>
        </a:p>
      </dsp:txBody>
      <dsp:txXfrm>
        <a:off x="2625209" y="1537810"/>
        <a:ext cx="2309448" cy="738675"/>
      </dsp:txXfrm>
    </dsp:sp>
    <dsp:sp modelId="{82AD51AD-7F20-42F1-BA77-251B4A89F550}">
      <dsp:nvSpPr>
        <dsp:cNvPr id="0" name=""/>
        <dsp:cNvSpPr/>
      </dsp:nvSpPr>
      <dsp:spPr>
        <a:xfrm rot="5243236">
          <a:off x="3649034" y="2579051"/>
          <a:ext cx="324243" cy="24635"/>
        </a:xfrm>
        <a:custGeom>
          <a:avLst/>
          <a:gdLst/>
          <a:ahLst/>
          <a:cxnLst/>
          <a:rect l="0" t="0" r="0" b="0"/>
          <a:pathLst>
            <a:path>
              <a:moveTo>
                <a:pt x="0" y="12317"/>
              </a:moveTo>
              <a:lnTo>
                <a:pt x="324243" y="123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03050" y="2583262"/>
        <a:ext cx="16212" cy="16212"/>
      </dsp:txXfrm>
    </dsp:sp>
    <dsp:sp modelId="{1A45D436-C1B3-4DB7-8AE1-00E64CBE8AE4}">
      <dsp:nvSpPr>
        <dsp:cNvPr id="0" name=""/>
        <dsp:cNvSpPr/>
      </dsp:nvSpPr>
      <dsp:spPr>
        <a:xfrm>
          <a:off x="3096346" y="2753055"/>
          <a:ext cx="1492046" cy="1044645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  </a:t>
          </a:r>
        </a:p>
      </dsp:txBody>
      <dsp:txXfrm>
        <a:off x="3314851" y="2906040"/>
        <a:ext cx="1055036" cy="738675"/>
      </dsp:txXfrm>
    </dsp:sp>
    <dsp:sp modelId="{A251E29A-5E92-424F-8668-48BC0AAF4592}">
      <dsp:nvSpPr>
        <dsp:cNvPr id="0" name=""/>
        <dsp:cNvSpPr/>
      </dsp:nvSpPr>
      <dsp:spPr>
        <a:xfrm rot="21592374">
          <a:off x="5412920" y="1890704"/>
          <a:ext cx="454061" cy="24635"/>
        </a:xfrm>
        <a:custGeom>
          <a:avLst/>
          <a:gdLst/>
          <a:ahLst/>
          <a:cxnLst/>
          <a:rect l="0" t="0" r="0" b="0"/>
          <a:pathLst>
            <a:path>
              <a:moveTo>
                <a:pt x="0" y="12317"/>
              </a:moveTo>
              <a:lnTo>
                <a:pt x="454061" y="123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28599" y="1891670"/>
        <a:ext cx="22703" cy="22703"/>
      </dsp:txXfrm>
    </dsp:sp>
    <dsp:sp modelId="{DA9372BB-DD22-4756-BDEF-70B1A9BA7AEC}">
      <dsp:nvSpPr>
        <dsp:cNvPr id="0" name=""/>
        <dsp:cNvSpPr/>
      </dsp:nvSpPr>
      <dsp:spPr>
        <a:xfrm>
          <a:off x="5866976" y="1351046"/>
          <a:ext cx="1613611" cy="1099363"/>
        </a:xfrm>
        <a:prstGeom prst="ellipse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  </a:t>
          </a:r>
        </a:p>
      </dsp:txBody>
      <dsp:txXfrm>
        <a:off x="6103284" y="1512044"/>
        <a:ext cx="1140995" cy="777367"/>
      </dsp:txXfrm>
    </dsp:sp>
    <dsp:sp modelId="{7B5ACD07-656C-42EC-8FE5-886CF01F10C5}">
      <dsp:nvSpPr>
        <dsp:cNvPr id="0" name=""/>
        <dsp:cNvSpPr/>
      </dsp:nvSpPr>
      <dsp:spPr>
        <a:xfrm rot="16183176">
          <a:off x="3606451" y="1202417"/>
          <a:ext cx="340187" cy="24635"/>
        </a:xfrm>
        <a:custGeom>
          <a:avLst/>
          <a:gdLst/>
          <a:ahLst/>
          <a:cxnLst/>
          <a:rect l="0" t="0" r="0" b="0"/>
          <a:pathLst>
            <a:path>
              <a:moveTo>
                <a:pt x="0" y="12317"/>
              </a:moveTo>
              <a:lnTo>
                <a:pt x="340187" y="123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768040" y="1206229"/>
        <a:ext cx="17009" cy="17009"/>
      </dsp:txXfrm>
    </dsp:sp>
    <dsp:sp modelId="{9DC99F5D-AF4F-450C-BD96-8E1C3D01EE54}">
      <dsp:nvSpPr>
        <dsp:cNvPr id="0" name=""/>
        <dsp:cNvSpPr/>
      </dsp:nvSpPr>
      <dsp:spPr>
        <a:xfrm>
          <a:off x="2952332" y="0"/>
          <a:ext cx="1641649" cy="1044645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   </a:t>
          </a:r>
        </a:p>
      </dsp:txBody>
      <dsp:txXfrm>
        <a:off x="3192746" y="152985"/>
        <a:ext cx="1160821" cy="738675"/>
      </dsp:txXfrm>
    </dsp:sp>
    <dsp:sp modelId="{2C5BAD88-458E-4F34-97B3-74704E4201C7}">
      <dsp:nvSpPr>
        <dsp:cNvPr id="0" name=""/>
        <dsp:cNvSpPr/>
      </dsp:nvSpPr>
      <dsp:spPr>
        <a:xfrm rot="10735478">
          <a:off x="1590472" y="1930679"/>
          <a:ext cx="559289" cy="24635"/>
        </a:xfrm>
        <a:custGeom>
          <a:avLst/>
          <a:gdLst/>
          <a:ahLst/>
          <a:cxnLst/>
          <a:rect l="0" t="0" r="0" b="0"/>
          <a:pathLst>
            <a:path>
              <a:moveTo>
                <a:pt x="0" y="12317"/>
              </a:moveTo>
              <a:lnTo>
                <a:pt x="559289" y="123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856134" y="1929014"/>
        <a:ext cx="27964" cy="27964"/>
      </dsp:txXfrm>
    </dsp:sp>
    <dsp:sp modelId="{CE39D9E3-680E-4FB4-B222-A766795EB853}">
      <dsp:nvSpPr>
        <dsp:cNvPr id="0" name=""/>
        <dsp:cNvSpPr/>
      </dsp:nvSpPr>
      <dsp:spPr>
        <a:xfrm>
          <a:off x="72004" y="1440171"/>
          <a:ext cx="1518799" cy="1044645"/>
        </a:xfrm>
        <a:prstGeom prst="ellipse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/>
            <a:t>  </a:t>
          </a:r>
        </a:p>
      </dsp:txBody>
      <dsp:txXfrm>
        <a:off x="294427" y="1593156"/>
        <a:ext cx="1073953" cy="738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111CD-5E44-46DA-9C25-E43535928B3E}">
      <dsp:nvSpPr>
        <dsp:cNvPr id="0" name=""/>
        <dsp:cNvSpPr/>
      </dsp:nvSpPr>
      <dsp:spPr>
        <a:xfrm>
          <a:off x="2577796" y="1122331"/>
          <a:ext cx="2322959" cy="862735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rPr>
            <a:t>молоко</a:t>
          </a:r>
          <a:r>
            <a:rPr lang="ru-RU" sz="2400" i="1" kern="12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rPr>
            <a:t> </a:t>
          </a:r>
        </a:p>
      </dsp:txBody>
      <dsp:txXfrm>
        <a:off x="2917985" y="1248676"/>
        <a:ext cx="1642581" cy="610045"/>
      </dsp:txXfrm>
    </dsp:sp>
    <dsp:sp modelId="{82AD51AD-7F20-42F1-BA77-251B4A89F550}">
      <dsp:nvSpPr>
        <dsp:cNvPr id="0" name=""/>
        <dsp:cNvSpPr/>
      </dsp:nvSpPr>
      <dsp:spPr>
        <a:xfrm rot="16275284">
          <a:off x="3621217" y="981573"/>
          <a:ext cx="260722" cy="20885"/>
        </a:xfrm>
        <a:custGeom>
          <a:avLst/>
          <a:gdLst/>
          <a:ahLst/>
          <a:cxnLst/>
          <a:rect l="0" t="0" r="0" b="0"/>
          <a:pathLst>
            <a:path>
              <a:moveTo>
                <a:pt x="0" y="10442"/>
              </a:moveTo>
              <a:lnTo>
                <a:pt x="260722" y="104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45060" y="985497"/>
        <a:ext cx="13036" cy="13036"/>
      </dsp:txXfrm>
    </dsp:sp>
    <dsp:sp modelId="{1A45D436-C1B3-4DB7-8AE1-00E64CBE8AE4}">
      <dsp:nvSpPr>
        <dsp:cNvPr id="0" name=""/>
        <dsp:cNvSpPr/>
      </dsp:nvSpPr>
      <dsp:spPr>
        <a:xfrm>
          <a:off x="2847241" y="-1026"/>
          <a:ext cx="1833279" cy="862735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сыр</a:t>
          </a:r>
        </a:p>
      </dsp:txBody>
      <dsp:txXfrm>
        <a:off x="3115718" y="125319"/>
        <a:ext cx="1296325" cy="610045"/>
      </dsp:txXfrm>
    </dsp:sp>
    <dsp:sp modelId="{A251E29A-5E92-424F-8668-48BC0AAF4592}">
      <dsp:nvSpPr>
        <dsp:cNvPr id="0" name=""/>
        <dsp:cNvSpPr/>
      </dsp:nvSpPr>
      <dsp:spPr>
        <a:xfrm rot="36731">
          <a:off x="4900265" y="1557569"/>
          <a:ext cx="357008" cy="20885"/>
        </a:xfrm>
        <a:custGeom>
          <a:avLst/>
          <a:gdLst/>
          <a:ahLst/>
          <a:cxnLst/>
          <a:rect l="0" t="0" r="0" b="0"/>
          <a:pathLst>
            <a:path>
              <a:moveTo>
                <a:pt x="0" y="10442"/>
              </a:moveTo>
              <a:lnTo>
                <a:pt x="357008" y="104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69844" y="1559086"/>
        <a:ext cx="17850" cy="17850"/>
      </dsp:txXfrm>
    </dsp:sp>
    <dsp:sp modelId="{DA9372BB-DD22-4756-BDEF-70B1A9BA7AEC}">
      <dsp:nvSpPr>
        <dsp:cNvPr id="0" name=""/>
        <dsp:cNvSpPr/>
      </dsp:nvSpPr>
      <dsp:spPr>
        <a:xfrm>
          <a:off x="5256951" y="1095825"/>
          <a:ext cx="2178520" cy="971457"/>
        </a:xfrm>
        <a:prstGeom prst="ellipse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кефир</a:t>
          </a:r>
        </a:p>
      </dsp:txBody>
      <dsp:txXfrm>
        <a:off x="5575988" y="1238092"/>
        <a:ext cx="1540446" cy="686923"/>
      </dsp:txXfrm>
    </dsp:sp>
    <dsp:sp modelId="{7B5ACD07-656C-42EC-8FE5-886CF01F10C5}">
      <dsp:nvSpPr>
        <dsp:cNvPr id="0" name=""/>
        <dsp:cNvSpPr/>
      </dsp:nvSpPr>
      <dsp:spPr>
        <a:xfrm rot="5323482">
          <a:off x="3643516" y="2082344"/>
          <a:ext cx="215521" cy="20885"/>
        </a:xfrm>
        <a:custGeom>
          <a:avLst/>
          <a:gdLst/>
          <a:ahLst/>
          <a:cxnLst/>
          <a:rect l="0" t="0" r="0" b="0"/>
          <a:pathLst>
            <a:path>
              <a:moveTo>
                <a:pt x="0" y="10442"/>
              </a:moveTo>
              <a:lnTo>
                <a:pt x="215521" y="104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45889" y="2087399"/>
        <a:ext cx="10776" cy="10776"/>
      </dsp:txXfrm>
    </dsp:sp>
    <dsp:sp modelId="{9DC99F5D-AF4F-450C-BD96-8E1C3D01EE54}">
      <dsp:nvSpPr>
        <dsp:cNvPr id="0" name=""/>
        <dsp:cNvSpPr/>
      </dsp:nvSpPr>
      <dsp:spPr>
        <a:xfrm>
          <a:off x="2775232" y="2200496"/>
          <a:ext cx="1977295" cy="916829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   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сметана</a:t>
          </a:r>
        </a:p>
      </dsp:txBody>
      <dsp:txXfrm>
        <a:off x="3064800" y="2334762"/>
        <a:ext cx="1398159" cy="648297"/>
      </dsp:txXfrm>
    </dsp:sp>
    <dsp:sp modelId="{2C5BAD88-458E-4F34-97B3-74704E4201C7}">
      <dsp:nvSpPr>
        <dsp:cNvPr id="0" name=""/>
        <dsp:cNvSpPr/>
      </dsp:nvSpPr>
      <dsp:spPr>
        <a:xfrm rot="10718827">
          <a:off x="2262851" y="1574377"/>
          <a:ext cx="317330" cy="20885"/>
        </a:xfrm>
        <a:custGeom>
          <a:avLst/>
          <a:gdLst/>
          <a:ahLst/>
          <a:cxnLst/>
          <a:rect l="0" t="0" r="0" b="0"/>
          <a:pathLst>
            <a:path>
              <a:moveTo>
                <a:pt x="0" y="10442"/>
              </a:moveTo>
              <a:lnTo>
                <a:pt x="317330" y="104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413583" y="1576887"/>
        <a:ext cx="15866" cy="15866"/>
      </dsp:txXfrm>
    </dsp:sp>
    <dsp:sp modelId="{CE39D9E3-680E-4FB4-B222-A766795EB853}">
      <dsp:nvSpPr>
        <dsp:cNvPr id="0" name=""/>
        <dsp:cNvSpPr/>
      </dsp:nvSpPr>
      <dsp:spPr>
        <a:xfrm>
          <a:off x="0" y="1139726"/>
          <a:ext cx="2264681" cy="951080"/>
        </a:xfrm>
        <a:prstGeom prst="ellipse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творог </a:t>
          </a:r>
        </a:p>
      </dsp:txBody>
      <dsp:txXfrm>
        <a:off x="331655" y="1279008"/>
        <a:ext cx="1601371" cy="672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99326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01463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945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64739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945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17483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4321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74274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6072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64220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44922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57073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0907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129124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3723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64827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59502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3128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64908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87943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09775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6005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hyperlink" Target="https://youtu.be/F7uYicJ3Fc4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video" Target="../media/media2.3gpp"/><Relationship Id="rId1" Type="http://schemas.microsoft.com/office/2007/relationships/media" Target="../media/media2.3gpp"/><Relationship Id="rId6" Type="http://schemas.openxmlformats.org/officeDocument/2006/relationships/hyperlink" Target="https://youtu.be/5n4zIoU7y3o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35755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buClr>
                <a:srgbClr val="000000"/>
              </a:buClr>
            </a:pPr>
            <a:r>
              <a:rPr lang="ru-RU" altLang="ru-RU" sz="27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Раздел: Культура питания</a:t>
            </a:r>
          </a:p>
          <a:p>
            <a:pPr algn="ctr">
              <a:buClr>
                <a:srgbClr val="000000"/>
              </a:buClr>
            </a:pPr>
            <a:r>
              <a:rPr lang="ru-RU" altLang="ru-RU" sz="27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Тема: Белое чудо природы</a:t>
            </a:r>
          </a:p>
          <a:p>
            <a:pPr algn="ctr">
              <a:buClr>
                <a:srgbClr val="000000"/>
              </a:buClr>
            </a:pPr>
            <a:r>
              <a:rPr lang="ru-RU" altLang="ru-RU" sz="27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Русский язык и литература. 8 </a:t>
            </a:r>
            <a:r>
              <a:rPr lang="ru-RU" altLang="ru-RU" sz="27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класс</a:t>
            </a:r>
            <a:endParaRPr lang="ru-RU" altLang="ru-RU" sz="27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9653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0"/>
            <a:ext cx="923495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8316415" y="5517232"/>
            <a:ext cx="784824" cy="7637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kk-KZ" altLang="ru-RU" sz="1200" b="1" dirty="0">
                <a:solidFill>
                  <a:srgbClr val="002060"/>
                </a:solidFill>
              </a:rPr>
              <a:t>8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2514824" y="362426"/>
            <a:ext cx="4042345" cy="5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 о пользе молока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2828836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764" y="980728"/>
            <a:ext cx="858200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   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молоке есть все, что нужно малышу: в нем есть и вода, и жир, 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белок, и соли, и витамины. Молоко богато кальцием, который усваивается из него почти на 100%, чем не могут похвастаться другие продукты. Молочный белок усваивается из молока очень легко, не в пример мясу! Коровье молоко содержит более 20 витаминов и много микроэлементов! А без них человек просто не может жить. Из питательных веществ, которые есть в молоке, строятся кожа, мускулы, кости, зубы. Пожалуй. Самая удивительная пища в мире это та, которой животное кормит своих детенышей – молоко. </a:t>
            </a:r>
          </a:p>
          <a:p>
            <a:r>
              <a:rPr lang="kk-K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является наилучшим в биологическом отношении продуктом, способным укреплять состояние здоровья детей, а так же витамины, белки, кислоты, кальций, йод, железо 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соли,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входящие в состав молока способны корректировать заболевания щитовидной железы, заболеваний крови и костно-мышечной системы. </a:t>
            </a:r>
            <a:r>
              <a:rPr lang="kk-K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(«Детская энциклопедия»)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-14083" y="-360841"/>
            <a:ext cx="9095753" cy="72188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7171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kk-KZ" altLang="ru-RU" sz="1200" b="1" dirty="0">
                <a:solidFill>
                  <a:srgbClr val="002060"/>
                </a:solidFill>
              </a:rPr>
              <a:t>9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7172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3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300003" y="908990"/>
            <a:ext cx="78910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а теперь составьте «Тонкие и толстые» вопросы о пользе и ценности молока.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«Тонкие и толстые» вопросы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0"/>
            <a:ext cx="194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333999"/>
              </p:ext>
            </p:extLst>
          </p:nvPr>
        </p:nvGraphicFramePr>
        <p:xfrm>
          <a:off x="457472" y="2924944"/>
          <a:ext cx="7162528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1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550">
                <a:tc>
                  <a:txBody>
                    <a:bodyPr/>
                    <a:lstStyle/>
                    <a:p>
                      <a:r>
                        <a:rPr lang="kk-KZ" dirty="0"/>
                        <a:t> </a:t>
                      </a:r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«Тонкие» вопросы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«Толстые вопросы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0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0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040">
                <a:tc>
                  <a:txBody>
                    <a:bodyPr/>
                    <a:lstStyle/>
                    <a:p>
                      <a:endParaRPr lang="kk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457471" y="4527271"/>
            <a:ext cx="639000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kk-KZ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Дескрипторы: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kk-KZ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составляет три «тонких» вопроса;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kk-KZ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-составляет три «толстых» вопроса.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67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-201950" y="-348442"/>
            <a:ext cx="9345950" cy="72064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7171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7"/>
            <a:ext cx="2056586" cy="2490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911B8CC8-BCC4-420D-87EE-02BC376945E1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12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7172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3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672505"/>
              </p:ext>
            </p:extLst>
          </p:nvPr>
        </p:nvGraphicFramePr>
        <p:xfrm>
          <a:off x="-16290" y="1151879"/>
          <a:ext cx="8604448" cy="4200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41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3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«Тонкие» вопросы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«Толстые» вопросы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Какие животные дают молоко?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вы думаете, в чем польза и ценность молока?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Каким витамином </a:t>
                      </a:r>
                      <a:r>
                        <a:rPr lang="kk-KZ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богато </a:t>
                      </a:r>
                      <a:r>
                        <a:rPr lang="kk-KZ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молоко?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Почему молоко считается наилучшим продуктом?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41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Какие молочные продукты вы знаете?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Предположите, что будет, если в молоке не будет питательных веществ?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697224"/>
            <a:ext cx="90304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alt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52B59E-2402-413D-98E6-C428555FC1E4}"/>
              </a:ext>
            </a:extLst>
          </p:cNvPr>
          <p:cNvSpPr/>
          <p:nvPr/>
        </p:nvSpPr>
        <p:spPr>
          <a:xfrm>
            <a:off x="2452487" y="110843"/>
            <a:ext cx="3699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Примерный ответ:</a:t>
            </a:r>
            <a:endParaRPr lang="ru-RU" alt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4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1"/>
            <a:ext cx="9235631" cy="68808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13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1" y="59567"/>
            <a:ext cx="83884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0003" y="1083299"/>
            <a:ext cx="8474761" cy="1766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Вспомните теоретический материал о замене деепричастий и деепричастных оборотов синонимичными конструкциями: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kk-KZ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im0-tub-kz.yandex.net/i?id=2c8db78782b82d70966fc1957b7eaf95-l&amp;n=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76873"/>
            <a:ext cx="8915400" cy="384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38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6407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7452320" y="5733257"/>
            <a:ext cx="1691680" cy="4770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kk-KZ" altLang="ru-RU" sz="1200" b="1" dirty="0">
                <a:solidFill>
                  <a:srgbClr val="002060"/>
                </a:solidFill>
              </a:rPr>
              <a:t>13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70590" y="-33488"/>
            <a:ext cx="870417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Замените данные деепричастные обороты   синонимичными конструкциями.</a:t>
            </a:r>
          </a:p>
          <a:p>
            <a:pPr algn="just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  предложении 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Шубат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верблюжье молоко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являясь очень полезным  среди молочных продуктов,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считается ценным напитком после кумыса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деепричастный оборот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являясь очень полезным  среди молочных продуктов,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заменяем синтаксическими конструкциями 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 очень полезным  среди молочных продуктов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получилось:</a:t>
            </a:r>
          </a:p>
          <a:p>
            <a:pPr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Шубат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верблюжье молоко,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 очень полезным  среди молочных продуктов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считается ценным напитком после кумыса.</a:t>
            </a:r>
          </a:p>
          <a:p>
            <a:pPr algn="just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0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7236296" y="5589240"/>
            <a:ext cx="1923994" cy="818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15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457472" y="1268760"/>
            <a:ext cx="742689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Дескрипторы:</a:t>
            </a:r>
          </a:p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заменяет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деепричастные обороты синонимичными конструкциями.</a:t>
            </a:r>
          </a:p>
          <a:p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жадно ел хлеб,  </a:t>
            </a: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запивая молоком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2.Целебный напиток кумыс, молоко кобылицы, обладая лечебными свойствами, используется для лечения болезней легких.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kk-K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-10521" y="-62501"/>
            <a:ext cx="9235631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7092280" y="5805264"/>
            <a:ext cx="2051720" cy="602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kk-KZ" altLang="ru-RU" sz="1200" b="1" dirty="0">
                <a:solidFill>
                  <a:srgbClr val="002060"/>
                </a:solidFill>
              </a:rPr>
              <a:t>14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683568" y="1519218"/>
            <a:ext cx="7992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1.Он жадно ел хлеб и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запивал молоком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Целебный напиток кумыс, молоко кобылицы,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лечебными свойствами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используется для лечения болезней легких.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332655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-202593"/>
            <a:ext cx="9235631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7164287" y="5661249"/>
            <a:ext cx="2071343" cy="5760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kk-KZ" altLang="ru-RU" sz="1200" b="1" dirty="0">
                <a:solidFill>
                  <a:srgbClr val="002060"/>
                </a:solidFill>
              </a:rPr>
              <a:t>15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Полилиния 12"/>
          <p:cNvSpPr/>
          <p:nvPr/>
        </p:nvSpPr>
        <p:spPr>
          <a:xfrm>
            <a:off x="3212433" y="1850368"/>
            <a:ext cx="3213100" cy="457200"/>
          </a:xfrm>
          <a:custGeom>
            <a:avLst/>
            <a:gdLst>
              <a:gd name="connsiteX0" fmla="*/ 0 w 3213100"/>
              <a:gd name="connsiteY0" fmla="*/ 457200 h 457200"/>
              <a:gd name="connsiteX1" fmla="*/ 63500 w 3213100"/>
              <a:gd name="connsiteY1" fmla="*/ 431800 h 457200"/>
              <a:gd name="connsiteX2" fmla="*/ 101600 w 3213100"/>
              <a:gd name="connsiteY2" fmla="*/ 406400 h 457200"/>
              <a:gd name="connsiteX3" fmla="*/ 228600 w 3213100"/>
              <a:gd name="connsiteY3" fmla="*/ 368300 h 457200"/>
              <a:gd name="connsiteX4" fmla="*/ 279400 w 3213100"/>
              <a:gd name="connsiteY4" fmla="*/ 342900 h 457200"/>
              <a:gd name="connsiteX5" fmla="*/ 393700 w 3213100"/>
              <a:gd name="connsiteY5" fmla="*/ 292100 h 457200"/>
              <a:gd name="connsiteX6" fmla="*/ 419100 w 3213100"/>
              <a:gd name="connsiteY6" fmla="*/ 254000 h 457200"/>
              <a:gd name="connsiteX7" fmla="*/ 457200 w 3213100"/>
              <a:gd name="connsiteY7" fmla="*/ 241300 h 457200"/>
              <a:gd name="connsiteX8" fmla="*/ 495300 w 3213100"/>
              <a:gd name="connsiteY8" fmla="*/ 215900 h 457200"/>
              <a:gd name="connsiteX9" fmla="*/ 533400 w 3213100"/>
              <a:gd name="connsiteY9" fmla="*/ 177800 h 457200"/>
              <a:gd name="connsiteX10" fmla="*/ 571500 w 3213100"/>
              <a:gd name="connsiteY10" fmla="*/ 165100 h 457200"/>
              <a:gd name="connsiteX11" fmla="*/ 609600 w 3213100"/>
              <a:gd name="connsiteY11" fmla="*/ 139700 h 457200"/>
              <a:gd name="connsiteX12" fmla="*/ 685800 w 3213100"/>
              <a:gd name="connsiteY12" fmla="*/ 114300 h 457200"/>
              <a:gd name="connsiteX13" fmla="*/ 787400 w 3213100"/>
              <a:gd name="connsiteY13" fmla="*/ 76200 h 457200"/>
              <a:gd name="connsiteX14" fmla="*/ 901700 w 3213100"/>
              <a:gd name="connsiteY14" fmla="*/ 50800 h 457200"/>
              <a:gd name="connsiteX15" fmla="*/ 977900 w 3213100"/>
              <a:gd name="connsiteY15" fmla="*/ 25400 h 457200"/>
              <a:gd name="connsiteX16" fmla="*/ 1206500 w 3213100"/>
              <a:gd name="connsiteY16" fmla="*/ 0 h 457200"/>
              <a:gd name="connsiteX17" fmla="*/ 2057400 w 3213100"/>
              <a:gd name="connsiteY17" fmla="*/ 25400 h 457200"/>
              <a:gd name="connsiteX18" fmla="*/ 2133600 w 3213100"/>
              <a:gd name="connsiteY18" fmla="*/ 38100 h 457200"/>
              <a:gd name="connsiteX19" fmla="*/ 2260600 w 3213100"/>
              <a:gd name="connsiteY19" fmla="*/ 50800 h 457200"/>
              <a:gd name="connsiteX20" fmla="*/ 2463800 w 3213100"/>
              <a:gd name="connsiteY20" fmla="*/ 76200 h 457200"/>
              <a:gd name="connsiteX21" fmla="*/ 2578100 w 3213100"/>
              <a:gd name="connsiteY21" fmla="*/ 114300 h 457200"/>
              <a:gd name="connsiteX22" fmla="*/ 2616200 w 3213100"/>
              <a:gd name="connsiteY22" fmla="*/ 127000 h 457200"/>
              <a:gd name="connsiteX23" fmla="*/ 2654300 w 3213100"/>
              <a:gd name="connsiteY23" fmla="*/ 139700 h 457200"/>
              <a:gd name="connsiteX24" fmla="*/ 2705100 w 3213100"/>
              <a:gd name="connsiteY24" fmla="*/ 152400 h 457200"/>
              <a:gd name="connsiteX25" fmla="*/ 2743200 w 3213100"/>
              <a:gd name="connsiteY25" fmla="*/ 165100 h 457200"/>
              <a:gd name="connsiteX26" fmla="*/ 2794000 w 3213100"/>
              <a:gd name="connsiteY26" fmla="*/ 177800 h 457200"/>
              <a:gd name="connsiteX27" fmla="*/ 2857500 w 3213100"/>
              <a:gd name="connsiteY27" fmla="*/ 190500 h 457200"/>
              <a:gd name="connsiteX28" fmla="*/ 2933700 w 3213100"/>
              <a:gd name="connsiteY28" fmla="*/ 215900 h 457200"/>
              <a:gd name="connsiteX29" fmla="*/ 2971800 w 3213100"/>
              <a:gd name="connsiteY29" fmla="*/ 228600 h 457200"/>
              <a:gd name="connsiteX30" fmla="*/ 3009900 w 3213100"/>
              <a:gd name="connsiteY30" fmla="*/ 254000 h 457200"/>
              <a:gd name="connsiteX31" fmla="*/ 3048000 w 3213100"/>
              <a:gd name="connsiteY31" fmla="*/ 266700 h 457200"/>
              <a:gd name="connsiteX32" fmla="*/ 3124200 w 3213100"/>
              <a:gd name="connsiteY32" fmla="*/ 317500 h 457200"/>
              <a:gd name="connsiteX33" fmla="*/ 3162300 w 3213100"/>
              <a:gd name="connsiteY33" fmla="*/ 342900 h 457200"/>
              <a:gd name="connsiteX34" fmla="*/ 3213100 w 3213100"/>
              <a:gd name="connsiteY34" fmla="*/ 3937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213100" h="457200">
                <a:moveTo>
                  <a:pt x="0" y="457200"/>
                </a:moveTo>
                <a:cubicBezTo>
                  <a:pt x="21167" y="448733"/>
                  <a:pt x="43110" y="441995"/>
                  <a:pt x="63500" y="431800"/>
                </a:cubicBezTo>
                <a:cubicBezTo>
                  <a:pt x="77152" y="424974"/>
                  <a:pt x="87652" y="412599"/>
                  <a:pt x="101600" y="406400"/>
                </a:cubicBezTo>
                <a:cubicBezTo>
                  <a:pt x="257925" y="336922"/>
                  <a:pt x="110385" y="412630"/>
                  <a:pt x="228600" y="368300"/>
                </a:cubicBezTo>
                <a:cubicBezTo>
                  <a:pt x="246327" y="361653"/>
                  <a:pt x="261822" y="349931"/>
                  <a:pt x="279400" y="342900"/>
                </a:cubicBezTo>
                <a:cubicBezTo>
                  <a:pt x="392750" y="297560"/>
                  <a:pt x="320399" y="340967"/>
                  <a:pt x="393700" y="292100"/>
                </a:cubicBezTo>
                <a:cubicBezTo>
                  <a:pt x="402167" y="279400"/>
                  <a:pt x="407181" y="263535"/>
                  <a:pt x="419100" y="254000"/>
                </a:cubicBezTo>
                <a:cubicBezTo>
                  <a:pt x="429553" y="245637"/>
                  <a:pt x="445226" y="247287"/>
                  <a:pt x="457200" y="241300"/>
                </a:cubicBezTo>
                <a:cubicBezTo>
                  <a:pt x="470852" y="234474"/>
                  <a:pt x="483574" y="225671"/>
                  <a:pt x="495300" y="215900"/>
                </a:cubicBezTo>
                <a:cubicBezTo>
                  <a:pt x="509098" y="204402"/>
                  <a:pt x="518456" y="187763"/>
                  <a:pt x="533400" y="177800"/>
                </a:cubicBezTo>
                <a:cubicBezTo>
                  <a:pt x="544539" y="170374"/>
                  <a:pt x="559526" y="171087"/>
                  <a:pt x="571500" y="165100"/>
                </a:cubicBezTo>
                <a:cubicBezTo>
                  <a:pt x="585152" y="158274"/>
                  <a:pt x="595652" y="145899"/>
                  <a:pt x="609600" y="139700"/>
                </a:cubicBezTo>
                <a:cubicBezTo>
                  <a:pt x="634066" y="128826"/>
                  <a:pt x="660941" y="124244"/>
                  <a:pt x="685800" y="114300"/>
                </a:cubicBezTo>
                <a:cubicBezTo>
                  <a:pt x="705223" y="106531"/>
                  <a:pt x="760855" y="82836"/>
                  <a:pt x="787400" y="76200"/>
                </a:cubicBezTo>
                <a:cubicBezTo>
                  <a:pt x="859909" y="58073"/>
                  <a:pt x="836514" y="70356"/>
                  <a:pt x="901700" y="50800"/>
                </a:cubicBezTo>
                <a:cubicBezTo>
                  <a:pt x="927345" y="43107"/>
                  <a:pt x="951259" y="28064"/>
                  <a:pt x="977900" y="25400"/>
                </a:cubicBezTo>
                <a:cubicBezTo>
                  <a:pt x="1138861" y="9304"/>
                  <a:pt x="1062684" y="17977"/>
                  <a:pt x="1206500" y="0"/>
                </a:cubicBezTo>
                <a:cubicBezTo>
                  <a:pt x="1373894" y="3562"/>
                  <a:pt x="1823694" y="7423"/>
                  <a:pt x="2057400" y="25400"/>
                </a:cubicBezTo>
                <a:cubicBezTo>
                  <a:pt x="2083075" y="27375"/>
                  <a:pt x="2108048" y="34906"/>
                  <a:pt x="2133600" y="38100"/>
                </a:cubicBezTo>
                <a:cubicBezTo>
                  <a:pt x="2175816" y="43377"/>
                  <a:pt x="2218429" y="45177"/>
                  <a:pt x="2260600" y="50800"/>
                </a:cubicBezTo>
                <a:cubicBezTo>
                  <a:pt x="2541787" y="88292"/>
                  <a:pt x="1930375" y="27707"/>
                  <a:pt x="2463800" y="76200"/>
                </a:cubicBezTo>
                <a:lnTo>
                  <a:pt x="2578100" y="114300"/>
                </a:lnTo>
                <a:lnTo>
                  <a:pt x="2616200" y="127000"/>
                </a:lnTo>
                <a:cubicBezTo>
                  <a:pt x="2628900" y="131233"/>
                  <a:pt x="2641313" y="136453"/>
                  <a:pt x="2654300" y="139700"/>
                </a:cubicBezTo>
                <a:cubicBezTo>
                  <a:pt x="2671233" y="143933"/>
                  <a:pt x="2688317" y="147605"/>
                  <a:pt x="2705100" y="152400"/>
                </a:cubicBezTo>
                <a:cubicBezTo>
                  <a:pt x="2717972" y="156078"/>
                  <a:pt x="2730328" y="161422"/>
                  <a:pt x="2743200" y="165100"/>
                </a:cubicBezTo>
                <a:cubicBezTo>
                  <a:pt x="2759983" y="169895"/>
                  <a:pt x="2776961" y="174014"/>
                  <a:pt x="2794000" y="177800"/>
                </a:cubicBezTo>
                <a:cubicBezTo>
                  <a:pt x="2815072" y="182483"/>
                  <a:pt x="2836675" y="184820"/>
                  <a:pt x="2857500" y="190500"/>
                </a:cubicBezTo>
                <a:cubicBezTo>
                  <a:pt x="2883331" y="197545"/>
                  <a:pt x="2908300" y="207433"/>
                  <a:pt x="2933700" y="215900"/>
                </a:cubicBezTo>
                <a:cubicBezTo>
                  <a:pt x="2946400" y="220133"/>
                  <a:pt x="2960661" y="221174"/>
                  <a:pt x="2971800" y="228600"/>
                </a:cubicBezTo>
                <a:cubicBezTo>
                  <a:pt x="2984500" y="237067"/>
                  <a:pt x="2996248" y="247174"/>
                  <a:pt x="3009900" y="254000"/>
                </a:cubicBezTo>
                <a:cubicBezTo>
                  <a:pt x="3021874" y="259987"/>
                  <a:pt x="3036298" y="260199"/>
                  <a:pt x="3048000" y="266700"/>
                </a:cubicBezTo>
                <a:cubicBezTo>
                  <a:pt x="3074685" y="281525"/>
                  <a:pt x="3098800" y="300567"/>
                  <a:pt x="3124200" y="317500"/>
                </a:cubicBezTo>
                <a:cubicBezTo>
                  <a:pt x="3136900" y="325967"/>
                  <a:pt x="3151507" y="332107"/>
                  <a:pt x="3162300" y="342900"/>
                </a:cubicBezTo>
                <a:lnTo>
                  <a:pt x="3213100" y="39370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C:\Users\админ\Desktop\Без названия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335" y="908720"/>
            <a:ext cx="7713372" cy="532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0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7020272" y="5733257"/>
            <a:ext cx="2123728" cy="4320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ru-RU" altLang="ru-RU" sz="1200" b="1" dirty="0">
                <a:solidFill>
                  <a:srgbClr val="002060"/>
                </a:solidFill>
              </a:rPr>
              <a:t>16</a:t>
            </a: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Полилиния 9"/>
          <p:cNvSpPr/>
          <p:nvPr/>
        </p:nvSpPr>
        <p:spPr>
          <a:xfrm>
            <a:off x="3178593" y="1611201"/>
            <a:ext cx="3213100" cy="457200"/>
          </a:xfrm>
          <a:custGeom>
            <a:avLst/>
            <a:gdLst>
              <a:gd name="connsiteX0" fmla="*/ 0 w 3213100"/>
              <a:gd name="connsiteY0" fmla="*/ 457200 h 457200"/>
              <a:gd name="connsiteX1" fmla="*/ 63500 w 3213100"/>
              <a:gd name="connsiteY1" fmla="*/ 431800 h 457200"/>
              <a:gd name="connsiteX2" fmla="*/ 101600 w 3213100"/>
              <a:gd name="connsiteY2" fmla="*/ 406400 h 457200"/>
              <a:gd name="connsiteX3" fmla="*/ 228600 w 3213100"/>
              <a:gd name="connsiteY3" fmla="*/ 368300 h 457200"/>
              <a:gd name="connsiteX4" fmla="*/ 279400 w 3213100"/>
              <a:gd name="connsiteY4" fmla="*/ 342900 h 457200"/>
              <a:gd name="connsiteX5" fmla="*/ 393700 w 3213100"/>
              <a:gd name="connsiteY5" fmla="*/ 292100 h 457200"/>
              <a:gd name="connsiteX6" fmla="*/ 419100 w 3213100"/>
              <a:gd name="connsiteY6" fmla="*/ 254000 h 457200"/>
              <a:gd name="connsiteX7" fmla="*/ 457200 w 3213100"/>
              <a:gd name="connsiteY7" fmla="*/ 241300 h 457200"/>
              <a:gd name="connsiteX8" fmla="*/ 495300 w 3213100"/>
              <a:gd name="connsiteY8" fmla="*/ 215900 h 457200"/>
              <a:gd name="connsiteX9" fmla="*/ 533400 w 3213100"/>
              <a:gd name="connsiteY9" fmla="*/ 177800 h 457200"/>
              <a:gd name="connsiteX10" fmla="*/ 571500 w 3213100"/>
              <a:gd name="connsiteY10" fmla="*/ 165100 h 457200"/>
              <a:gd name="connsiteX11" fmla="*/ 609600 w 3213100"/>
              <a:gd name="connsiteY11" fmla="*/ 139700 h 457200"/>
              <a:gd name="connsiteX12" fmla="*/ 685800 w 3213100"/>
              <a:gd name="connsiteY12" fmla="*/ 114300 h 457200"/>
              <a:gd name="connsiteX13" fmla="*/ 787400 w 3213100"/>
              <a:gd name="connsiteY13" fmla="*/ 76200 h 457200"/>
              <a:gd name="connsiteX14" fmla="*/ 901700 w 3213100"/>
              <a:gd name="connsiteY14" fmla="*/ 50800 h 457200"/>
              <a:gd name="connsiteX15" fmla="*/ 977900 w 3213100"/>
              <a:gd name="connsiteY15" fmla="*/ 25400 h 457200"/>
              <a:gd name="connsiteX16" fmla="*/ 1206500 w 3213100"/>
              <a:gd name="connsiteY16" fmla="*/ 0 h 457200"/>
              <a:gd name="connsiteX17" fmla="*/ 2057400 w 3213100"/>
              <a:gd name="connsiteY17" fmla="*/ 25400 h 457200"/>
              <a:gd name="connsiteX18" fmla="*/ 2133600 w 3213100"/>
              <a:gd name="connsiteY18" fmla="*/ 38100 h 457200"/>
              <a:gd name="connsiteX19" fmla="*/ 2260600 w 3213100"/>
              <a:gd name="connsiteY19" fmla="*/ 50800 h 457200"/>
              <a:gd name="connsiteX20" fmla="*/ 2463800 w 3213100"/>
              <a:gd name="connsiteY20" fmla="*/ 76200 h 457200"/>
              <a:gd name="connsiteX21" fmla="*/ 2578100 w 3213100"/>
              <a:gd name="connsiteY21" fmla="*/ 114300 h 457200"/>
              <a:gd name="connsiteX22" fmla="*/ 2616200 w 3213100"/>
              <a:gd name="connsiteY22" fmla="*/ 127000 h 457200"/>
              <a:gd name="connsiteX23" fmla="*/ 2654300 w 3213100"/>
              <a:gd name="connsiteY23" fmla="*/ 139700 h 457200"/>
              <a:gd name="connsiteX24" fmla="*/ 2705100 w 3213100"/>
              <a:gd name="connsiteY24" fmla="*/ 152400 h 457200"/>
              <a:gd name="connsiteX25" fmla="*/ 2743200 w 3213100"/>
              <a:gd name="connsiteY25" fmla="*/ 165100 h 457200"/>
              <a:gd name="connsiteX26" fmla="*/ 2794000 w 3213100"/>
              <a:gd name="connsiteY26" fmla="*/ 177800 h 457200"/>
              <a:gd name="connsiteX27" fmla="*/ 2857500 w 3213100"/>
              <a:gd name="connsiteY27" fmla="*/ 190500 h 457200"/>
              <a:gd name="connsiteX28" fmla="*/ 2933700 w 3213100"/>
              <a:gd name="connsiteY28" fmla="*/ 215900 h 457200"/>
              <a:gd name="connsiteX29" fmla="*/ 2971800 w 3213100"/>
              <a:gd name="connsiteY29" fmla="*/ 228600 h 457200"/>
              <a:gd name="connsiteX30" fmla="*/ 3009900 w 3213100"/>
              <a:gd name="connsiteY30" fmla="*/ 254000 h 457200"/>
              <a:gd name="connsiteX31" fmla="*/ 3048000 w 3213100"/>
              <a:gd name="connsiteY31" fmla="*/ 266700 h 457200"/>
              <a:gd name="connsiteX32" fmla="*/ 3124200 w 3213100"/>
              <a:gd name="connsiteY32" fmla="*/ 317500 h 457200"/>
              <a:gd name="connsiteX33" fmla="*/ 3162300 w 3213100"/>
              <a:gd name="connsiteY33" fmla="*/ 342900 h 457200"/>
              <a:gd name="connsiteX34" fmla="*/ 3213100 w 3213100"/>
              <a:gd name="connsiteY34" fmla="*/ 3937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213100" h="457200">
                <a:moveTo>
                  <a:pt x="0" y="457200"/>
                </a:moveTo>
                <a:cubicBezTo>
                  <a:pt x="21167" y="448733"/>
                  <a:pt x="43110" y="441995"/>
                  <a:pt x="63500" y="431800"/>
                </a:cubicBezTo>
                <a:cubicBezTo>
                  <a:pt x="77152" y="424974"/>
                  <a:pt x="87652" y="412599"/>
                  <a:pt x="101600" y="406400"/>
                </a:cubicBezTo>
                <a:cubicBezTo>
                  <a:pt x="257925" y="336922"/>
                  <a:pt x="110385" y="412630"/>
                  <a:pt x="228600" y="368300"/>
                </a:cubicBezTo>
                <a:cubicBezTo>
                  <a:pt x="246327" y="361653"/>
                  <a:pt x="261822" y="349931"/>
                  <a:pt x="279400" y="342900"/>
                </a:cubicBezTo>
                <a:cubicBezTo>
                  <a:pt x="392750" y="297560"/>
                  <a:pt x="320399" y="340967"/>
                  <a:pt x="393700" y="292100"/>
                </a:cubicBezTo>
                <a:cubicBezTo>
                  <a:pt x="402167" y="279400"/>
                  <a:pt x="407181" y="263535"/>
                  <a:pt x="419100" y="254000"/>
                </a:cubicBezTo>
                <a:cubicBezTo>
                  <a:pt x="429553" y="245637"/>
                  <a:pt x="445226" y="247287"/>
                  <a:pt x="457200" y="241300"/>
                </a:cubicBezTo>
                <a:cubicBezTo>
                  <a:pt x="470852" y="234474"/>
                  <a:pt x="483574" y="225671"/>
                  <a:pt x="495300" y="215900"/>
                </a:cubicBezTo>
                <a:cubicBezTo>
                  <a:pt x="509098" y="204402"/>
                  <a:pt x="518456" y="187763"/>
                  <a:pt x="533400" y="177800"/>
                </a:cubicBezTo>
                <a:cubicBezTo>
                  <a:pt x="544539" y="170374"/>
                  <a:pt x="559526" y="171087"/>
                  <a:pt x="571500" y="165100"/>
                </a:cubicBezTo>
                <a:cubicBezTo>
                  <a:pt x="585152" y="158274"/>
                  <a:pt x="595652" y="145899"/>
                  <a:pt x="609600" y="139700"/>
                </a:cubicBezTo>
                <a:cubicBezTo>
                  <a:pt x="634066" y="128826"/>
                  <a:pt x="660941" y="124244"/>
                  <a:pt x="685800" y="114300"/>
                </a:cubicBezTo>
                <a:cubicBezTo>
                  <a:pt x="705223" y="106531"/>
                  <a:pt x="760855" y="82836"/>
                  <a:pt x="787400" y="76200"/>
                </a:cubicBezTo>
                <a:cubicBezTo>
                  <a:pt x="859909" y="58073"/>
                  <a:pt x="836514" y="70356"/>
                  <a:pt x="901700" y="50800"/>
                </a:cubicBezTo>
                <a:cubicBezTo>
                  <a:pt x="927345" y="43107"/>
                  <a:pt x="951259" y="28064"/>
                  <a:pt x="977900" y="25400"/>
                </a:cubicBezTo>
                <a:cubicBezTo>
                  <a:pt x="1138861" y="9304"/>
                  <a:pt x="1062684" y="17977"/>
                  <a:pt x="1206500" y="0"/>
                </a:cubicBezTo>
                <a:cubicBezTo>
                  <a:pt x="1373894" y="3562"/>
                  <a:pt x="1823694" y="7423"/>
                  <a:pt x="2057400" y="25400"/>
                </a:cubicBezTo>
                <a:cubicBezTo>
                  <a:pt x="2083075" y="27375"/>
                  <a:pt x="2108048" y="34906"/>
                  <a:pt x="2133600" y="38100"/>
                </a:cubicBezTo>
                <a:cubicBezTo>
                  <a:pt x="2175816" y="43377"/>
                  <a:pt x="2218429" y="45177"/>
                  <a:pt x="2260600" y="50800"/>
                </a:cubicBezTo>
                <a:cubicBezTo>
                  <a:pt x="2541787" y="88292"/>
                  <a:pt x="1930375" y="27707"/>
                  <a:pt x="2463800" y="76200"/>
                </a:cubicBezTo>
                <a:lnTo>
                  <a:pt x="2578100" y="114300"/>
                </a:lnTo>
                <a:lnTo>
                  <a:pt x="2616200" y="127000"/>
                </a:lnTo>
                <a:cubicBezTo>
                  <a:pt x="2628900" y="131233"/>
                  <a:pt x="2641313" y="136453"/>
                  <a:pt x="2654300" y="139700"/>
                </a:cubicBezTo>
                <a:cubicBezTo>
                  <a:pt x="2671233" y="143933"/>
                  <a:pt x="2688317" y="147605"/>
                  <a:pt x="2705100" y="152400"/>
                </a:cubicBezTo>
                <a:cubicBezTo>
                  <a:pt x="2717972" y="156078"/>
                  <a:pt x="2730328" y="161422"/>
                  <a:pt x="2743200" y="165100"/>
                </a:cubicBezTo>
                <a:cubicBezTo>
                  <a:pt x="2759983" y="169895"/>
                  <a:pt x="2776961" y="174014"/>
                  <a:pt x="2794000" y="177800"/>
                </a:cubicBezTo>
                <a:cubicBezTo>
                  <a:pt x="2815072" y="182483"/>
                  <a:pt x="2836675" y="184820"/>
                  <a:pt x="2857500" y="190500"/>
                </a:cubicBezTo>
                <a:cubicBezTo>
                  <a:pt x="2883331" y="197545"/>
                  <a:pt x="2908300" y="207433"/>
                  <a:pt x="2933700" y="215900"/>
                </a:cubicBezTo>
                <a:cubicBezTo>
                  <a:pt x="2946400" y="220133"/>
                  <a:pt x="2960661" y="221174"/>
                  <a:pt x="2971800" y="228600"/>
                </a:cubicBezTo>
                <a:cubicBezTo>
                  <a:pt x="2984500" y="237067"/>
                  <a:pt x="2996248" y="247174"/>
                  <a:pt x="3009900" y="254000"/>
                </a:cubicBezTo>
                <a:cubicBezTo>
                  <a:pt x="3021874" y="259987"/>
                  <a:pt x="3036298" y="260199"/>
                  <a:pt x="3048000" y="266700"/>
                </a:cubicBezTo>
                <a:cubicBezTo>
                  <a:pt x="3074685" y="281525"/>
                  <a:pt x="3098800" y="300567"/>
                  <a:pt x="3124200" y="317500"/>
                </a:cubicBezTo>
                <a:cubicBezTo>
                  <a:pt x="3136900" y="325967"/>
                  <a:pt x="3151507" y="332107"/>
                  <a:pt x="3162300" y="342900"/>
                </a:cubicBezTo>
                <a:lnTo>
                  <a:pt x="3213100" y="39370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95540" y="1714389"/>
            <a:ext cx="84484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вы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узна</a:t>
            </a:r>
            <a:r>
              <a:rPr lang="kk-K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необходимую информацию из различных источников, определяя ее полезность и ценность</a:t>
            </a: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научились: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заменять деепричастные обороты   синонимичными конструкциями.</a:t>
            </a:r>
          </a:p>
        </p:txBody>
      </p:sp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0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7020272" y="5589240"/>
            <a:ext cx="2123728" cy="818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19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575556" y="2132856"/>
            <a:ext cx="79928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Рекомендуемое задание: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стихотворение и  напишите эссе на тему: «Может ли человек прожить без молока?».</a:t>
            </a:r>
          </a:p>
        </p:txBody>
      </p:sp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5733255"/>
            <a:ext cx="2056586" cy="4320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kk-KZ" altLang="ru-RU" sz="1200" b="1" dirty="0">
                <a:solidFill>
                  <a:srgbClr val="002060"/>
                </a:solidFill>
              </a:rPr>
              <a:t>2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786660" y="1052736"/>
            <a:ext cx="765891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вы узнаете:</a:t>
            </a: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необходимую информацию из различных источников,  определяя ее полезность и ценность</a:t>
            </a:r>
            <a:r>
              <a:rPr lang="kk-K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сможете:</a:t>
            </a: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заменить деепричастные обороты   синонимичными конструкциями.</a:t>
            </a:r>
          </a:p>
        </p:txBody>
      </p:sp>
    </p:spTree>
    <p:extLst>
      <p:ext uri="{BB962C8B-B14F-4D97-AF65-F5344CB8AC3E}">
        <p14:creationId xmlns:p14="http://schemas.microsoft.com/office/powerpoint/2010/main" val="270259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16290" y="-7759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7164288" y="5661248"/>
            <a:ext cx="1979712" cy="7460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ru-RU" altLang="ru-RU" sz="1200" b="1" dirty="0">
                <a:solidFill>
                  <a:srgbClr val="002060"/>
                </a:solidFill>
              </a:rPr>
              <a:t>18</a:t>
            </a: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flipV="1">
            <a:off x="597293" y="6652260"/>
            <a:ext cx="7952347" cy="1062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4" y="980729"/>
            <a:ext cx="7891044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75656" y="5661248"/>
            <a:ext cx="5382344" cy="687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7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Спасибо, ребята, огромное вам.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7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то, что упорно и дружно трудились,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7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знания точно уж вам пригодились</a:t>
            </a:r>
            <a:r>
              <a:rPr lang="kk-KZ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5733255"/>
            <a:ext cx="2056586" cy="4320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kk-KZ" altLang="ru-RU" sz="1200" b="1" dirty="0">
                <a:solidFill>
                  <a:srgbClr val="002060"/>
                </a:solidFill>
              </a:rPr>
              <a:t>3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522356" y="230513"/>
            <a:ext cx="8774957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слова и фразы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молоко, кисломолочный, молочный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kk-KZ" sz="2700" dirty="0">
                <a:latin typeface="Times New Roman" pitchFamily="18" charset="0"/>
                <a:cs typeface="Times New Roman" pitchFamily="18" charset="0"/>
              </a:rPr>
              <a:t>- Ребята, посмотрите видеоролик и   скажите о чем мы будем говорить на  уроке.</a:t>
            </a:r>
          </a:p>
          <a:p>
            <a:endParaRPr lang="kk-KZ" sz="2800" dirty="0">
              <a:latin typeface="Times New Roman" pitchFamily="18" charset="0"/>
              <a:cs typeface="Times New Roman" pitchFamily="18" charset="0"/>
            </a:endParaRPr>
          </a:p>
          <a:p>
            <a:endParaRPr lang="kk-KZ" sz="3000" dirty="0">
              <a:latin typeface="Times New Roman" pitchFamily="18" charset="0"/>
              <a:cs typeface="Times New Roman" pitchFamily="18" charset="0"/>
            </a:endParaRPr>
          </a:p>
          <a:p>
            <a:endParaRPr lang="kk-KZ" sz="3000" dirty="0">
              <a:latin typeface="Times New Roman" pitchFamily="18" charset="0"/>
              <a:cs typeface="Times New Roman" pitchFamily="18" charset="0"/>
            </a:endParaRPr>
          </a:p>
          <a:p>
            <a:endParaRPr lang="kk-KZ" sz="3000" dirty="0">
              <a:latin typeface="Times New Roman" pitchFamily="18" charset="0"/>
              <a:cs typeface="Times New Roman" pitchFamily="18" charset="0"/>
            </a:endParaRPr>
          </a:p>
          <a:p>
            <a:endParaRPr lang="kk-KZ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kk-KZ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WhatsApp Video 2020-11-22 at 15.48.15">
            <a:hlinkClick r:id="" action="ppaction://media"/>
            <a:extLst>
              <a:ext uri="{FF2B5EF4-FFF2-40B4-BE49-F238E27FC236}">
                <a16:creationId xmlns:a16="http://schemas.microsoft.com/office/drawing/2014/main" id="{650E2E64-8C42-48B8-8C7F-A3CA39185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99592" y="2204867"/>
            <a:ext cx="7291456" cy="381641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653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-459432"/>
            <a:ext cx="9144000" cy="7010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5229201"/>
            <a:ext cx="2056586" cy="9361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kk-KZ" altLang="ru-RU" sz="1200" b="1" dirty="0">
                <a:solidFill>
                  <a:srgbClr val="002060"/>
                </a:solidFill>
              </a:rPr>
              <a:t>4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-16290" y="668557"/>
            <a:ext cx="8595253" cy="391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endParaRPr lang="ru-RU" alt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Пейте дети молоко – будете здоровы, потому что </a:t>
            </a:r>
            <a:r>
              <a:rPr lang="kk-KZ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делают коровы», – с детства знакомы нам эти</a:t>
            </a:r>
            <a:r>
              <a:rPr lang="kk-KZ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веселые строки.</a:t>
            </a:r>
          </a:p>
          <a:p>
            <a:pPr algn="ctr"/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Напишите</a:t>
            </a:r>
            <a:r>
              <a:rPr lang="kk-KZ" sz="3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какие вы знаете </a:t>
            </a:r>
            <a:r>
              <a:rPr lang="ru-RU" sz="3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молочные и кисломолочные продукты, заполните кластер.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06E3F0F-F3B4-43DD-A64A-0526ACC784EE}"/>
              </a:ext>
            </a:extLst>
          </p:cNvPr>
          <p:cNvSpPr/>
          <p:nvPr/>
        </p:nvSpPr>
        <p:spPr>
          <a:xfrm>
            <a:off x="3347864" y="-46653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</a:t>
            </a:r>
          </a:p>
        </p:txBody>
      </p:sp>
    </p:spTree>
    <p:extLst>
      <p:ext uri="{BB962C8B-B14F-4D97-AF65-F5344CB8AC3E}">
        <p14:creationId xmlns:p14="http://schemas.microsoft.com/office/powerpoint/2010/main" val="7533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-2232" y="27444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kk-KZ" altLang="ru-RU" sz="1200" b="1" dirty="0">
                <a:solidFill>
                  <a:srgbClr val="002060"/>
                </a:solidFill>
              </a:rPr>
              <a:t>5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26769126"/>
              </p:ext>
            </p:extLst>
          </p:nvPr>
        </p:nvGraphicFramePr>
        <p:xfrm>
          <a:off x="799694" y="1916832"/>
          <a:ext cx="7632848" cy="3797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F9F8A26-9FD6-4F3D-AF72-42CF2A22C4B1}"/>
              </a:ext>
            </a:extLst>
          </p:cNvPr>
          <p:cNvSpPr/>
          <p:nvPr/>
        </p:nvSpPr>
        <p:spPr>
          <a:xfrm>
            <a:off x="2235699" y="400447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«Кластер»</a:t>
            </a:r>
          </a:p>
          <a:p>
            <a:pPr marL="457200" indent="-457200" algn="just">
              <a:buFontTx/>
              <a:buChar char="-"/>
            </a:pP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53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16290" y="281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5661249"/>
            <a:ext cx="2056586" cy="4320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kk-KZ" altLang="ru-RU" sz="1200" b="1" dirty="0">
                <a:solidFill>
                  <a:srgbClr val="002060"/>
                </a:solidFill>
              </a:rPr>
              <a:t>6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1115616" y="2272914"/>
            <a:ext cx="6557996" cy="2312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Дескрипторы: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подбирает слова по теме;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заполняет кластер.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9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-6085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5661249"/>
            <a:ext cx="2056586" cy="4320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kk-KZ" altLang="ru-RU" sz="1200" b="1" dirty="0">
                <a:solidFill>
                  <a:srgbClr val="002060"/>
                </a:solidFill>
              </a:rPr>
              <a:t>6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58980776"/>
              </p:ext>
            </p:extLst>
          </p:nvPr>
        </p:nvGraphicFramePr>
        <p:xfrm>
          <a:off x="898382" y="1944314"/>
          <a:ext cx="7435472" cy="3134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B04DB6-0FED-4CB2-8C3C-4EB3D125CD92}"/>
              </a:ext>
            </a:extLst>
          </p:cNvPr>
          <p:cNvSpPr/>
          <p:nvPr/>
        </p:nvSpPr>
        <p:spPr>
          <a:xfrm>
            <a:off x="2766381" y="333390"/>
            <a:ext cx="3699474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Примерный ответ:</a:t>
            </a:r>
          </a:p>
        </p:txBody>
      </p:sp>
    </p:spTree>
    <p:extLst>
      <p:ext uri="{BB962C8B-B14F-4D97-AF65-F5344CB8AC3E}">
        <p14:creationId xmlns:p14="http://schemas.microsoft.com/office/powerpoint/2010/main" val="312748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-38062" y="-218857"/>
            <a:ext cx="9198352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5445224"/>
            <a:ext cx="2056586" cy="9621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8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393795" y="792712"/>
            <a:ext cx="813864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 вашему вниманию видеоролик и скажите, в чем состоит польза молока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kk-KZ" sz="3200" u="sng" dirty="0">
              <a:latin typeface="Times New Roman" panose="02020603050405020304" pitchFamily="18" charset="0"/>
              <a:cs typeface="Times New Roman" panose="02020603050405020304" pitchFamily="18" charset="0"/>
              <a:hlinkClick r:id="rId6"/>
            </a:endParaRPr>
          </a:p>
          <a:p>
            <a:endParaRPr lang="kk-KZ" sz="3200" u="sng" dirty="0">
              <a:latin typeface="Times New Roman" panose="02020603050405020304" pitchFamily="18" charset="0"/>
              <a:cs typeface="Times New Roman" panose="02020603050405020304" pitchFamily="18" charset="0"/>
              <a:hlinkClick r:id="rId6"/>
            </a:endParaRPr>
          </a:p>
          <a:p>
            <a:endParaRPr lang="kk-KZ" sz="3200" u="sng" dirty="0">
              <a:latin typeface="Times New Roman" panose="02020603050405020304" pitchFamily="18" charset="0"/>
              <a:cs typeface="Times New Roman" panose="02020603050405020304" pitchFamily="18" charset="0"/>
              <a:hlinkClick r:id="rId6"/>
            </a:endParaRPr>
          </a:p>
          <a:p>
            <a:endParaRPr lang="kk-KZ" sz="3200" u="sng" dirty="0">
              <a:latin typeface="Times New Roman" panose="02020603050405020304" pitchFamily="18" charset="0"/>
              <a:cs typeface="Times New Roman" panose="02020603050405020304" pitchFamily="18" charset="0"/>
              <a:hlinkClick r:id="rId6"/>
            </a:endParaRPr>
          </a:p>
          <a:p>
            <a:endParaRPr lang="kk-KZ" sz="3200" u="sng" dirty="0">
              <a:latin typeface="Times New Roman" panose="02020603050405020304" pitchFamily="18" charset="0"/>
              <a:cs typeface="Times New Roman" panose="02020603050405020304" pitchFamily="18" charset="0"/>
              <a:hlinkClick r:id="rId6"/>
            </a:endParaRPr>
          </a:p>
          <a:p>
            <a:endParaRPr lang="kk-KZ" sz="3200" u="sng" dirty="0">
              <a:latin typeface="Times New Roman" panose="02020603050405020304" pitchFamily="18" charset="0"/>
              <a:cs typeface="Times New Roman" panose="02020603050405020304" pitchFamily="18" charset="0"/>
              <a:hlinkClick r:id="rId6"/>
            </a:endParaRPr>
          </a:p>
          <a:p>
            <a:endParaRPr lang="kk-KZ" sz="3200" u="sng" dirty="0">
              <a:latin typeface="Times New Roman" panose="02020603050405020304" pitchFamily="18" charset="0"/>
              <a:cs typeface="Times New Roman" panose="02020603050405020304" pitchFamily="18" charset="0"/>
              <a:hlinkClick r:id="rId6"/>
            </a:endParaRPr>
          </a:p>
          <a:p>
            <a:endParaRPr lang="kk-KZ" sz="3200" u="sng" dirty="0">
              <a:latin typeface="Times New Roman" panose="02020603050405020304" pitchFamily="18" charset="0"/>
              <a:cs typeface="Times New Roman" panose="02020603050405020304" pitchFamily="18" charset="0"/>
              <a:hlinkClick r:id="rId6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WhatsApp Video 2020-11-22 at 15.21.38">
            <a:hlinkClick r:id="" action="ppaction://media"/>
            <a:extLst>
              <a:ext uri="{FF2B5EF4-FFF2-40B4-BE49-F238E27FC236}">
                <a16:creationId xmlns:a16="http://schemas.microsoft.com/office/drawing/2014/main" id="{E3BA90B4-99A3-4801-8756-503BC6CCCD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9492" y="1814969"/>
            <a:ext cx="7047250" cy="392926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05642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-54352" y="0"/>
            <a:ext cx="9198352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5445224"/>
            <a:ext cx="2056586" cy="9621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9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566577" y="1768561"/>
            <a:ext cx="762447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Правильно, молодцы! В молоке содержится очень много </a:t>
            </a:r>
            <a:r>
              <a:rPr lang="kk-K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витаминов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kk-KZ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необходимых человеческому организму. Прослушайте текст о пользе молока.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37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2379</TotalTime>
  <Words>661</Words>
  <Application>Microsoft Office PowerPoint</Application>
  <PresentationFormat>Экран (4:3)</PresentationFormat>
  <Paragraphs>123</Paragraphs>
  <Slides>20</Slides>
  <Notes>20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Open Sans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140</cp:revision>
  <dcterms:created xsi:type="dcterms:W3CDTF">2020-07-18T05:19:20Z</dcterms:created>
  <dcterms:modified xsi:type="dcterms:W3CDTF">2024-12-11T18:11:05Z</dcterms:modified>
</cp:coreProperties>
</file>