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308" r:id="rId3"/>
    <p:sldId id="319" r:id="rId4"/>
    <p:sldId id="320" r:id="rId5"/>
    <p:sldId id="318" r:id="rId6"/>
    <p:sldId id="321" r:id="rId7"/>
    <p:sldId id="274" r:id="rId8"/>
    <p:sldId id="272" r:id="rId9"/>
    <p:sldId id="258" r:id="rId10"/>
    <p:sldId id="307" r:id="rId11"/>
    <p:sldId id="309" r:id="rId12"/>
    <p:sldId id="310" r:id="rId13"/>
    <p:sldId id="280" r:id="rId14"/>
    <p:sldId id="317" r:id="rId15"/>
    <p:sldId id="322" r:id="rId16"/>
    <p:sldId id="323" r:id="rId17"/>
    <p:sldId id="324" r:id="rId18"/>
    <p:sldId id="299" r:id="rId19"/>
    <p:sldId id="315" r:id="rId20"/>
    <p:sldId id="301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15" autoAdjust="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5D88CC-2A6A-485A-9DDE-2DBC61198ED9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F8F5A6-CD95-40A3-AD14-1CC2071E4DEA}">
      <dgm:prSet phldrT="[Текст]"/>
      <dgm:spPr/>
      <dgm:t>
        <a:bodyPr/>
        <a:lstStyle/>
        <a:p>
          <a:r>
            <a:rPr lang="ru-RU" dirty="0"/>
            <a:t>Вода</a:t>
          </a:r>
        </a:p>
      </dgm:t>
    </dgm:pt>
    <dgm:pt modelId="{33F81598-0642-47E9-8D4F-901570342A84}" type="parTrans" cxnId="{B467EBDB-D0DE-48F9-AC00-0C24DEC7AE89}">
      <dgm:prSet/>
      <dgm:spPr/>
      <dgm:t>
        <a:bodyPr/>
        <a:lstStyle/>
        <a:p>
          <a:endParaRPr lang="ru-RU"/>
        </a:p>
      </dgm:t>
    </dgm:pt>
    <dgm:pt modelId="{3406B0D3-6763-4303-BD40-BB2D742AC66B}" type="sibTrans" cxnId="{B467EBDB-D0DE-48F9-AC00-0C24DEC7AE89}">
      <dgm:prSet/>
      <dgm:spPr/>
      <dgm:t>
        <a:bodyPr/>
        <a:lstStyle/>
        <a:p>
          <a:endParaRPr lang="ru-RU"/>
        </a:p>
      </dgm:t>
    </dgm:pt>
    <dgm:pt modelId="{5A90259D-BE1C-4FD8-879E-5372EF8F9F58}">
      <dgm:prSet phldrT="[Текст]" custT="1"/>
      <dgm:spPr/>
      <dgm:t>
        <a:bodyPr/>
        <a:lstStyle/>
        <a:p>
          <a:r>
            <a:rPr lang="ru-RU" sz="2400" dirty="0"/>
            <a:t>Её величие - бесценна</a:t>
          </a:r>
        </a:p>
      </dgm:t>
    </dgm:pt>
    <dgm:pt modelId="{9A6D7C3C-0CC4-4FC2-B88A-924147713EA4}" type="parTrans" cxnId="{6FB1D35B-8994-4B2C-8CD6-307250782D6A}">
      <dgm:prSet/>
      <dgm:spPr/>
      <dgm:t>
        <a:bodyPr/>
        <a:lstStyle/>
        <a:p>
          <a:endParaRPr lang="ru-RU"/>
        </a:p>
      </dgm:t>
    </dgm:pt>
    <dgm:pt modelId="{87E8E508-931E-45A9-9BEE-F24E2AB2E998}" type="sibTrans" cxnId="{6FB1D35B-8994-4B2C-8CD6-307250782D6A}">
      <dgm:prSet/>
      <dgm:spPr/>
      <dgm:t>
        <a:bodyPr/>
        <a:lstStyle/>
        <a:p>
          <a:endParaRPr lang="ru-RU"/>
        </a:p>
      </dgm:t>
    </dgm:pt>
    <dgm:pt modelId="{0D626549-0A5F-4F9D-A6C5-635E06F4ABD6}">
      <dgm:prSet phldrT="[Текст]" custT="1"/>
      <dgm:spPr/>
      <dgm:t>
        <a:bodyPr/>
        <a:lstStyle/>
        <a:p>
          <a:r>
            <a:rPr lang="ru-RU" sz="4000" dirty="0"/>
            <a:t>Сила</a:t>
          </a:r>
        </a:p>
      </dgm:t>
    </dgm:pt>
    <dgm:pt modelId="{F04F811D-22F2-47E0-86C0-17DA57894A02}" type="parTrans" cxnId="{34299146-52E3-4758-9AF8-48B31C04E0C6}">
      <dgm:prSet/>
      <dgm:spPr/>
      <dgm:t>
        <a:bodyPr/>
        <a:lstStyle/>
        <a:p>
          <a:endParaRPr lang="ru-RU"/>
        </a:p>
      </dgm:t>
    </dgm:pt>
    <dgm:pt modelId="{A8F8F636-C198-4033-AD37-62F2F80F6AD9}" type="sibTrans" cxnId="{34299146-52E3-4758-9AF8-48B31C04E0C6}">
      <dgm:prSet/>
      <dgm:spPr/>
      <dgm:t>
        <a:bodyPr/>
        <a:lstStyle/>
        <a:p>
          <a:endParaRPr lang="ru-RU"/>
        </a:p>
      </dgm:t>
    </dgm:pt>
    <dgm:pt modelId="{E932F6EF-F627-47CD-852B-D69A382F2030}">
      <dgm:prSet phldrT="[Текст]" custT="1"/>
      <dgm:spPr/>
      <dgm:t>
        <a:bodyPr/>
        <a:lstStyle/>
        <a:p>
          <a:r>
            <a:rPr lang="ru-RU" sz="2800" dirty="0"/>
            <a:t>Вечность - это вода </a:t>
          </a:r>
        </a:p>
      </dgm:t>
    </dgm:pt>
    <dgm:pt modelId="{02956543-1A6D-4DA3-AD42-72DD63306D51}" type="parTrans" cxnId="{7F6BAA02-908B-4066-B17D-5F1B5F2AA693}">
      <dgm:prSet/>
      <dgm:spPr/>
      <dgm:t>
        <a:bodyPr/>
        <a:lstStyle/>
        <a:p>
          <a:endParaRPr lang="ru-RU"/>
        </a:p>
      </dgm:t>
    </dgm:pt>
    <dgm:pt modelId="{A54A1259-458F-472C-90C1-11F9679AFA58}" type="sibTrans" cxnId="{7F6BAA02-908B-4066-B17D-5F1B5F2AA693}">
      <dgm:prSet/>
      <dgm:spPr/>
      <dgm:t>
        <a:bodyPr/>
        <a:lstStyle/>
        <a:p>
          <a:endParaRPr lang="ru-RU"/>
        </a:p>
      </dgm:t>
    </dgm:pt>
    <dgm:pt modelId="{712F2E52-27B2-480A-A917-E6B581450A48}">
      <dgm:prSet phldrT="[Текст]" custT="1"/>
      <dgm:spPr/>
      <dgm:t>
        <a:bodyPr/>
        <a:lstStyle/>
        <a:p>
          <a:r>
            <a:rPr lang="ru-RU" sz="3200" dirty="0"/>
            <a:t>Сила - в мягкости</a:t>
          </a:r>
        </a:p>
      </dgm:t>
    </dgm:pt>
    <dgm:pt modelId="{64DCDFB6-19D4-40E7-B5CF-2C7868481E53}" type="parTrans" cxnId="{E6B6722E-046A-4EC2-96EF-B6C8B5AF415B}">
      <dgm:prSet/>
      <dgm:spPr/>
      <dgm:t>
        <a:bodyPr/>
        <a:lstStyle/>
        <a:p>
          <a:endParaRPr lang="ru-RU"/>
        </a:p>
      </dgm:t>
    </dgm:pt>
    <dgm:pt modelId="{3976849B-DA28-4FEE-B0C6-C87FFAB58AB3}" type="sibTrans" cxnId="{E6B6722E-046A-4EC2-96EF-B6C8B5AF415B}">
      <dgm:prSet/>
      <dgm:spPr/>
      <dgm:t>
        <a:bodyPr/>
        <a:lstStyle/>
        <a:p>
          <a:endParaRPr lang="ru-RU"/>
        </a:p>
      </dgm:t>
    </dgm:pt>
    <dgm:pt modelId="{EAB495F7-0F69-48AE-8836-103E209DC7F6}">
      <dgm:prSet custT="1"/>
      <dgm:spPr/>
      <dgm:t>
        <a:bodyPr/>
        <a:lstStyle/>
        <a:p>
          <a:r>
            <a:rPr lang="ru-RU" sz="2800" dirty="0"/>
            <a:t>Жизнь - это вода</a:t>
          </a:r>
        </a:p>
      </dgm:t>
    </dgm:pt>
    <dgm:pt modelId="{542B68D6-F6A0-4A29-9B5A-810FFDD9D4E7}" type="parTrans" cxnId="{41362AB5-6ABE-4DFD-B924-E96FFE7BC5EE}">
      <dgm:prSet/>
      <dgm:spPr/>
      <dgm:t>
        <a:bodyPr/>
        <a:lstStyle/>
        <a:p>
          <a:endParaRPr lang="ru-RU"/>
        </a:p>
      </dgm:t>
    </dgm:pt>
    <dgm:pt modelId="{809A06F0-A4EE-48D6-BBEF-C80371E5BE33}" type="sibTrans" cxnId="{41362AB5-6ABE-4DFD-B924-E96FFE7BC5EE}">
      <dgm:prSet/>
      <dgm:spPr/>
      <dgm:t>
        <a:bodyPr/>
        <a:lstStyle/>
        <a:p>
          <a:endParaRPr lang="ru-RU"/>
        </a:p>
      </dgm:t>
    </dgm:pt>
    <dgm:pt modelId="{222D0A1B-77D1-41BF-BD45-EF5BFDD9DB0B}">
      <dgm:prSet custT="1"/>
      <dgm:spPr/>
      <dgm:t>
        <a:bodyPr/>
        <a:lstStyle/>
        <a:p>
          <a:r>
            <a:rPr lang="ru-RU" sz="3600" dirty="0"/>
            <a:t>Время - это вода</a:t>
          </a:r>
        </a:p>
      </dgm:t>
    </dgm:pt>
    <dgm:pt modelId="{B9B20FBC-B001-4A42-8697-E951CD4834BE}" type="parTrans" cxnId="{38DD7C32-01A6-48C0-B361-BD7C911D2119}">
      <dgm:prSet/>
      <dgm:spPr/>
      <dgm:t>
        <a:bodyPr/>
        <a:lstStyle/>
        <a:p>
          <a:endParaRPr lang="ru-RU"/>
        </a:p>
      </dgm:t>
    </dgm:pt>
    <dgm:pt modelId="{6E64B5D7-9E2C-408F-9D89-E86958168FFA}" type="sibTrans" cxnId="{38DD7C32-01A6-48C0-B361-BD7C911D2119}">
      <dgm:prSet/>
      <dgm:spPr/>
      <dgm:t>
        <a:bodyPr/>
        <a:lstStyle/>
        <a:p>
          <a:endParaRPr lang="ru-RU"/>
        </a:p>
      </dgm:t>
    </dgm:pt>
    <dgm:pt modelId="{59BDC7FB-3D87-459E-83D0-DBB004B2792A}">
      <dgm:prSet custT="1"/>
      <dgm:spPr/>
      <dgm:t>
        <a:bodyPr/>
        <a:lstStyle/>
        <a:p>
          <a:r>
            <a:rPr lang="ru-RU" sz="2800" dirty="0"/>
            <a:t>Сила - в легкости</a:t>
          </a:r>
        </a:p>
      </dgm:t>
    </dgm:pt>
    <dgm:pt modelId="{632856A7-0E99-40F2-9027-1290A4FC9718}" type="parTrans" cxnId="{4E5862E8-A8CA-4973-86F5-0428A6DBD087}">
      <dgm:prSet/>
      <dgm:spPr/>
      <dgm:t>
        <a:bodyPr/>
        <a:lstStyle/>
        <a:p>
          <a:endParaRPr lang="ru-RU"/>
        </a:p>
      </dgm:t>
    </dgm:pt>
    <dgm:pt modelId="{ADB8153C-75B4-4111-AC7A-1F943001773E}" type="sibTrans" cxnId="{4E5862E8-A8CA-4973-86F5-0428A6DBD087}">
      <dgm:prSet/>
      <dgm:spPr/>
      <dgm:t>
        <a:bodyPr/>
        <a:lstStyle/>
        <a:p>
          <a:endParaRPr lang="ru-RU"/>
        </a:p>
      </dgm:t>
    </dgm:pt>
    <dgm:pt modelId="{F81DE57C-6CA5-4F5C-88E1-5EB191279BAF}">
      <dgm:prSet custT="1"/>
      <dgm:spPr/>
      <dgm:t>
        <a:bodyPr/>
        <a:lstStyle/>
        <a:p>
          <a:r>
            <a:rPr lang="ru-RU" sz="2800" dirty="0"/>
            <a:t>Свободна</a:t>
          </a:r>
        </a:p>
      </dgm:t>
    </dgm:pt>
    <dgm:pt modelId="{08BCB2CD-33C0-40DF-9099-2C638A3E77FA}" type="parTrans" cxnId="{3D584CFD-07B7-49A3-B463-106980A06E50}">
      <dgm:prSet/>
      <dgm:spPr/>
      <dgm:t>
        <a:bodyPr/>
        <a:lstStyle/>
        <a:p>
          <a:endParaRPr lang="ru-RU"/>
        </a:p>
      </dgm:t>
    </dgm:pt>
    <dgm:pt modelId="{A7CE6041-D5AC-42BE-A986-1190DB5CE1AE}" type="sibTrans" cxnId="{3D584CFD-07B7-49A3-B463-106980A06E50}">
      <dgm:prSet/>
      <dgm:spPr/>
      <dgm:t>
        <a:bodyPr/>
        <a:lstStyle/>
        <a:p>
          <a:endParaRPr lang="ru-RU"/>
        </a:p>
      </dgm:t>
    </dgm:pt>
    <dgm:pt modelId="{F7184D72-FD2E-4FEB-AF80-AA1DC8844F86}" type="pres">
      <dgm:prSet presAssocID="{315D88CC-2A6A-485A-9DDE-2DBC61198ED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6F8335-7474-45B3-A1F0-F026DBFE43C7}" type="pres">
      <dgm:prSet presAssocID="{31F8F5A6-CD95-40A3-AD14-1CC2071E4DEA}" presName="centerShape" presStyleLbl="node0" presStyleIdx="0" presStyleCnt="1"/>
      <dgm:spPr/>
      <dgm:t>
        <a:bodyPr/>
        <a:lstStyle/>
        <a:p>
          <a:endParaRPr lang="ru-RU"/>
        </a:p>
      </dgm:t>
    </dgm:pt>
    <dgm:pt modelId="{3EA3AA63-A27A-4013-97B9-4E538B6DACDD}" type="pres">
      <dgm:prSet presAssocID="{5A90259D-BE1C-4FD8-879E-5372EF8F9F58}" presName="node" presStyleLbl="node1" presStyleIdx="0" presStyleCnt="8" custScaleX="172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F96FD-8F8B-4AA5-A828-B68315002F2E}" type="pres">
      <dgm:prSet presAssocID="{5A90259D-BE1C-4FD8-879E-5372EF8F9F58}" presName="dummy" presStyleCnt="0"/>
      <dgm:spPr/>
    </dgm:pt>
    <dgm:pt modelId="{99E7075B-937C-4B20-9FF9-EE869CE778FB}" type="pres">
      <dgm:prSet presAssocID="{87E8E508-931E-45A9-9BEE-F24E2AB2E998}" presName="sibTrans" presStyleLbl="sibTrans2D1" presStyleIdx="0" presStyleCnt="8"/>
      <dgm:spPr/>
      <dgm:t>
        <a:bodyPr/>
        <a:lstStyle/>
        <a:p>
          <a:endParaRPr lang="ru-RU"/>
        </a:p>
      </dgm:t>
    </dgm:pt>
    <dgm:pt modelId="{E9ADA895-B6B4-4DEE-99F8-CF08FC9CE609}" type="pres">
      <dgm:prSet presAssocID="{0D626549-0A5F-4F9D-A6C5-635E06F4ABD6}" presName="node" presStyleLbl="node1" presStyleIdx="1" presStyleCnt="8" custScaleX="1887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472E7B-AD09-47ED-A0FE-2B05CCAD784F}" type="pres">
      <dgm:prSet presAssocID="{0D626549-0A5F-4F9D-A6C5-635E06F4ABD6}" presName="dummy" presStyleCnt="0"/>
      <dgm:spPr/>
    </dgm:pt>
    <dgm:pt modelId="{AABFE781-5A87-4030-B689-106DA79E6B77}" type="pres">
      <dgm:prSet presAssocID="{A8F8F636-C198-4033-AD37-62F2F80F6AD9}" presName="sibTrans" presStyleLbl="sibTrans2D1" presStyleIdx="1" presStyleCnt="8" custScaleX="100626" custScaleY="93143"/>
      <dgm:spPr/>
      <dgm:t>
        <a:bodyPr/>
        <a:lstStyle/>
        <a:p>
          <a:endParaRPr lang="ru-RU"/>
        </a:p>
      </dgm:t>
    </dgm:pt>
    <dgm:pt modelId="{9CF2AE46-653A-4C54-AA2D-ED0703154EFE}" type="pres">
      <dgm:prSet presAssocID="{59BDC7FB-3D87-459E-83D0-DBB004B2792A}" presName="node" presStyleLbl="node1" presStyleIdx="2" presStyleCnt="8" custScaleX="235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39F161-5A97-4146-8EE2-36337B44F933}" type="pres">
      <dgm:prSet presAssocID="{59BDC7FB-3D87-459E-83D0-DBB004B2792A}" presName="dummy" presStyleCnt="0"/>
      <dgm:spPr/>
    </dgm:pt>
    <dgm:pt modelId="{7ECB2187-0B05-4C6D-8D6F-28C014CF7E72}" type="pres">
      <dgm:prSet presAssocID="{ADB8153C-75B4-4111-AC7A-1F943001773E}" presName="sibTrans" presStyleLbl="sibTrans2D1" presStyleIdx="2" presStyleCnt="8"/>
      <dgm:spPr/>
      <dgm:t>
        <a:bodyPr/>
        <a:lstStyle/>
        <a:p>
          <a:endParaRPr lang="ru-RU"/>
        </a:p>
      </dgm:t>
    </dgm:pt>
    <dgm:pt modelId="{3179C9DA-78FE-4201-8C5E-69604DA98E4C}" type="pres">
      <dgm:prSet presAssocID="{F81DE57C-6CA5-4F5C-88E1-5EB191279BAF}" presName="node" presStyleLbl="node1" presStyleIdx="3" presStyleCnt="8" custScaleX="2175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5CEE7-2931-42EB-ABC7-38451A4EFBE8}" type="pres">
      <dgm:prSet presAssocID="{F81DE57C-6CA5-4F5C-88E1-5EB191279BAF}" presName="dummy" presStyleCnt="0"/>
      <dgm:spPr/>
    </dgm:pt>
    <dgm:pt modelId="{0DF416FD-BEF9-4174-B47F-4766613AB145}" type="pres">
      <dgm:prSet presAssocID="{A7CE6041-D5AC-42BE-A986-1190DB5CE1AE}" presName="sibTrans" presStyleLbl="sibTrans2D1" presStyleIdx="3" presStyleCnt="8"/>
      <dgm:spPr/>
      <dgm:t>
        <a:bodyPr/>
        <a:lstStyle/>
        <a:p>
          <a:endParaRPr lang="ru-RU"/>
        </a:p>
      </dgm:t>
    </dgm:pt>
    <dgm:pt modelId="{3B64FBDA-1298-4F18-9BBB-12B389ED015D}" type="pres">
      <dgm:prSet presAssocID="{EAB495F7-0F69-48AE-8836-103E209DC7F6}" presName="node" presStyleLbl="node1" presStyleIdx="4" presStyleCnt="8" custScaleX="1903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9A4E22-2837-41E5-8730-9F2BCA22ABC1}" type="pres">
      <dgm:prSet presAssocID="{EAB495F7-0F69-48AE-8836-103E209DC7F6}" presName="dummy" presStyleCnt="0"/>
      <dgm:spPr/>
    </dgm:pt>
    <dgm:pt modelId="{E8827353-3EDD-4702-ADA7-EB3BBC78557B}" type="pres">
      <dgm:prSet presAssocID="{809A06F0-A4EE-48D6-BBEF-C80371E5BE33}" presName="sibTrans" presStyleLbl="sibTrans2D1" presStyleIdx="4" presStyleCnt="8"/>
      <dgm:spPr/>
      <dgm:t>
        <a:bodyPr/>
        <a:lstStyle/>
        <a:p>
          <a:endParaRPr lang="ru-RU"/>
        </a:p>
      </dgm:t>
    </dgm:pt>
    <dgm:pt modelId="{322555B5-5DF8-4FA1-BA2B-4261E0B84126}" type="pres">
      <dgm:prSet presAssocID="{222D0A1B-77D1-41BF-BD45-EF5BFDD9DB0B}" presName="node" presStyleLbl="node1" presStyleIdx="5" presStyleCnt="8" custScaleX="2254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DFBC59-138D-4474-B684-BAA7845A89C6}" type="pres">
      <dgm:prSet presAssocID="{222D0A1B-77D1-41BF-BD45-EF5BFDD9DB0B}" presName="dummy" presStyleCnt="0"/>
      <dgm:spPr/>
    </dgm:pt>
    <dgm:pt modelId="{CB45EF09-A06F-4B70-9F1C-8CAE35639E2A}" type="pres">
      <dgm:prSet presAssocID="{6E64B5D7-9E2C-408F-9D89-E86958168FFA}" presName="sibTrans" presStyleLbl="sibTrans2D1" presStyleIdx="5" presStyleCnt="8"/>
      <dgm:spPr/>
      <dgm:t>
        <a:bodyPr/>
        <a:lstStyle/>
        <a:p>
          <a:endParaRPr lang="ru-RU"/>
        </a:p>
      </dgm:t>
    </dgm:pt>
    <dgm:pt modelId="{317476AB-D9FB-4233-BAC6-EBEC986230DA}" type="pres">
      <dgm:prSet presAssocID="{E932F6EF-F627-47CD-852B-D69A382F2030}" presName="node" presStyleLbl="node1" presStyleIdx="6" presStyleCnt="8" custScaleX="207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88B394-2E2C-494E-811E-F697FA31DB88}" type="pres">
      <dgm:prSet presAssocID="{E932F6EF-F627-47CD-852B-D69A382F2030}" presName="dummy" presStyleCnt="0"/>
      <dgm:spPr/>
    </dgm:pt>
    <dgm:pt modelId="{52355314-1179-4432-B7A8-66CB690C60BF}" type="pres">
      <dgm:prSet presAssocID="{A54A1259-458F-472C-90C1-11F9679AFA58}" presName="sibTrans" presStyleLbl="sibTrans2D1" presStyleIdx="6" presStyleCnt="8"/>
      <dgm:spPr/>
      <dgm:t>
        <a:bodyPr/>
        <a:lstStyle/>
        <a:p>
          <a:endParaRPr lang="ru-RU"/>
        </a:p>
      </dgm:t>
    </dgm:pt>
    <dgm:pt modelId="{AA0D84BA-4355-46A7-8493-2918AA77F2C8}" type="pres">
      <dgm:prSet presAssocID="{712F2E52-27B2-480A-A917-E6B581450A48}" presName="node" presStyleLbl="node1" presStyleIdx="7" presStyleCnt="8" custScaleX="217324" custScaleY="1206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4A8691-A7AF-4A10-BE24-84AD1F261542}" type="pres">
      <dgm:prSet presAssocID="{712F2E52-27B2-480A-A917-E6B581450A48}" presName="dummy" presStyleCnt="0"/>
      <dgm:spPr/>
    </dgm:pt>
    <dgm:pt modelId="{D24B1599-EFD4-4EB6-8C99-6D0A76158DF6}" type="pres">
      <dgm:prSet presAssocID="{3976849B-DA28-4FEE-B0C6-C87FFAB58AB3}" presName="sibTrans" presStyleLbl="sibTrans2D1" presStyleIdx="7" presStyleCnt="8"/>
      <dgm:spPr/>
      <dgm:t>
        <a:bodyPr/>
        <a:lstStyle/>
        <a:p>
          <a:endParaRPr lang="ru-RU"/>
        </a:p>
      </dgm:t>
    </dgm:pt>
  </dgm:ptLst>
  <dgm:cxnLst>
    <dgm:cxn modelId="{34299146-52E3-4758-9AF8-48B31C04E0C6}" srcId="{31F8F5A6-CD95-40A3-AD14-1CC2071E4DEA}" destId="{0D626549-0A5F-4F9D-A6C5-635E06F4ABD6}" srcOrd="1" destOrd="0" parTransId="{F04F811D-22F2-47E0-86C0-17DA57894A02}" sibTransId="{A8F8F636-C198-4033-AD37-62F2F80F6AD9}"/>
    <dgm:cxn modelId="{330E2F5E-A59E-405A-9069-E45D26D833D0}" type="presOf" srcId="{5A90259D-BE1C-4FD8-879E-5372EF8F9F58}" destId="{3EA3AA63-A27A-4013-97B9-4E538B6DACDD}" srcOrd="0" destOrd="0" presId="urn:microsoft.com/office/officeart/2005/8/layout/radial6"/>
    <dgm:cxn modelId="{4E5862E8-A8CA-4973-86F5-0428A6DBD087}" srcId="{31F8F5A6-CD95-40A3-AD14-1CC2071E4DEA}" destId="{59BDC7FB-3D87-459E-83D0-DBB004B2792A}" srcOrd="2" destOrd="0" parTransId="{632856A7-0E99-40F2-9027-1290A4FC9718}" sibTransId="{ADB8153C-75B4-4111-AC7A-1F943001773E}"/>
    <dgm:cxn modelId="{3D584CFD-07B7-49A3-B463-106980A06E50}" srcId="{31F8F5A6-CD95-40A3-AD14-1CC2071E4DEA}" destId="{F81DE57C-6CA5-4F5C-88E1-5EB191279BAF}" srcOrd="3" destOrd="0" parTransId="{08BCB2CD-33C0-40DF-9099-2C638A3E77FA}" sibTransId="{A7CE6041-D5AC-42BE-A986-1190DB5CE1AE}"/>
    <dgm:cxn modelId="{9053A7CD-F4A3-4858-A2A8-CE12E4277F8F}" type="presOf" srcId="{809A06F0-A4EE-48D6-BBEF-C80371E5BE33}" destId="{E8827353-3EDD-4702-ADA7-EB3BBC78557B}" srcOrd="0" destOrd="0" presId="urn:microsoft.com/office/officeart/2005/8/layout/radial6"/>
    <dgm:cxn modelId="{2B36586A-1B55-4C17-A143-697599D836B6}" type="presOf" srcId="{222D0A1B-77D1-41BF-BD45-EF5BFDD9DB0B}" destId="{322555B5-5DF8-4FA1-BA2B-4261E0B84126}" srcOrd="0" destOrd="0" presId="urn:microsoft.com/office/officeart/2005/8/layout/radial6"/>
    <dgm:cxn modelId="{30333916-BB6F-4AFE-86B8-A043F6108D9B}" type="presOf" srcId="{EAB495F7-0F69-48AE-8836-103E209DC7F6}" destId="{3B64FBDA-1298-4F18-9BBB-12B389ED015D}" srcOrd="0" destOrd="0" presId="urn:microsoft.com/office/officeart/2005/8/layout/radial6"/>
    <dgm:cxn modelId="{81378BEC-CACE-4BE8-A9CB-E9CED8B7CF74}" type="presOf" srcId="{712F2E52-27B2-480A-A917-E6B581450A48}" destId="{AA0D84BA-4355-46A7-8493-2918AA77F2C8}" srcOrd="0" destOrd="0" presId="urn:microsoft.com/office/officeart/2005/8/layout/radial6"/>
    <dgm:cxn modelId="{6FB1D35B-8994-4B2C-8CD6-307250782D6A}" srcId="{31F8F5A6-CD95-40A3-AD14-1CC2071E4DEA}" destId="{5A90259D-BE1C-4FD8-879E-5372EF8F9F58}" srcOrd="0" destOrd="0" parTransId="{9A6D7C3C-0CC4-4FC2-B88A-924147713EA4}" sibTransId="{87E8E508-931E-45A9-9BEE-F24E2AB2E998}"/>
    <dgm:cxn modelId="{CE60F8C0-67E1-44E2-B924-F235A7C99421}" type="presOf" srcId="{6E64B5D7-9E2C-408F-9D89-E86958168FFA}" destId="{CB45EF09-A06F-4B70-9F1C-8CAE35639E2A}" srcOrd="0" destOrd="0" presId="urn:microsoft.com/office/officeart/2005/8/layout/radial6"/>
    <dgm:cxn modelId="{7F6BAA02-908B-4066-B17D-5F1B5F2AA693}" srcId="{31F8F5A6-CD95-40A3-AD14-1CC2071E4DEA}" destId="{E932F6EF-F627-47CD-852B-D69A382F2030}" srcOrd="6" destOrd="0" parTransId="{02956543-1A6D-4DA3-AD42-72DD63306D51}" sibTransId="{A54A1259-458F-472C-90C1-11F9679AFA58}"/>
    <dgm:cxn modelId="{E6B6722E-046A-4EC2-96EF-B6C8B5AF415B}" srcId="{31F8F5A6-CD95-40A3-AD14-1CC2071E4DEA}" destId="{712F2E52-27B2-480A-A917-E6B581450A48}" srcOrd="7" destOrd="0" parTransId="{64DCDFB6-19D4-40E7-B5CF-2C7868481E53}" sibTransId="{3976849B-DA28-4FEE-B0C6-C87FFAB58AB3}"/>
    <dgm:cxn modelId="{74FD45D8-4949-4E67-8E65-053BF4C7BD03}" type="presOf" srcId="{87E8E508-931E-45A9-9BEE-F24E2AB2E998}" destId="{99E7075B-937C-4B20-9FF9-EE869CE778FB}" srcOrd="0" destOrd="0" presId="urn:microsoft.com/office/officeart/2005/8/layout/radial6"/>
    <dgm:cxn modelId="{41362AB5-6ABE-4DFD-B924-E96FFE7BC5EE}" srcId="{31F8F5A6-CD95-40A3-AD14-1CC2071E4DEA}" destId="{EAB495F7-0F69-48AE-8836-103E209DC7F6}" srcOrd="4" destOrd="0" parTransId="{542B68D6-F6A0-4A29-9B5A-810FFDD9D4E7}" sibTransId="{809A06F0-A4EE-48D6-BBEF-C80371E5BE33}"/>
    <dgm:cxn modelId="{9644FD7D-F864-4454-B035-5685A48FE9BA}" type="presOf" srcId="{A7CE6041-D5AC-42BE-A986-1190DB5CE1AE}" destId="{0DF416FD-BEF9-4174-B47F-4766613AB145}" srcOrd="0" destOrd="0" presId="urn:microsoft.com/office/officeart/2005/8/layout/radial6"/>
    <dgm:cxn modelId="{FDE9C386-8D42-4C81-A545-915614F71964}" type="presOf" srcId="{31F8F5A6-CD95-40A3-AD14-1CC2071E4DEA}" destId="{776F8335-7474-45B3-A1F0-F026DBFE43C7}" srcOrd="0" destOrd="0" presId="urn:microsoft.com/office/officeart/2005/8/layout/radial6"/>
    <dgm:cxn modelId="{672C5DE3-9DE1-4D1E-8582-76B3180FD445}" type="presOf" srcId="{3976849B-DA28-4FEE-B0C6-C87FFAB58AB3}" destId="{D24B1599-EFD4-4EB6-8C99-6D0A76158DF6}" srcOrd="0" destOrd="0" presId="urn:microsoft.com/office/officeart/2005/8/layout/radial6"/>
    <dgm:cxn modelId="{F373C7C1-FAB6-4A0F-9978-7C84CADE1EDC}" type="presOf" srcId="{315D88CC-2A6A-485A-9DDE-2DBC61198ED9}" destId="{F7184D72-FD2E-4FEB-AF80-AA1DC8844F86}" srcOrd="0" destOrd="0" presId="urn:microsoft.com/office/officeart/2005/8/layout/radial6"/>
    <dgm:cxn modelId="{649FE451-A15B-4404-936E-22F3EDD2F874}" type="presOf" srcId="{ADB8153C-75B4-4111-AC7A-1F943001773E}" destId="{7ECB2187-0B05-4C6D-8D6F-28C014CF7E72}" srcOrd="0" destOrd="0" presId="urn:microsoft.com/office/officeart/2005/8/layout/radial6"/>
    <dgm:cxn modelId="{98FDE6B6-7903-48FA-A678-A17CD74761BF}" type="presOf" srcId="{A54A1259-458F-472C-90C1-11F9679AFA58}" destId="{52355314-1179-4432-B7A8-66CB690C60BF}" srcOrd="0" destOrd="0" presId="urn:microsoft.com/office/officeart/2005/8/layout/radial6"/>
    <dgm:cxn modelId="{CB73A6FA-6B0B-46C7-9FA3-9D3D185C0F99}" type="presOf" srcId="{F81DE57C-6CA5-4F5C-88E1-5EB191279BAF}" destId="{3179C9DA-78FE-4201-8C5E-69604DA98E4C}" srcOrd="0" destOrd="0" presId="urn:microsoft.com/office/officeart/2005/8/layout/radial6"/>
    <dgm:cxn modelId="{4B1FB263-8FE4-4955-997B-4278E2974AB6}" type="presOf" srcId="{59BDC7FB-3D87-459E-83D0-DBB004B2792A}" destId="{9CF2AE46-653A-4C54-AA2D-ED0703154EFE}" srcOrd="0" destOrd="0" presId="urn:microsoft.com/office/officeart/2005/8/layout/radial6"/>
    <dgm:cxn modelId="{B467EBDB-D0DE-48F9-AC00-0C24DEC7AE89}" srcId="{315D88CC-2A6A-485A-9DDE-2DBC61198ED9}" destId="{31F8F5A6-CD95-40A3-AD14-1CC2071E4DEA}" srcOrd="0" destOrd="0" parTransId="{33F81598-0642-47E9-8D4F-901570342A84}" sibTransId="{3406B0D3-6763-4303-BD40-BB2D742AC66B}"/>
    <dgm:cxn modelId="{6388F72D-2A0F-41DC-8017-14A7CC414B91}" type="presOf" srcId="{0D626549-0A5F-4F9D-A6C5-635E06F4ABD6}" destId="{E9ADA895-B6B4-4DEE-99F8-CF08FC9CE609}" srcOrd="0" destOrd="0" presId="urn:microsoft.com/office/officeart/2005/8/layout/radial6"/>
    <dgm:cxn modelId="{CCA92EE3-B843-4842-8336-FD92DAA822BB}" type="presOf" srcId="{A8F8F636-C198-4033-AD37-62F2F80F6AD9}" destId="{AABFE781-5A87-4030-B689-106DA79E6B77}" srcOrd="0" destOrd="0" presId="urn:microsoft.com/office/officeart/2005/8/layout/radial6"/>
    <dgm:cxn modelId="{38DD7C32-01A6-48C0-B361-BD7C911D2119}" srcId="{31F8F5A6-CD95-40A3-AD14-1CC2071E4DEA}" destId="{222D0A1B-77D1-41BF-BD45-EF5BFDD9DB0B}" srcOrd="5" destOrd="0" parTransId="{B9B20FBC-B001-4A42-8697-E951CD4834BE}" sibTransId="{6E64B5D7-9E2C-408F-9D89-E86958168FFA}"/>
    <dgm:cxn modelId="{DD63479C-B1BA-4DED-9837-9726CAB7D6ED}" type="presOf" srcId="{E932F6EF-F627-47CD-852B-D69A382F2030}" destId="{317476AB-D9FB-4233-BAC6-EBEC986230DA}" srcOrd="0" destOrd="0" presId="urn:microsoft.com/office/officeart/2005/8/layout/radial6"/>
    <dgm:cxn modelId="{8C6E05CE-6E94-4C1A-BF86-49F82B125D5C}" type="presParOf" srcId="{F7184D72-FD2E-4FEB-AF80-AA1DC8844F86}" destId="{776F8335-7474-45B3-A1F0-F026DBFE43C7}" srcOrd="0" destOrd="0" presId="urn:microsoft.com/office/officeart/2005/8/layout/radial6"/>
    <dgm:cxn modelId="{FF4E61AD-60A3-4BBE-A1BA-F39C0DE2543A}" type="presParOf" srcId="{F7184D72-FD2E-4FEB-AF80-AA1DC8844F86}" destId="{3EA3AA63-A27A-4013-97B9-4E538B6DACDD}" srcOrd="1" destOrd="0" presId="urn:microsoft.com/office/officeart/2005/8/layout/radial6"/>
    <dgm:cxn modelId="{16E379FF-437D-46A6-A8F3-9B31AACEB7FA}" type="presParOf" srcId="{F7184D72-FD2E-4FEB-AF80-AA1DC8844F86}" destId="{94DF96FD-8F8B-4AA5-A828-B68315002F2E}" srcOrd="2" destOrd="0" presId="urn:microsoft.com/office/officeart/2005/8/layout/radial6"/>
    <dgm:cxn modelId="{AAEBBC0D-3ADD-4646-96B9-635A8FE0D8A9}" type="presParOf" srcId="{F7184D72-FD2E-4FEB-AF80-AA1DC8844F86}" destId="{99E7075B-937C-4B20-9FF9-EE869CE778FB}" srcOrd="3" destOrd="0" presId="urn:microsoft.com/office/officeart/2005/8/layout/radial6"/>
    <dgm:cxn modelId="{6FFB4EE9-CE79-4934-875A-666FA44726DB}" type="presParOf" srcId="{F7184D72-FD2E-4FEB-AF80-AA1DC8844F86}" destId="{E9ADA895-B6B4-4DEE-99F8-CF08FC9CE609}" srcOrd="4" destOrd="0" presId="urn:microsoft.com/office/officeart/2005/8/layout/radial6"/>
    <dgm:cxn modelId="{E053A086-B0EF-40B5-A416-E8E6C9CDB7EE}" type="presParOf" srcId="{F7184D72-FD2E-4FEB-AF80-AA1DC8844F86}" destId="{49472E7B-AD09-47ED-A0FE-2B05CCAD784F}" srcOrd="5" destOrd="0" presId="urn:microsoft.com/office/officeart/2005/8/layout/radial6"/>
    <dgm:cxn modelId="{BAE2A877-A64D-42A6-81DB-EA1009D4A976}" type="presParOf" srcId="{F7184D72-FD2E-4FEB-AF80-AA1DC8844F86}" destId="{AABFE781-5A87-4030-B689-106DA79E6B77}" srcOrd="6" destOrd="0" presId="urn:microsoft.com/office/officeart/2005/8/layout/radial6"/>
    <dgm:cxn modelId="{D74E80B2-4E86-4B51-A64B-201161881AD6}" type="presParOf" srcId="{F7184D72-FD2E-4FEB-AF80-AA1DC8844F86}" destId="{9CF2AE46-653A-4C54-AA2D-ED0703154EFE}" srcOrd="7" destOrd="0" presId="urn:microsoft.com/office/officeart/2005/8/layout/radial6"/>
    <dgm:cxn modelId="{9285235B-223A-46B5-A92D-7A48E0DB1A77}" type="presParOf" srcId="{F7184D72-FD2E-4FEB-AF80-AA1DC8844F86}" destId="{9339F161-5A97-4146-8EE2-36337B44F933}" srcOrd="8" destOrd="0" presId="urn:microsoft.com/office/officeart/2005/8/layout/radial6"/>
    <dgm:cxn modelId="{2E069AA1-D65B-4640-9B51-BD14D28880F7}" type="presParOf" srcId="{F7184D72-FD2E-4FEB-AF80-AA1DC8844F86}" destId="{7ECB2187-0B05-4C6D-8D6F-28C014CF7E72}" srcOrd="9" destOrd="0" presId="urn:microsoft.com/office/officeart/2005/8/layout/radial6"/>
    <dgm:cxn modelId="{C95807DF-2820-4A29-9553-9CF0DE49B88F}" type="presParOf" srcId="{F7184D72-FD2E-4FEB-AF80-AA1DC8844F86}" destId="{3179C9DA-78FE-4201-8C5E-69604DA98E4C}" srcOrd="10" destOrd="0" presId="urn:microsoft.com/office/officeart/2005/8/layout/radial6"/>
    <dgm:cxn modelId="{667A8EC2-FF52-458D-BC26-A8ED8B3C417D}" type="presParOf" srcId="{F7184D72-FD2E-4FEB-AF80-AA1DC8844F86}" destId="{EB75CEE7-2931-42EB-ABC7-38451A4EFBE8}" srcOrd="11" destOrd="0" presId="urn:microsoft.com/office/officeart/2005/8/layout/radial6"/>
    <dgm:cxn modelId="{E6695BBF-C676-4411-97C1-39B333C1F48C}" type="presParOf" srcId="{F7184D72-FD2E-4FEB-AF80-AA1DC8844F86}" destId="{0DF416FD-BEF9-4174-B47F-4766613AB145}" srcOrd="12" destOrd="0" presId="urn:microsoft.com/office/officeart/2005/8/layout/radial6"/>
    <dgm:cxn modelId="{4D69A35B-7DB5-43D0-A5BD-798D2F3F04BC}" type="presParOf" srcId="{F7184D72-FD2E-4FEB-AF80-AA1DC8844F86}" destId="{3B64FBDA-1298-4F18-9BBB-12B389ED015D}" srcOrd="13" destOrd="0" presId="urn:microsoft.com/office/officeart/2005/8/layout/radial6"/>
    <dgm:cxn modelId="{3EEAEB87-FCF6-4981-AA23-EAC4442AD2A6}" type="presParOf" srcId="{F7184D72-FD2E-4FEB-AF80-AA1DC8844F86}" destId="{EF9A4E22-2837-41E5-8730-9F2BCA22ABC1}" srcOrd="14" destOrd="0" presId="urn:microsoft.com/office/officeart/2005/8/layout/radial6"/>
    <dgm:cxn modelId="{7009EDB6-0907-47FC-B364-92277C08B9B4}" type="presParOf" srcId="{F7184D72-FD2E-4FEB-AF80-AA1DC8844F86}" destId="{E8827353-3EDD-4702-ADA7-EB3BBC78557B}" srcOrd="15" destOrd="0" presId="urn:microsoft.com/office/officeart/2005/8/layout/radial6"/>
    <dgm:cxn modelId="{E5BDC8F3-6024-4639-8135-A4BD94C3BD1C}" type="presParOf" srcId="{F7184D72-FD2E-4FEB-AF80-AA1DC8844F86}" destId="{322555B5-5DF8-4FA1-BA2B-4261E0B84126}" srcOrd="16" destOrd="0" presId="urn:microsoft.com/office/officeart/2005/8/layout/radial6"/>
    <dgm:cxn modelId="{18124E55-6C59-4F8C-90D1-41A2FCBB4BA5}" type="presParOf" srcId="{F7184D72-FD2E-4FEB-AF80-AA1DC8844F86}" destId="{BFDFBC59-138D-4474-B684-BAA7845A89C6}" srcOrd="17" destOrd="0" presId="urn:microsoft.com/office/officeart/2005/8/layout/radial6"/>
    <dgm:cxn modelId="{4B5B3066-B138-47AE-9B4E-1AA0AC706E61}" type="presParOf" srcId="{F7184D72-FD2E-4FEB-AF80-AA1DC8844F86}" destId="{CB45EF09-A06F-4B70-9F1C-8CAE35639E2A}" srcOrd="18" destOrd="0" presId="urn:microsoft.com/office/officeart/2005/8/layout/radial6"/>
    <dgm:cxn modelId="{CC41D406-7C92-4168-926E-2FA3B46BB964}" type="presParOf" srcId="{F7184D72-FD2E-4FEB-AF80-AA1DC8844F86}" destId="{317476AB-D9FB-4233-BAC6-EBEC986230DA}" srcOrd="19" destOrd="0" presId="urn:microsoft.com/office/officeart/2005/8/layout/radial6"/>
    <dgm:cxn modelId="{E66FE67C-6B8E-4799-A651-AE6771C39899}" type="presParOf" srcId="{F7184D72-FD2E-4FEB-AF80-AA1DC8844F86}" destId="{F188B394-2E2C-494E-811E-F697FA31DB88}" srcOrd="20" destOrd="0" presId="urn:microsoft.com/office/officeart/2005/8/layout/radial6"/>
    <dgm:cxn modelId="{79DECB18-1ECE-468B-83B7-3912E3854589}" type="presParOf" srcId="{F7184D72-FD2E-4FEB-AF80-AA1DC8844F86}" destId="{52355314-1179-4432-B7A8-66CB690C60BF}" srcOrd="21" destOrd="0" presId="urn:microsoft.com/office/officeart/2005/8/layout/radial6"/>
    <dgm:cxn modelId="{6E006794-8A73-4B74-8C80-C8AD7471E18B}" type="presParOf" srcId="{F7184D72-FD2E-4FEB-AF80-AA1DC8844F86}" destId="{AA0D84BA-4355-46A7-8493-2918AA77F2C8}" srcOrd="22" destOrd="0" presId="urn:microsoft.com/office/officeart/2005/8/layout/radial6"/>
    <dgm:cxn modelId="{3CA887B4-7293-466D-80FA-F69C1C2B7D85}" type="presParOf" srcId="{F7184D72-FD2E-4FEB-AF80-AA1DC8844F86}" destId="{214A8691-A7AF-4A10-BE24-84AD1F261542}" srcOrd="23" destOrd="0" presId="urn:microsoft.com/office/officeart/2005/8/layout/radial6"/>
    <dgm:cxn modelId="{00F55EDC-CB3C-4FA3-8F2C-62C76EC77406}" type="presParOf" srcId="{F7184D72-FD2E-4FEB-AF80-AA1DC8844F86}" destId="{D24B1599-EFD4-4EB6-8C99-6D0A76158DF6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4B1599-EFD4-4EB6-8C99-6D0A76158DF6}">
      <dsp:nvSpPr>
        <dsp:cNvPr id="0" name=""/>
        <dsp:cNvSpPr/>
      </dsp:nvSpPr>
      <dsp:spPr>
        <a:xfrm>
          <a:off x="1550818" y="525094"/>
          <a:ext cx="4736288" cy="4736288"/>
        </a:xfrm>
        <a:prstGeom prst="blockArc">
          <a:avLst>
            <a:gd name="adj1" fmla="val 13500000"/>
            <a:gd name="adj2" fmla="val 16200000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355314-1179-4432-B7A8-66CB690C60BF}">
      <dsp:nvSpPr>
        <dsp:cNvPr id="0" name=""/>
        <dsp:cNvSpPr/>
      </dsp:nvSpPr>
      <dsp:spPr>
        <a:xfrm>
          <a:off x="1550818" y="525094"/>
          <a:ext cx="4736288" cy="4736288"/>
        </a:xfrm>
        <a:prstGeom prst="blockArc">
          <a:avLst>
            <a:gd name="adj1" fmla="val 10800000"/>
            <a:gd name="adj2" fmla="val 13500000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5EF09-A06F-4B70-9F1C-8CAE35639E2A}">
      <dsp:nvSpPr>
        <dsp:cNvPr id="0" name=""/>
        <dsp:cNvSpPr/>
      </dsp:nvSpPr>
      <dsp:spPr>
        <a:xfrm>
          <a:off x="1550818" y="525094"/>
          <a:ext cx="4736288" cy="4736288"/>
        </a:xfrm>
        <a:prstGeom prst="blockArc">
          <a:avLst>
            <a:gd name="adj1" fmla="val 8100000"/>
            <a:gd name="adj2" fmla="val 10800000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827353-3EDD-4702-ADA7-EB3BBC78557B}">
      <dsp:nvSpPr>
        <dsp:cNvPr id="0" name=""/>
        <dsp:cNvSpPr/>
      </dsp:nvSpPr>
      <dsp:spPr>
        <a:xfrm>
          <a:off x="1550818" y="525094"/>
          <a:ext cx="4736288" cy="4736288"/>
        </a:xfrm>
        <a:prstGeom prst="blockArc">
          <a:avLst>
            <a:gd name="adj1" fmla="val 5400000"/>
            <a:gd name="adj2" fmla="val 8100000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F416FD-BEF9-4174-B47F-4766613AB145}">
      <dsp:nvSpPr>
        <dsp:cNvPr id="0" name=""/>
        <dsp:cNvSpPr/>
      </dsp:nvSpPr>
      <dsp:spPr>
        <a:xfrm>
          <a:off x="1550818" y="525094"/>
          <a:ext cx="4736288" cy="4736288"/>
        </a:xfrm>
        <a:prstGeom prst="blockArc">
          <a:avLst>
            <a:gd name="adj1" fmla="val 2700000"/>
            <a:gd name="adj2" fmla="val 5400000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CB2187-0B05-4C6D-8D6F-28C014CF7E72}">
      <dsp:nvSpPr>
        <dsp:cNvPr id="0" name=""/>
        <dsp:cNvSpPr/>
      </dsp:nvSpPr>
      <dsp:spPr>
        <a:xfrm>
          <a:off x="1550818" y="525094"/>
          <a:ext cx="4736288" cy="4736288"/>
        </a:xfrm>
        <a:prstGeom prst="blockArc">
          <a:avLst>
            <a:gd name="adj1" fmla="val 0"/>
            <a:gd name="adj2" fmla="val 2700000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BFE781-5A87-4030-B689-106DA79E6B77}">
      <dsp:nvSpPr>
        <dsp:cNvPr id="0" name=""/>
        <dsp:cNvSpPr/>
      </dsp:nvSpPr>
      <dsp:spPr>
        <a:xfrm>
          <a:off x="1535993" y="687478"/>
          <a:ext cx="4765937" cy="4411521"/>
        </a:xfrm>
        <a:prstGeom prst="blockArc">
          <a:avLst>
            <a:gd name="adj1" fmla="val 18900000"/>
            <a:gd name="adj2" fmla="val 0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7075B-937C-4B20-9FF9-EE869CE778FB}">
      <dsp:nvSpPr>
        <dsp:cNvPr id="0" name=""/>
        <dsp:cNvSpPr/>
      </dsp:nvSpPr>
      <dsp:spPr>
        <a:xfrm>
          <a:off x="1550818" y="525094"/>
          <a:ext cx="4736288" cy="4736288"/>
        </a:xfrm>
        <a:prstGeom prst="blockArc">
          <a:avLst>
            <a:gd name="adj1" fmla="val 16200000"/>
            <a:gd name="adj2" fmla="val 18900000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F8335-7474-45B3-A1F0-F026DBFE43C7}">
      <dsp:nvSpPr>
        <dsp:cNvPr id="0" name=""/>
        <dsp:cNvSpPr/>
      </dsp:nvSpPr>
      <dsp:spPr>
        <a:xfrm>
          <a:off x="3112215" y="2086491"/>
          <a:ext cx="1613494" cy="16134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/>
            <a:t>Вода</a:t>
          </a:r>
        </a:p>
      </dsp:txBody>
      <dsp:txXfrm>
        <a:off x="3348506" y="2322782"/>
        <a:ext cx="1140912" cy="1140912"/>
      </dsp:txXfrm>
    </dsp:sp>
    <dsp:sp modelId="{3EA3AA63-A27A-4013-97B9-4E538B6DACDD}">
      <dsp:nvSpPr>
        <dsp:cNvPr id="0" name=""/>
        <dsp:cNvSpPr/>
      </dsp:nvSpPr>
      <dsp:spPr>
        <a:xfrm>
          <a:off x="2945854" y="1031"/>
          <a:ext cx="1946216" cy="11294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Её величие - бесценна</a:t>
          </a:r>
        </a:p>
      </dsp:txBody>
      <dsp:txXfrm>
        <a:off x="3230871" y="166434"/>
        <a:ext cx="1376182" cy="798639"/>
      </dsp:txXfrm>
    </dsp:sp>
    <dsp:sp modelId="{E9ADA895-B6B4-4DEE-99F8-CF08FC9CE609}">
      <dsp:nvSpPr>
        <dsp:cNvPr id="0" name=""/>
        <dsp:cNvSpPr/>
      </dsp:nvSpPr>
      <dsp:spPr>
        <a:xfrm>
          <a:off x="4498550" y="682736"/>
          <a:ext cx="2132382" cy="11294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/>
            <a:t>Сила</a:t>
          </a:r>
        </a:p>
      </dsp:txBody>
      <dsp:txXfrm>
        <a:off x="4810830" y="848139"/>
        <a:ext cx="1507822" cy="798639"/>
      </dsp:txXfrm>
    </dsp:sp>
    <dsp:sp modelId="{9CF2AE46-653A-4C54-AA2D-ED0703154EFE}">
      <dsp:nvSpPr>
        <dsp:cNvPr id="0" name=""/>
        <dsp:cNvSpPr/>
      </dsp:nvSpPr>
      <dsp:spPr>
        <a:xfrm>
          <a:off x="4913875" y="2328516"/>
          <a:ext cx="2665142" cy="11294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Сила - в легкости</a:t>
          </a:r>
        </a:p>
      </dsp:txBody>
      <dsp:txXfrm>
        <a:off x="5304176" y="2493919"/>
        <a:ext cx="1884540" cy="798639"/>
      </dsp:txXfrm>
    </dsp:sp>
    <dsp:sp modelId="{3179C9DA-78FE-4201-8C5E-69604DA98E4C}">
      <dsp:nvSpPr>
        <dsp:cNvPr id="0" name=""/>
        <dsp:cNvSpPr/>
      </dsp:nvSpPr>
      <dsp:spPr>
        <a:xfrm>
          <a:off x="4336283" y="3974295"/>
          <a:ext cx="2456917" cy="11294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Свободна</a:t>
          </a:r>
        </a:p>
      </dsp:txBody>
      <dsp:txXfrm>
        <a:off x="4696090" y="4139698"/>
        <a:ext cx="1737303" cy="798639"/>
      </dsp:txXfrm>
    </dsp:sp>
    <dsp:sp modelId="{3B64FBDA-1298-4F18-9BBB-12B389ED015D}">
      <dsp:nvSpPr>
        <dsp:cNvPr id="0" name=""/>
        <dsp:cNvSpPr/>
      </dsp:nvSpPr>
      <dsp:spPr>
        <a:xfrm>
          <a:off x="2843853" y="4656000"/>
          <a:ext cx="2150216" cy="11294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Жизнь - это вода</a:t>
          </a:r>
        </a:p>
      </dsp:txBody>
      <dsp:txXfrm>
        <a:off x="3158745" y="4821403"/>
        <a:ext cx="1520432" cy="798639"/>
      </dsp:txXfrm>
    </dsp:sp>
    <dsp:sp modelId="{322555B5-5DF8-4FA1-BA2B-4261E0B84126}">
      <dsp:nvSpPr>
        <dsp:cNvPr id="0" name=""/>
        <dsp:cNvSpPr/>
      </dsp:nvSpPr>
      <dsp:spPr>
        <a:xfrm>
          <a:off x="1000133" y="3974295"/>
          <a:ext cx="2546098" cy="11294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/>
            <a:t>Время - это вода</a:t>
          </a:r>
        </a:p>
      </dsp:txBody>
      <dsp:txXfrm>
        <a:off x="1373000" y="4139698"/>
        <a:ext cx="1800364" cy="798639"/>
      </dsp:txXfrm>
    </dsp:sp>
    <dsp:sp modelId="{317476AB-D9FB-4233-BAC6-EBEC986230DA}">
      <dsp:nvSpPr>
        <dsp:cNvPr id="0" name=""/>
        <dsp:cNvSpPr/>
      </dsp:nvSpPr>
      <dsp:spPr>
        <a:xfrm>
          <a:off x="422038" y="2328516"/>
          <a:ext cx="2338879" cy="11294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Вечность - это вода </a:t>
          </a:r>
        </a:p>
      </dsp:txBody>
      <dsp:txXfrm>
        <a:off x="764559" y="2493919"/>
        <a:ext cx="1653837" cy="798639"/>
      </dsp:txXfrm>
    </dsp:sp>
    <dsp:sp modelId="{AA0D84BA-4355-46A7-8493-2918AA77F2C8}">
      <dsp:nvSpPr>
        <dsp:cNvPr id="0" name=""/>
        <dsp:cNvSpPr/>
      </dsp:nvSpPr>
      <dsp:spPr>
        <a:xfrm>
          <a:off x="1045903" y="566092"/>
          <a:ext cx="2454557" cy="13627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Сила - в мягкости</a:t>
          </a:r>
        </a:p>
      </dsp:txBody>
      <dsp:txXfrm>
        <a:off x="1405365" y="765660"/>
        <a:ext cx="1735633" cy="963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Tahoma" pitchFamily="34" charset="0"/>
              <a:ea typeface="Tahoma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youtu.be/u4y1mNHW8is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A%D0%B0%D1%80%D0%B0%D1%82%D0%B0%D0%BB_(%D1%80%D0%B5%D0%BA%D0%B0)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ru.wikipedia.org/wiki/%D0%98%D0%BB%D0%B8_(%D1%80%D0%B5%D0%BA%D0%B0)" TargetMode="External"/><Relationship Id="rId12" Type="http://schemas.openxmlformats.org/officeDocument/2006/relationships/hyperlink" Target="https://ru.wikipedia.org/w/index.php?title=%D0%A1%D0%B0%D1%80%D0%BA%D0%B0%D0%BD_(%D1%80%D0%B5%D0%BA%D0%B0)&amp;action=edit&amp;redlink=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ru.wikipedia.org/wiki/%D0%A6%D0%B5%D0%BD%D1%82%D1%80%D0%B0%D0%BB%D1%8C%D0%BD%D0%B0%D1%8F_%D0%90%D0%B7%D0%B8%D1%8F" TargetMode="External"/><Relationship Id="rId11" Type="http://schemas.openxmlformats.org/officeDocument/2006/relationships/hyperlink" Target="https://ru.wikipedia.org/w/index.php?title=%D0%91%D0%B0%D1%81%D0%BA%D0%B0%D0%BD_(%D1%80%D0%B5%D0%BA%D0%B0)&amp;action=edit&amp;redlink=1" TargetMode="External"/><Relationship Id="rId5" Type="http://schemas.openxmlformats.org/officeDocument/2006/relationships/hyperlink" Target="https://ru.wikipedia.org/wiki/%D0%9A%D0%B8%D1%80%D0%B3%D0%B8%D0%B7%D1%81%D0%BA%D0%B8%D0%B9_%D1%8F%D0%B7%D1%8B%D0%BA" TargetMode="External"/><Relationship Id="rId10" Type="http://schemas.openxmlformats.org/officeDocument/2006/relationships/hyperlink" Target="https://ru.wikipedia.org/wiki/%D0%90%D0%BA%D1%81%D1%83_(%D1%80%D0%B5%D0%BA%D0%B0,_%D0%B2%D0%BF%D0%B0%D0%B4%D0%B0%D0%B5%D1%82_%D0%B2_%D0%91%D0%B0%D0%BB%D1%85%D0%B0%D1%88)" TargetMode="External"/><Relationship Id="rId4" Type="http://schemas.openxmlformats.org/officeDocument/2006/relationships/hyperlink" Target="https://ru.wikipedia.org/wiki/%D0%9A%D0%B0%D0%B7%D0%B0%D1%85%D1%81%D0%BA%D0%B8%D0%B9_%D1%8F%D0%B7%D1%8B%D0%BA" TargetMode="External"/><Relationship Id="rId9" Type="http://schemas.openxmlformats.org/officeDocument/2006/relationships/hyperlink" Target="https://ru.wikipedia.org/wiki/%D0%91%D0%B8%D0%B5%D0%B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pikabu.ru/story/zhetyisu_semireche_602738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357159" y="2928934"/>
            <a:ext cx="8572560" cy="199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ТЕМА УРОКА: </a:t>
            </a:r>
            <a:r>
              <a:rPr lang="ru-RU" sz="2400" b="1" dirty="0" smtClean="0"/>
              <a:t>  </a:t>
            </a:r>
          </a:p>
          <a:p>
            <a:pPr algn="ctr">
              <a:buClr>
                <a:srgbClr val="000000"/>
              </a:buClr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«Жемчужины Казахстана»</a:t>
            </a:r>
            <a: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Раздел:«Вода – источник жизни»</a:t>
            </a:r>
          </a:p>
          <a:p>
            <a:pPr algn="ctr">
              <a:buClr>
                <a:srgbClr val="000000"/>
              </a:buClr>
            </a:pPr>
            <a:r>
              <a:rPr lang="en-US" alt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 </a:t>
            </a:r>
            <a:r>
              <a:rPr lang="ru-RU" alt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класс с казахским языком обучения</a:t>
            </a:r>
          </a:p>
          <a:p>
            <a:pPr algn="ctr">
              <a:buClr>
                <a:srgbClr val="000000"/>
              </a:buClr>
            </a:pPr>
            <a:endParaRPr lang="ru-RU" altLang="ru-RU" sz="2500" b="1" dirty="0" smtClean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buClr>
                <a:srgbClr val="000000"/>
              </a:buClr>
            </a:pPr>
            <a:endParaRPr lang="ru-RU" altLang="ru-RU" sz="2500" b="1" dirty="0" smtClean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buClr>
                <a:srgbClr val="000000"/>
              </a:buClr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214268" y="5301208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214290"/>
            <a:ext cx="7961538" cy="731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ru-RU" sz="4000" b="1" dirty="0" smtClean="0"/>
              <a:t>Проверим</a:t>
            </a:r>
            <a:endParaRPr lang="ru-RU" sz="4000" dirty="0" smtClean="0"/>
          </a:p>
          <a:p>
            <a:r>
              <a:rPr lang="ru-RU" sz="1800" dirty="0" smtClean="0"/>
              <a:t>         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</a:t>
            </a:r>
            <a:r>
              <a:rPr lang="ru-RU" sz="2400" dirty="0" smtClean="0"/>
              <a:t>Цель автора -  отразить всю свою любовь и трепет к окружающему миру, а в частности к этому необычайно красивому краю.  </a:t>
            </a:r>
          </a:p>
          <a:p>
            <a:r>
              <a:rPr lang="ru-RU" sz="2400" dirty="0" smtClean="0"/>
              <a:t>          Авторская позиция выражена довольно ясно.</a:t>
            </a:r>
          </a:p>
          <a:p>
            <a:r>
              <a:rPr lang="ru-RU" sz="2400" dirty="0" smtClean="0"/>
              <a:t> А. </a:t>
            </a:r>
            <a:r>
              <a:rPr lang="ru-RU" sz="2400" dirty="0" err="1" smtClean="0"/>
              <a:t>Аманжолов</a:t>
            </a:r>
            <a:r>
              <a:rPr lang="ru-RU" sz="2400" dirty="0" smtClean="0"/>
              <a:t> уверен в том, что именно любовь к Родине делает человека более одухотворённым и целостным. Она делает жизнь ярче, наполняет новыми красками.</a:t>
            </a:r>
            <a:br>
              <a:rPr lang="ru-RU" sz="2400" dirty="0" smtClean="0"/>
            </a:br>
            <a:r>
              <a:rPr lang="ru-RU" sz="2400" dirty="0" smtClean="0"/>
              <a:t> </a:t>
            </a:r>
          </a:p>
          <a:p>
            <a:r>
              <a:rPr lang="ru-RU" sz="2400" dirty="0" smtClean="0"/>
              <a:t>Основная мысль: говорит об уникальности природы, создавшей такое великолепие. </a:t>
            </a:r>
          </a:p>
          <a:p>
            <a:r>
              <a:rPr lang="ru-RU" sz="2400" dirty="0" smtClean="0"/>
              <a:t>Тема: родной край</a:t>
            </a:r>
          </a:p>
          <a:p>
            <a:r>
              <a:rPr lang="ru-RU" sz="2400" dirty="0" smtClean="0"/>
              <a:t>Заглавие:   Мой родной край.</a:t>
            </a:r>
          </a:p>
          <a:p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071538" y="339090"/>
            <a:ext cx="6010805" cy="1092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</a:t>
            </a:r>
            <a:r>
              <a:rPr lang="ru-RU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</a:br>
            <a:endParaRPr lang="ru-RU" altLang="ru-RU" sz="28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857233"/>
            <a:ext cx="835824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Ребята, мы изучаем раздел «Вода – источник жизни».  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Предлагаю познакомиться  с известными и загадочными явлениями из мира воды, и составить «Ассоциативный куст».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Ключевое предложение - «Вода». </a:t>
            </a:r>
          </a:p>
          <a:p>
            <a:r>
              <a:rPr lang="ru-RU" sz="2800" u="sng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https://youtu.be/u4y1mNHW8is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2,19 – 6,11 </a:t>
            </a:r>
          </a:p>
          <a:p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Дескрипторы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подберите  всевозможные  ассоциации ;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правильно согласовывайте существительные с прилагательными, глаголы с существительными.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428596" y="428604"/>
          <a:ext cx="8001056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7158" y="339090"/>
            <a:ext cx="8143932" cy="1304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lnSpc>
                <a:spcPct val="115000"/>
              </a:lnSpc>
            </a:pPr>
            <a:endParaRPr lang="ru-RU" altLang="ru-RU" sz="3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857232"/>
            <a:ext cx="81439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Ребята, выделите грамматическую основу данных предложений. Чем они отличаются?</a:t>
            </a:r>
          </a:p>
          <a:p>
            <a:r>
              <a:rPr lang="ru-RU" sz="3200" b="1" dirty="0" smtClean="0"/>
              <a:t>Дескрипторы</a:t>
            </a:r>
            <a:endParaRPr lang="ru-RU" sz="3200" dirty="0" smtClean="0"/>
          </a:p>
          <a:p>
            <a:r>
              <a:rPr lang="ru-RU" sz="3200" dirty="0" smtClean="0"/>
              <a:t>- найди слово, которое называет о ком или о чём говорится в тексте и отвечает на вопрос </a:t>
            </a:r>
            <a:r>
              <a:rPr lang="ru-RU" sz="3200" i="1" dirty="0" smtClean="0"/>
              <a:t>кто?</a:t>
            </a:r>
            <a:r>
              <a:rPr lang="ru-RU" sz="3200" dirty="0" smtClean="0"/>
              <a:t> или </a:t>
            </a:r>
            <a:r>
              <a:rPr lang="ru-RU" sz="3200" i="1" dirty="0" smtClean="0"/>
              <a:t>что?;</a:t>
            </a:r>
            <a:endParaRPr lang="ru-RU" sz="3200" dirty="0" smtClean="0"/>
          </a:p>
          <a:p>
            <a:r>
              <a:rPr lang="ru-RU" sz="3200" dirty="0" smtClean="0"/>
              <a:t>- найди слово, которое обозначает действие предмета и отвечает на вопрос </a:t>
            </a:r>
            <a:r>
              <a:rPr lang="ru-RU" sz="3200" i="1" dirty="0" smtClean="0"/>
              <a:t>что делать? что сделать?</a:t>
            </a:r>
            <a:endParaRPr lang="ru-RU" sz="3200" dirty="0" smtClean="0"/>
          </a:p>
          <a:p>
            <a:r>
              <a:rPr lang="ru-RU" sz="3200" dirty="0" smtClean="0"/>
              <a:t> </a:t>
            </a:r>
            <a:r>
              <a:rPr lang="ru-RU" sz="3200" b="1" i="1" dirty="0" smtClean="0"/>
              <a:t>Мой родной край. Вечная зелень. </a:t>
            </a:r>
          </a:p>
          <a:p>
            <a:r>
              <a:rPr lang="ru-RU" sz="3200" b="1" i="1" dirty="0" smtClean="0"/>
              <a:t>Он в переводе означает «Капля – ручей».</a:t>
            </a:r>
            <a:endParaRPr lang="ru-RU" sz="3200" b="1" dirty="0" smtClean="0"/>
          </a:p>
          <a:p>
            <a:r>
              <a:rPr lang="ru-RU" sz="3200" dirty="0" smtClean="0"/>
              <a:t> 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857232"/>
            <a:ext cx="814393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 </a:t>
            </a:r>
            <a:r>
              <a:rPr lang="ru-RU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Мой родной </a:t>
            </a:r>
            <a:r>
              <a:rPr lang="ru-RU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край </a:t>
            </a:r>
            <a:endParaRPr lang="ru-RU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Подлежащее – </a:t>
            </a:r>
            <a:r>
              <a:rPr lang="ru-RU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край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Сказуемого – нет.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ru-RU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Вечная </a:t>
            </a:r>
            <a:r>
              <a:rPr lang="ru-RU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зелень.</a:t>
            </a:r>
            <a:endParaRPr lang="ru-RU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Подлежащее – </a:t>
            </a:r>
            <a:r>
              <a:rPr lang="ru-RU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зелень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Сказуемого – нет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ru-RU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Он </a:t>
            </a:r>
            <a:r>
              <a:rPr lang="ru-RU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 переводе </a:t>
            </a:r>
            <a:r>
              <a:rPr lang="ru-RU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означает</a:t>
            </a:r>
            <a:r>
              <a:rPr lang="ru-RU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«Капля – ручей».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Подлежащее – </a:t>
            </a:r>
            <a:r>
              <a:rPr lang="ru-RU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он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Сказуемое – </a:t>
            </a:r>
            <a:r>
              <a:rPr lang="ru-RU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означает 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algn="just"/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357166"/>
            <a:ext cx="72152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ПРОВЕРИМ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857232"/>
            <a:ext cx="814393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 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algn="just"/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1" name="Рисунок 10" descr="C:\Users\80мектеп-гимназия\Desktop\Odnosostavnyie-dvusostavnyie-predlozheniya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071546"/>
            <a:ext cx="7715304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7158" y="339090"/>
            <a:ext cx="8143932" cy="1304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lnSpc>
                <a:spcPct val="115000"/>
              </a:lnSpc>
            </a:pPr>
            <a:endParaRPr lang="ru-RU" altLang="ru-RU" sz="3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857232"/>
            <a:ext cx="81439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Сравните данные предложения. Определите грамматические основы.  В каком из них нет одного главного члена?</a:t>
            </a:r>
          </a:p>
          <a:p>
            <a:r>
              <a:rPr lang="ru-RU" sz="4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Горная вода всегда чиста.</a:t>
            </a:r>
            <a:endParaRPr lang="ru-RU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4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Вода непрерывно течет, а река же постоянно существует. Чудесная вода!</a:t>
            </a:r>
            <a:endParaRPr lang="ru-RU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3200" dirty="0" smtClean="0"/>
              <a:t> 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857232"/>
            <a:ext cx="814393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 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Горная </a:t>
            </a:r>
            <a:r>
              <a:rPr lang="ru-RU" sz="3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вода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всегда </a:t>
            </a:r>
            <a:r>
              <a:rPr lang="ru-RU" sz="3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чиста 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двусоставное.</a:t>
            </a:r>
          </a:p>
          <a:p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3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Вода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непрерывно </a:t>
            </a:r>
            <a:r>
              <a:rPr lang="ru-RU" sz="3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течет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а </a:t>
            </a:r>
            <a:r>
              <a:rPr lang="ru-RU" sz="3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река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же постоянно </a:t>
            </a:r>
            <a:r>
              <a:rPr lang="ru-RU" sz="3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существует 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двусоставное.</a:t>
            </a:r>
          </a:p>
          <a:p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Чудесная </a:t>
            </a:r>
            <a:r>
              <a:rPr lang="ru-RU" sz="3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вода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! – </a:t>
            </a:r>
            <a:r>
              <a:rPr lang="ru-RU" sz="36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односотавное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algn="just"/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357166"/>
            <a:ext cx="72152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ПРОВЕРИМ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1214422"/>
            <a:ext cx="850112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определили основную мысль текста, выявляя авторскую позицию;</a:t>
            </a:r>
          </a:p>
          <a:p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узнали об известных и загадочных явлениях из мира воды; </a:t>
            </a:r>
          </a:p>
          <a:p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научились различать двусоставные и односоставные предложения.</a:t>
            </a: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2910" y="214290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Мы сегодня на уроке:</a:t>
            </a: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14422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214423"/>
            <a:ext cx="842968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   </a:t>
            </a:r>
          </a:p>
          <a:p>
            <a:endParaRPr lang="ru-RU" sz="5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2910" y="214290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Рефлекссия</a:t>
            </a:r>
            <a:endParaRPr lang="ru-RU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1" name="Рисунок 10" descr="C:\Users\80мектеп-гимназия\Desktop\hello_html_58101fa8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142984"/>
            <a:ext cx="807249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500090"/>
            <a:ext cx="9144000" cy="6500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500034" y="571480"/>
            <a:ext cx="764386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Прочитайте ключевые слова и предположите, как вы думаете, какую информацию вы получите из текстов урока? </a:t>
            </a:r>
          </a:p>
          <a:p>
            <a:endParaRPr lang="ru-RU" sz="40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4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Семиречье, </a:t>
            </a:r>
            <a:r>
              <a:rPr lang="ru-RU" sz="40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Айнабулак</a:t>
            </a:r>
            <a:r>
              <a:rPr lang="ru-RU" sz="4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40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Алаколь</a:t>
            </a:r>
            <a:r>
              <a:rPr lang="ru-RU" sz="4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40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Кольсай</a:t>
            </a:r>
            <a:r>
              <a:rPr lang="ru-RU" sz="4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Алатау, Тянь-Шань.</a:t>
            </a:r>
            <a:endParaRPr lang="ru-RU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9" name="Picture 2" descr="C:\Users\80мектеп-гимназия\Desktop\Без названия.jf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5072074"/>
            <a:ext cx="2095500" cy="13944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857233"/>
            <a:ext cx="84296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 </a:t>
            </a:r>
            <a:endParaRPr lang="ru-RU" sz="3600" dirty="0" smtClean="0"/>
          </a:p>
          <a:p>
            <a:r>
              <a:rPr lang="ru-RU" sz="3600" dirty="0" smtClean="0"/>
              <a:t>1) </a:t>
            </a:r>
            <a:r>
              <a:rPr lang="ru-RU" sz="3600" dirty="0" err="1" smtClean="0"/>
              <a:t>Алаколь</a:t>
            </a:r>
            <a:r>
              <a:rPr lang="ru-RU" sz="3600" dirty="0" smtClean="0"/>
              <a:t> переводится как … . </a:t>
            </a:r>
          </a:p>
          <a:p>
            <a:r>
              <a:rPr lang="ru-RU" sz="3600" dirty="0" smtClean="0"/>
              <a:t>2) Семиречье по-казахски означает … . </a:t>
            </a:r>
          </a:p>
          <a:p>
            <a:r>
              <a:rPr lang="ru-RU" sz="3600" dirty="0" smtClean="0"/>
              <a:t>3) </a:t>
            </a:r>
            <a:r>
              <a:rPr lang="ru-RU" sz="3600" dirty="0" err="1" smtClean="0"/>
              <a:t>Айнабулак</a:t>
            </a:r>
            <a:r>
              <a:rPr lang="ru-RU" sz="3600" dirty="0" smtClean="0"/>
              <a:t> в переводе звучит как … . </a:t>
            </a:r>
          </a:p>
          <a:p>
            <a:r>
              <a:rPr lang="ru-RU" sz="3600" dirty="0" smtClean="0"/>
              <a:t>4) В переводе с казахского Каинды – … . </a:t>
            </a:r>
          </a:p>
          <a:p>
            <a:r>
              <a:rPr lang="ru-RU" sz="3600" dirty="0" smtClean="0"/>
              <a:t>5) </a:t>
            </a:r>
            <a:r>
              <a:rPr lang="ru-RU" sz="3600" dirty="0" err="1" smtClean="0"/>
              <a:t>Тамшыбулак</a:t>
            </a:r>
            <a:r>
              <a:rPr lang="ru-RU" sz="3600" dirty="0" smtClean="0"/>
              <a:t> в казахском языке означает … .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285728"/>
            <a:ext cx="7643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Лингвистический турнир</a:t>
            </a:r>
            <a:endParaRPr lang="ru-RU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500090"/>
            <a:ext cx="9144000" cy="6500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357158" y="571480"/>
            <a:ext cx="778674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Семире́чье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(</a:t>
            </a:r>
            <a:r>
              <a:rPr lang="ru-RU" sz="2800" u="sng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каз</a:t>
            </a:r>
            <a:r>
              <a:rPr lang="ru-RU" sz="2800" u="sng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.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kk-KZ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Жетісу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 </a:t>
            </a:r>
            <a:r>
              <a:rPr lang="ru-RU" sz="2800" u="sng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кирг</a:t>
            </a:r>
            <a:r>
              <a:rPr lang="ru-RU" sz="2800" u="sng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.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ky-KG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Жети-Суу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 — географическая область в </a:t>
            </a:r>
            <a:r>
              <a:rPr lang="ru-RU" sz="2800" u="sng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Центральной Азии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Семь главных рек, от которых произошло название региона: </a:t>
            </a:r>
            <a:r>
              <a:rPr lang="ru-RU" sz="2800" u="sng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Или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 </a:t>
            </a:r>
            <a:r>
              <a:rPr lang="ru-RU" sz="2800" u="sng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Каратал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 </a:t>
            </a:r>
            <a:r>
              <a:rPr lang="ru-RU" sz="2800" u="sng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Биен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 </a:t>
            </a:r>
            <a:r>
              <a:rPr lang="ru-RU" sz="2800" u="sng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Аксу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 </a:t>
            </a:r>
            <a:r>
              <a:rPr lang="ru-RU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Лепси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 </a:t>
            </a:r>
            <a:r>
              <a:rPr lang="ru-RU" sz="2800" u="sng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11" tooltip="Баскан (река) (страница отсутствует)"/>
              </a:rPr>
              <a:t>Баскан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 </a:t>
            </a:r>
            <a:r>
              <a:rPr lang="ru-RU" sz="2800" u="sng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12" tooltip="Саркан (река) (страница отсутствует)"/>
              </a:rPr>
              <a:t>Сарканд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Одно из красивейших мест нашей страны, которую называют «жемчужиной Казахстана».  </a:t>
            </a:r>
          </a:p>
          <a:p>
            <a:r>
              <a:rPr lang="kk-K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Тема урока:  </a:t>
            </a:r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Жемчужина Казахстана». 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Раздел «Вода –источник жизни»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428652"/>
            <a:ext cx="9144000" cy="6500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428596" y="500042"/>
            <a:ext cx="771530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будем находить основную мысль текста, выявляя авторскую позицию;</a:t>
            </a:r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узнаем об известных и загадочных явлениях из мира воды; </a:t>
            </a:r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научимся различать двусоставные и односоставные предложения.</a:t>
            </a:r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3200" dirty="0" smtClean="0"/>
          </a:p>
          <a:p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-142900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Сегодня на уроке:</a:t>
            </a: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500090"/>
            <a:ext cx="9144000" cy="6500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214282" y="428604"/>
            <a:ext cx="828680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Так в чем же уникальность Семиречья? 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В природе, климате, ландшафте. Мягкий климат благоприятен для всего живого, а земля очень плодородна. Здесь произрастают густые леса и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тугайники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Прозрачные воды рек, берущих начало с ледников величественных гор Алатау, являются целебными для человека и для всего живого. 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Словом, природа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Жетысу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готова отдать человеку все самое лучшее, что у нее есть. 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Ребята, я предлагаю вам посмотреть видеофрагмент.              Думаю,  вы получите огромное наслаждение от великолепной природы этого края. </a:t>
            </a:r>
          </a:p>
          <a:p>
            <a:r>
              <a:rPr lang="ru-RU" sz="2400" u="sng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https://pikabu.ru/story/zhetyisu_semireche_6027380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- 2 мин</a:t>
            </a:r>
          </a:p>
          <a:p>
            <a:endParaRPr lang="ru-RU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2428860" y="857232"/>
            <a:ext cx="6459649" cy="6174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Много великих поэтов, писателей подарила эта прекрасная земля. </a:t>
            </a:r>
          </a:p>
          <a:p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И один из них великий сын казахского народа, выдающийся писатель </a:t>
            </a:r>
            <a:r>
              <a:rPr lang="ru-RU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Ануар</a:t>
            </a:r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Алимжанов</a:t>
            </a:r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родился в селе </a:t>
            </a:r>
            <a:r>
              <a:rPr lang="ru-RU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Карлыгаш</a:t>
            </a:r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Алакольского</a:t>
            </a:r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района. </a:t>
            </a:r>
          </a:p>
          <a:p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altLang="ru-RU" sz="3600" i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80мектеп-гимназия\Desktop\unnamed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1142984"/>
            <a:ext cx="2148840" cy="2247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071546"/>
            <a:ext cx="7961538" cy="645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Прочитайте текст и озаглавьте его.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Какими чувствами, на ваш взгляд, проникнут отрывок? 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Как в тексте проявляется авторская позиция? 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Дескрипторы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сформулируйте тему данного отрывка;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найдите предложения, в которых заключена основная мысль произведения;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определите отношение автора к теме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 </a:t>
            </a:r>
          </a:p>
          <a:p>
            <a:r>
              <a:rPr lang="ru-RU" sz="2800" dirty="0" smtClean="0"/>
              <a:t> </a:t>
            </a:r>
          </a:p>
          <a:p>
            <a:endParaRPr lang="ru-RU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9" y="285728"/>
            <a:ext cx="7786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/>
              <a:t>Задание </a:t>
            </a:r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50009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" name="Рисунок 8" descr="C:\Users\80мектеп-гимназия\Desktop\unnamed (1)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857232"/>
            <a:ext cx="8001055" cy="5357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285720" y="428604"/>
            <a:ext cx="850112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    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Семь вод, семь рек – Семиречье. «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Жеты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» – семь. «Су» – вода. Это моё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Жетысу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Мой родной край. В слово «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жеты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» казахи вкладывают множественный смысл, то есть не семь, а десятки рек стекают с гор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Жетысу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Недалеко от моего аула есть чудо природы –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Тамшыбулак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Он в переводе означает «Капля – ручей». Миллионы, а может, и миллиарды прозрачных капель стекают с куполообразных, мшистых стен глубокого оврага, образуя не ручей, а речку.        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Зимой здесь тепло, а летом прохладно. Вечная зелень. Есть в этих краях и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Айнабулак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зеркальный родник. (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Ануар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Алимжанов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.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663</Words>
  <Application>Microsoft Office PowerPoint</Application>
  <PresentationFormat>Экран (4:3)</PresentationFormat>
  <Paragraphs>166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Century Gothic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228</cp:revision>
  <dcterms:created xsi:type="dcterms:W3CDTF">2020-07-18T05:19:20Z</dcterms:created>
  <dcterms:modified xsi:type="dcterms:W3CDTF">2024-12-12T04:14:40Z</dcterms:modified>
</cp:coreProperties>
</file>