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0" r:id="rId3"/>
    <p:sldId id="331" r:id="rId4"/>
    <p:sldId id="325" r:id="rId5"/>
    <p:sldId id="332" r:id="rId6"/>
    <p:sldId id="333" r:id="rId7"/>
    <p:sldId id="334" r:id="rId8"/>
    <p:sldId id="337" r:id="rId9"/>
    <p:sldId id="274" r:id="rId10"/>
    <p:sldId id="336" r:id="rId11"/>
    <p:sldId id="307" r:id="rId12"/>
    <p:sldId id="309" r:id="rId13"/>
    <p:sldId id="272" r:id="rId14"/>
    <p:sldId id="317" r:id="rId15"/>
    <p:sldId id="280" r:id="rId16"/>
    <p:sldId id="328" r:id="rId17"/>
    <p:sldId id="310" r:id="rId18"/>
    <p:sldId id="338" r:id="rId19"/>
    <p:sldId id="327" r:id="rId20"/>
    <p:sldId id="326" r:id="rId21"/>
    <p:sldId id="324" r:id="rId22"/>
    <p:sldId id="329" r:id="rId23"/>
    <p:sldId id="339" r:id="rId24"/>
    <p:sldId id="299" r:id="rId25"/>
    <p:sldId id="315" r:id="rId26"/>
    <p:sldId id="301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75" d="100"/>
          <a:sy n="75" d="100"/>
        </p:scale>
        <p:origin x="110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E2A66-E425-4708-BCB5-BF7570E2C23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DBBFFB-4C75-4760-ABE8-C3231807F4DB}">
      <dgm:prSet phldrT="[Текст]"/>
      <dgm:spPr/>
      <dgm:t>
        <a:bodyPr/>
        <a:lstStyle/>
        <a:p>
          <a:r>
            <a:rPr lang="ru-RU" b="1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</a:p>
        <a:p>
          <a:r>
            <a:rPr lang="ru-RU" b="1">
              <a:latin typeface="Tahoma" pitchFamily="34" charset="0"/>
              <a:ea typeface="Tahoma" pitchFamily="34" charset="0"/>
              <a:cs typeface="Tahoma" pitchFamily="34" charset="0"/>
            </a:rPr>
            <a:t>Жизнь Авдия</a:t>
          </a:r>
        </a:p>
      </dgm:t>
    </dgm:pt>
    <dgm:pt modelId="{8BBDBDC0-B9BB-4BFA-AB52-5676FFE0788E}" type="parTrans" cxnId="{7923AE76-D614-4883-8C89-359B7A861D22}">
      <dgm:prSet/>
      <dgm:spPr/>
      <dgm:t>
        <a:bodyPr/>
        <a:lstStyle/>
        <a:p>
          <a:endParaRPr lang="ru-RU"/>
        </a:p>
      </dgm:t>
    </dgm:pt>
    <dgm:pt modelId="{0F929AC6-C325-4F87-ADD8-24B9C7221CC7}" type="sibTrans" cxnId="{7923AE76-D614-4883-8C89-359B7A861D22}">
      <dgm:prSet/>
      <dgm:spPr/>
      <dgm:t>
        <a:bodyPr/>
        <a:lstStyle/>
        <a:p>
          <a:endParaRPr lang="ru-RU"/>
        </a:p>
      </dgm:t>
    </dgm:pt>
    <dgm:pt modelId="{B4A1D935-4D5F-42C2-A48E-6D11D9493489}">
      <dgm:prSet phldrT="[Текст]" custT="1"/>
      <dgm:spPr/>
      <dgm:t>
        <a:bodyPr/>
        <a:lstStyle/>
        <a:p>
          <a:r>
            <a:rPr lang="ru-RU" sz="2000" b="1" dirty="0">
              <a:latin typeface="Tahoma" pitchFamily="34" charset="0"/>
              <a:ea typeface="Tahoma" pitchFamily="34" charset="0"/>
              <a:cs typeface="Tahoma" pitchFamily="34" charset="0"/>
            </a:rPr>
            <a:t>Рассказ о волчьей паре</a:t>
          </a:r>
        </a:p>
      </dgm:t>
    </dgm:pt>
    <dgm:pt modelId="{C737A1DE-90B3-40DA-AEAB-BA2D1DEC07D0}" type="parTrans" cxnId="{CBD5EB1A-5FD2-4CA5-B940-EE7BADB0F928}">
      <dgm:prSet/>
      <dgm:spPr/>
      <dgm:t>
        <a:bodyPr/>
        <a:lstStyle/>
        <a:p>
          <a:endParaRPr lang="ru-RU"/>
        </a:p>
      </dgm:t>
    </dgm:pt>
    <dgm:pt modelId="{0C2F6AAB-8ED4-4F1D-828A-2FAA25CE0DBC}" type="sibTrans" cxnId="{CBD5EB1A-5FD2-4CA5-B940-EE7BADB0F928}">
      <dgm:prSet/>
      <dgm:spPr/>
      <dgm:t>
        <a:bodyPr/>
        <a:lstStyle/>
        <a:p>
          <a:endParaRPr lang="ru-RU"/>
        </a:p>
      </dgm:t>
    </dgm:pt>
    <dgm:pt modelId="{0B9DA47A-C35C-48ED-83F6-29EF5A4AB539}">
      <dgm:prSet phldrT="[Текст]" custT="1"/>
      <dgm:spPr/>
      <dgm:t>
        <a:bodyPr/>
        <a:lstStyle/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</a:p>
        <a:p>
          <a:r>
            <a:rPr lang="ru-RU" sz="2400" b="1" dirty="0">
              <a:latin typeface="Tahoma" pitchFamily="34" charset="0"/>
              <a:ea typeface="Tahoma" pitchFamily="34" charset="0"/>
              <a:cs typeface="Tahoma" pitchFamily="34" charset="0"/>
            </a:rPr>
            <a:t>Жизнь Бостона</a:t>
          </a:r>
        </a:p>
      </dgm:t>
    </dgm:pt>
    <dgm:pt modelId="{AC1C1D98-D828-41F6-AD6A-5DF5DEF8EC87}" type="parTrans" cxnId="{1CE5CD9E-6395-44BB-9515-274950C08D90}">
      <dgm:prSet/>
      <dgm:spPr/>
      <dgm:t>
        <a:bodyPr/>
        <a:lstStyle/>
        <a:p>
          <a:endParaRPr lang="ru-RU"/>
        </a:p>
      </dgm:t>
    </dgm:pt>
    <dgm:pt modelId="{D2C62901-74B3-4F8D-AB59-32347B1E7CAA}" type="sibTrans" cxnId="{1CE5CD9E-6395-44BB-9515-274950C08D90}">
      <dgm:prSet/>
      <dgm:spPr/>
      <dgm:t>
        <a:bodyPr/>
        <a:lstStyle/>
        <a:p>
          <a:endParaRPr lang="ru-RU"/>
        </a:p>
      </dgm:t>
    </dgm:pt>
    <dgm:pt modelId="{7D11186D-2433-4DDF-AFAC-8F6F34404293}">
      <dgm:prSet phldrT="[Текст]" custT="1"/>
      <dgm:spPr/>
      <dgm:t>
        <a:bodyPr/>
        <a:lstStyle/>
        <a:p>
          <a:r>
            <a:rPr lang="ru-RU" sz="2000" b="1" dirty="0">
              <a:latin typeface="Tahoma" pitchFamily="34" charset="0"/>
              <a:ea typeface="Tahoma" pitchFamily="34" charset="0"/>
              <a:cs typeface="Tahoma" pitchFamily="34" charset="0"/>
            </a:rPr>
            <a:t>Рассказ о волчьей паре</a:t>
          </a:r>
        </a:p>
      </dgm:t>
    </dgm:pt>
    <dgm:pt modelId="{B9022280-4A3F-45E3-9084-4052952B0BD3}" type="parTrans" cxnId="{84BD87E0-9B29-4C0B-BB08-D8D9CFD31EBF}">
      <dgm:prSet/>
      <dgm:spPr/>
      <dgm:t>
        <a:bodyPr/>
        <a:lstStyle/>
        <a:p>
          <a:endParaRPr lang="ru-RU"/>
        </a:p>
      </dgm:t>
    </dgm:pt>
    <dgm:pt modelId="{735CE52D-FC95-410A-B9F0-8DAFD8962606}" type="sibTrans" cxnId="{84BD87E0-9B29-4C0B-BB08-D8D9CFD31EBF}">
      <dgm:prSet/>
      <dgm:spPr/>
      <dgm:t>
        <a:bodyPr/>
        <a:lstStyle/>
        <a:p>
          <a:endParaRPr lang="ru-RU"/>
        </a:p>
      </dgm:t>
    </dgm:pt>
    <dgm:pt modelId="{ABB46465-6FCE-4C0C-ADB7-312C1C78C905}">
      <dgm:prSet phldrT="[Текст]" custT="1"/>
      <dgm:spPr/>
      <dgm:t>
        <a:bodyPr/>
        <a:lstStyle/>
        <a:p>
          <a:r>
            <a:rPr lang="ru-RU" sz="1600" b="1" dirty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</a:p>
        <a:p>
          <a:r>
            <a:rPr lang="ru-RU" sz="2800" b="1" dirty="0">
              <a:latin typeface="Tahoma" pitchFamily="34" charset="0"/>
              <a:ea typeface="Tahoma" pitchFamily="34" charset="0"/>
              <a:cs typeface="Tahoma" pitchFamily="34" charset="0"/>
            </a:rPr>
            <a:t>Жизнь </a:t>
          </a:r>
          <a:r>
            <a:rPr lang="ru-RU" sz="2800" b="1" dirty="0" err="1">
              <a:latin typeface="Tahoma" pitchFamily="34" charset="0"/>
              <a:ea typeface="Tahoma" pitchFamily="34" charset="0"/>
              <a:cs typeface="Tahoma" pitchFamily="34" charset="0"/>
            </a:rPr>
            <a:t>Авдия</a:t>
          </a:r>
          <a:endParaRPr lang="ru-RU" sz="2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CDD627-AE0D-4E31-8ECD-E6DF11A99086}" type="parTrans" cxnId="{68E02FDA-DE4B-4A3B-83C4-5E7D1F8DF43F}">
      <dgm:prSet/>
      <dgm:spPr/>
      <dgm:t>
        <a:bodyPr/>
        <a:lstStyle/>
        <a:p>
          <a:endParaRPr lang="ru-RU"/>
        </a:p>
      </dgm:t>
    </dgm:pt>
    <dgm:pt modelId="{AE7F77A5-3372-4605-B109-073658C19C6D}" type="sibTrans" cxnId="{68E02FDA-DE4B-4A3B-83C4-5E7D1F8DF43F}">
      <dgm:prSet/>
      <dgm:spPr/>
      <dgm:t>
        <a:bodyPr/>
        <a:lstStyle/>
        <a:p>
          <a:endParaRPr lang="ru-RU"/>
        </a:p>
      </dgm:t>
    </dgm:pt>
    <dgm:pt modelId="{DA7765A6-915F-4C49-9B32-850CBCA28D8B}" type="pres">
      <dgm:prSet presAssocID="{601E2A66-E425-4708-BCB5-BF7570E2C2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2A817-5353-4D98-B589-01DD31B289B8}" type="pres">
      <dgm:prSet presAssocID="{24DBBFFB-4C75-4760-ABE8-C3231807F4DB}" presName="centerShape" presStyleLbl="node0" presStyleIdx="0" presStyleCnt="1" custScaleX="105331"/>
      <dgm:spPr/>
      <dgm:t>
        <a:bodyPr/>
        <a:lstStyle/>
        <a:p>
          <a:endParaRPr lang="ru-RU"/>
        </a:p>
      </dgm:t>
    </dgm:pt>
    <dgm:pt modelId="{8568CF0A-4206-4767-B0E3-7A27FF8D87AD}" type="pres">
      <dgm:prSet presAssocID="{B4A1D935-4D5F-42C2-A48E-6D11D9493489}" presName="node" presStyleLbl="node1" presStyleIdx="0" presStyleCnt="4" custScaleX="16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6AB94-3B42-43D7-8B31-BE05167E0AC4}" type="pres">
      <dgm:prSet presAssocID="{B4A1D935-4D5F-42C2-A48E-6D11D9493489}" presName="dummy" presStyleCnt="0"/>
      <dgm:spPr/>
    </dgm:pt>
    <dgm:pt modelId="{F420BFEC-B72D-4BC3-BD04-D7D8014FAF48}" type="pres">
      <dgm:prSet presAssocID="{0C2F6AAB-8ED4-4F1D-828A-2FAA25CE0DB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EF47EFF-2F23-4CA3-AF34-23C684272D46}" type="pres">
      <dgm:prSet presAssocID="{0B9DA47A-C35C-48ED-83F6-29EF5A4AB539}" presName="node" presStyleLbl="node1" presStyleIdx="1" presStyleCnt="4" custScaleX="166240" custScaleY="12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5A04D-DEA1-4AFA-997C-A4618DB7E1AA}" type="pres">
      <dgm:prSet presAssocID="{0B9DA47A-C35C-48ED-83F6-29EF5A4AB539}" presName="dummy" presStyleCnt="0"/>
      <dgm:spPr/>
    </dgm:pt>
    <dgm:pt modelId="{FCAC498D-91C8-41E7-91D9-F1F9B2D89DD8}" type="pres">
      <dgm:prSet presAssocID="{D2C62901-74B3-4F8D-AB59-32347B1E7CA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2289F6A-89FB-4F22-AAD6-B5E87DFE4BD9}" type="pres">
      <dgm:prSet presAssocID="{7D11186D-2433-4DDF-AFAC-8F6F34404293}" presName="node" presStyleLbl="node1" presStyleIdx="2" presStyleCnt="4" custScaleX="16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37EC7-788E-425A-A590-5D192C58AB28}" type="pres">
      <dgm:prSet presAssocID="{7D11186D-2433-4DDF-AFAC-8F6F34404293}" presName="dummy" presStyleCnt="0"/>
      <dgm:spPr/>
    </dgm:pt>
    <dgm:pt modelId="{7CB9A3C3-D25E-4ECF-999B-000D89C1A05B}" type="pres">
      <dgm:prSet presAssocID="{735CE52D-FC95-410A-B9F0-8DAFD896260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9A88FCC-D1D5-4524-90F1-8816F65A5590}" type="pres">
      <dgm:prSet presAssocID="{ABB46465-6FCE-4C0C-ADB7-312C1C78C905}" presName="node" presStyleLbl="node1" presStyleIdx="3" presStyleCnt="4" custScaleX="156614" custScaleY="13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18793-C60F-4B34-B69E-C269D9F26995}" type="pres">
      <dgm:prSet presAssocID="{ABB46465-6FCE-4C0C-ADB7-312C1C78C905}" presName="dummy" presStyleCnt="0"/>
      <dgm:spPr/>
    </dgm:pt>
    <dgm:pt modelId="{A8C94D64-3AEF-42F4-9D82-851A693C2A6F}" type="pres">
      <dgm:prSet presAssocID="{AE7F77A5-3372-4605-B109-073658C19C6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9F4E8EE-E9E5-48BA-A95E-664CC3D0D0FD}" type="presOf" srcId="{601E2A66-E425-4708-BCB5-BF7570E2C234}" destId="{DA7765A6-915F-4C49-9B32-850CBCA28D8B}" srcOrd="0" destOrd="0" presId="urn:microsoft.com/office/officeart/2005/8/layout/radial6"/>
    <dgm:cxn modelId="{669E9717-9EA4-40EB-A3EA-154561370349}" type="presOf" srcId="{D2C62901-74B3-4F8D-AB59-32347B1E7CAA}" destId="{FCAC498D-91C8-41E7-91D9-F1F9B2D89DD8}" srcOrd="0" destOrd="0" presId="urn:microsoft.com/office/officeart/2005/8/layout/radial6"/>
    <dgm:cxn modelId="{1CE5CD9E-6395-44BB-9515-274950C08D90}" srcId="{24DBBFFB-4C75-4760-ABE8-C3231807F4DB}" destId="{0B9DA47A-C35C-48ED-83F6-29EF5A4AB539}" srcOrd="1" destOrd="0" parTransId="{AC1C1D98-D828-41F6-AD6A-5DF5DEF8EC87}" sibTransId="{D2C62901-74B3-4F8D-AB59-32347B1E7CAA}"/>
    <dgm:cxn modelId="{68E02FDA-DE4B-4A3B-83C4-5E7D1F8DF43F}" srcId="{24DBBFFB-4C75-4760-ABE8-C3231807F4DB}" destId="{ABB46465-6FCE-4C0C-ADB7-312C1C78C905}" srcOrd="3" destOrd="0" parTransId="{7CCDD627-AE0D-4E31-8ECD-E6DF11A99086}" sibTransId="{AE7F77A5-3372-4605-B109-073658C19C6D}"/>
    <dgm:cxn modelId="{7923AE76-D614-4883-8C89-359B7A861D22}" srcId="{601E2A66-E425-4708-BCB5-BF7570E2C234}" destId="{24DBBFFB-4C75-4760-ABE8-C3231807F4DB}" srcOrd="0" destOrd="0" parTransId="{8BBDBDC0-B9BB-4BFA-AB52-5676FFE0788E}" sibTransId="{0F929AC6-C325-4F87-ADD8-24B9C7221CC7}"/>
    <dgm:cxn modelId="{FFCF4045-9C71-4E66-B93A-BCBAE03A319E}" type="presOf" srcId="{735CE52D-FC95-410A-B9F0-8DAFD8962606}" destId="{7CB9A3C3-D25E-4ECF-999B-000D89C1A05B}" srcOrd="0" destOrd="0" presId="urn:microsoft.com/office/officeart/2005/8/layout/radial6"/>
    <dgm:cxn modelId="{9BF65695-17FA-47D2-BFA8-2C48EE089EDA}" type="presOf" srcId="{0C2F6AAB-8ED4-4F1D-828A-2FAA25CE0DBC}" destId="{F420BFEC-B72D-4BC3-BD04-D7D8014FAF48}" srcOrd="0" destOrd="0" presId="urn:microsoft.com/office/officeart/2005/8/layout/radial6"/>
    <dgm:cxn modelId="{91B185E2-1EBF-4D21-8A95-EA78E282099E}" type="presOf" srcId="{24DBBFFB-4C75-4760-ABE8-C3231807F4DB}" destId="{BA82A817-5353-4D98-B589-01DD31B289B8}" srcOrd="0" destOrd="0" presId="urn:microsoft.com/office/officeart/2005/8/layout/radial6"/>
    <dgm:cxn modelId="{19FCE1B7-6915-4AAC-8E5C-19F2FC14D610}" type="presOf" srcId="{ABB46465-6FCE-4C0C-ADB7-312C1C78C905}" destId="{79A88FCC-D1D5-4524-90F1-8816F65A5590}" srcOrd="0" destOrd="0" presId="urn:microsoft.com/office/officeart/2005/8/layout/radial6"/>
    <dgm:cxn modelId="{CBD5EB1A-5FD2-4CA5-B940-EE7BADB0F928}" srcId="{24DBBFFB-4C75-4760-ABE8-C3231807F4DB}" destId="{B4A1D935-4D5F-42C2-A48E-6D11D9493489}" srcOrd="0" destOrd="0" parTransId="{C737A1DE-90B3-40DA-AEAB-BA2D1DEC07D0}" sibTransId="{0C2F6AAB-8ED4-4F1D-828A-2FAA25CE0DBC}"/>
    <dgm:cxn modelId="{4F63B51C-693A-4087-880D-CD7387D1136C}" type="presOf" srcId="{0B9DA47A-C35C-48ED-83F6-29EF5A4AB539}" destId="{5EF47EFF-2F23-4CA3-AF34-23C684272D46}" srcOrd="0" destOrd="0" presId="urn:microsoft.com/office/officeart/2005/8/layout/radial6"/>
    <dgm:cxn modelId="{59E8EAA1-0204-4D00-8B6D-6C760D5D6DF1}" type="presOf" srcId="{7D11186D-2433-4DDF-AFAC-8F6F34404293}" destId="{92289F6A-89FB-4F22-AAD6-B5E87DFE4BD9}" srcOrd="0" destOrd="0" presId="urn:microsoft.com/office/officeart/2005/8/layout/radial6"/>
    <dgm:cxn modelId="{84BD87E0-9B29-4C0B-BB08-D8D9CFD31EBF}" srcId="{24DBBFFB-4C75-4760-ABE8-C3231807F4DB}" destId="{7D11186D-2433-4DDF-AFAC-8F6F34404293}" srcOrd="2" destOrd="0" parTransId="{B9022280-4A3F-45E3-9084-4052952B0BD3}" sibTransId="{735CE52D-FC95-410A-B9F0-8DAFD8962606}"/>
    <dgm:cxn modelId="{042D08A7-3F5D-4F97-9EFE-95BD7E0B5574}" type="presOf" srcId="{B4A1D935-4D5F-42C2-A48E-6D11D9493489}" destId="{8568CF0A-4206-4767-B0E3-7A27FF8D87AD}" srcOrd="0" destOrd="0" presId="urn:microsoft.com/office/officeart/2005/8/layout/radial6"/>
    <dgm:cxn modelId="{6D600BFA-2DD2-440E-8131-11D0BAA58DCE}" type="presOf" srcId="{AE7F77A5-3372-4605-B109-073658C19C6D}" destId="{A8C94D64-3AEF-42F4-9D82-851A693C2A6F}" srcOrd="0" destOrd="0" presId="urn:microsoft.com/office/officeart/2005/8/layout/radial6"/>
    <dgm:cxn modelId="{22A1578F-A0FC-4498-BD97-A1E356874A69}" type="presParOf" srcId="{DA7765A6-915F-4C49-9B32-850CBCA28D8B}" destId="{BA82A817-5353-4D98-B589-01DD31B289B8}" srcOrd="0" destOrd="0" presId="urn:microsoft.com/office/officeart/2005/8/layout/radial6"/>
    <dgm:cxn modelId="{FDCD03E3-AE41-47CD-9CB4-0923CDC846C5}" type="presParOf" srcId="{DA7765A6-915F-4C49-9B32-850CBCA28D8B}" destId="{8568CF0A-4206-4767-B0E3-7A27FF8D87AD}" srcOrd="1" destOrd="0" presId="urn:microsoft.com/office/officeart/2005/8/layout/radial6"/>
    <dgm:cxn modelId="{80313D1E-006D-4CC0-943A-6BADC773644A}" type="presParOf" srcId="{DA7765A6-915F-4C49-9B32-850CBCA28D8B}" destId="{D6F6AB94-3B42-43D7-8B31-BE05167E0AC4}" srcOrd="2" destOrd="0" presId="urn:microsoft.com/office/officeart/2005/8/layout/radial6"/>
    <dgm:cxn modelId="{74DE5B81-3631-41AE-BF1D-D201CDE36AFB}" type="presParOf" srcId="{DA7765A6-915F-4C49-9B32-850CBCA28D8B}" destId="{F420BFEC-B72D-4BC3-BD04-D7D8014FAF48}" srcOrd="3" destOrd="0" presId="urn:microsoft.com/office/officeart/2005/8/layout/radial6"/>
    <dgm:cxn modelId="{1638079A-61D8-4F01-9FB2-24C35C3FA2A5}" type="presParOf" srcId="{DA7765A6-915F-4C49-9B32-850CBCA28D8B}" destId="{5EF47EFF-2F23-4CA3-AF34-23C684272D46}" srcOrd="4" destOrd="0" presId="urn:microsoft.com/office/officeart/2005/8/layout/radial6"/>
    <dgm:cxn modelId="{C20B092F-F6C5-4DE3-8600-CF8FB40B3D75}" type="presParOf" srcId="{DA7765A6-915F-4C49-9B32-850CBCA28D8B}" destId="{6065A04D-DEA1-4AFA-997C-A4618DB7E1AA}" srcOrd="5" destOrd="0" presId="urn:microsoft.com/office/officeart/2005/8/layout/radial6"/>
    <dgm:cxn modelId="{823CA1BB-71DB-4135-9BCB-767C020FB49B}" type="presParOf" srcId="{DA7765A6-915F-4C49-9B32-850CBCA28D8B}" destId="{FCAC498D-91C8-41E7-91D9-F1F9B2D89DD8}" srcOrd="6" destOrd="0" presId="urn:microsoft.com/office/officeart/2005/8/layout/radial6"/>
    <dgm:cxn modelId="{4DB10D56-2D14-46AE-AE6C-99A491C64AFC}" type="presParOf" srcId="{DA7765A6-915F-4C49-9B32-850CBCA28D8B}" destId="{92289F6A-89FB-4F22-AAD6-B5E87DFE4BD9}" srcOrd="7" destOrd="0" presId="urn:microsoft.com/office/officeart/2005/8/layout/radial6"/>
    <dgm:cxn modelId="{CE9CFEE6-28AF-41FD-8F4E-352581089D42}" type="presParOf" srcId="{DA7765A6-915F-4C49-9B32-850CBCA28D8B}" destId="{9C937EC7-788E-425A-A590-5D192C58AB28}" srcOrd="8" destOrd="0" presId="urn:microsoft.com/office/officeart/2005/8/layout/radial6"/>
    <dgm:cxn modelId="{73A05F02-F3E0-4FF8-8436-574B64FA9E13}" type="presParOf" srcId="{DA7765A6-915F-4C49-9B32-850CBCA28D8B}" destId="{7CB9A3C3-D25E-4ECF-999B-000D89C1A05B}" srcOrd="9" destOrd="0" presId="urn:microsoft.com/office/officeart/2005/8/layout/radial6"/>
    <dgm:cxn modelId="{25B1F50E-539E-486A-8AEA-A7D96B4B6F94}" type="presParOf" srcId="{DA7765A6-915F-4C49-9B32-850CBCA28D8B}" destId="{79A88FCC-D1D5-4524-90F1-8816F65A5590}" srcOrd="10" destOrd="0" presId="urn:microsoft.com/office/officeart/2005/8/layout/radial6"/>
    <dgm:cxn modelId="{E93EFA96-9D6D-4D1E-9DE3-0D7823AFD542}" type="presParOf" srcId="{DA7765A6-915F-4C49-9B32-850CBCA28D8B}" destId="{66318793-C60F-4B34-B69E-C269D9F26995}" srcOrd="11" destOrd="0" presId="urn:microsoft.com/office/officeart/2005/8/layout/radial6"/>
    <dgm:cxn modelId="{1B7914FB-1CBC-4EC7-8ACC-27E3D188572C}" type="presParOf" srcId="{DA7765A6-915F-4C49-9B32-850CBCA28D8B}" destId="{A8C94D64-3AEF-42F4-9D82-851A693C2A6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D17F3-0F14-45FD-994A-723DEBEC93A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6F0DDE0-9633-40EF-9AA0-BB0E760BAB42}">
      <dgm:prSet phldrT="[Текст]"/>
      <dgm:spPr/>
      <dgm:t>
        <a:bodyPr/>
        <a:lstStyle/>
        <a:p>
          <a:r>
            <a:rPr lang="ru-RU" dirty="0"/>
            <a:t>Добро</a:t>
          </a:r>
        </a:p>
      </dgm:t>
    </dgm:pt>
    <dgm:pt modelId="{64F3E362-0E2A-48EA-836A-502B412BFAFE}" type="parTrans" cxnId="{7B9856A0-92AF-4DB5-9652-0207B1D6AF0D}">
      <dgm:prSet/>
      <dgm:spPr/>
      <dgm:t>
        <a:bodyPr/>
        <a:lstStyle/>
        <a:p>
          <a:endParaRPr lang="ru-RU"/>
        </a:p>
      </dgm:t>
    </dgm:pt>
    <dgm:pt modelId="{37968291-9E42-420B-983E-C879C0FAA79C}" type="sibTrans" cxnId="{7B9856A0-92AF-4DB5-9652-0207B1D6AF0D}">
      <dgm:prSet/>
      <dgm:spPr/>
      <dgm:t>
        <a:bodyPr/>
        <a:lstStyle/>
        <a:p>
          <a:endParaRPr lang="ru-RU"/>
        </a:p>
      </dgm:t>
    </dgm:pt>
    <dgm:pt modelId="{9A972750-00F9-4202-8B6E-F5827AD57F5F}">
      <dgm:prSet phldrT="[Текст]"/>
      <dgm:spPr/>
      <dgm:t>
        <a:bodyPr/>
        <a:lstStyle/>
        <a:p>
          <a:r>
            <a:rPr lang="ru-RU"/>
            <a:t>Зло</a:t>
          </a:r>
        </a:p>
      </dgm:t>
    </dgm:pt>
    <dgm:pt modelId="{602EFB85-1102-4F17-9DD3-D4302FD1CCE1}" type="parTrans" cxnId="{D25149F5-F980-4E06-ADD3-DB00A4660D16}">
      <dgm:prSet/>
      <dgm:spPr/>
      <dgm:t>
        <a:bodyPr/>
        <a:lstStyle/>
        <a:p>
          <a:endParaRPr lang="ru-RU"/>
        </a:p>
      </dgm:t>
    </dgm:pt>
    <dgm:pt modelId="{CE9A26AE-CAA7-4B79-8DDE-55CA01ED7DB0}" type="sibTrans" cxnId="{D25149F5-F980-4E06-ADD3-DB00A4660D16}">
      <dgm:prSet/>
      <dgm:spPr/>
      <dgm:t>
        <a:bodyPr/>
        <a:lstStyle/>
        <a:p>
          <a:endParaRPr lang="ru-RU"/>
        </a:p>
      </dgm:t>
    </dgm:pt>
    <dgm:pt modelId="{23FEF380-E5B4-42E9-BB0C-816B510F79FE}" type="pres">
      <dgm:prSet presAssocID="{3E0D17F3-0F14-45FD-994A-723DEBEC93A4}" presName="Name0" presStyleCnt="0">
        <dgm:presLayoutVars>
          <dgm:dir/>
          <dgm:resizeHandles val="exact"/>
        </dgm:presLayoutVars>
      </dgm:prSet>
      <dgm:spPr/>
    </dgm:pt>
    <dgm:pt modelId="{E1DE332E-A642-4747-B930-7EC0E52D150C}" type="pres">
      <dgm:prSet presAssocID="{3E0D17F3-0F14-45FD-994A-723DEBEC93A4}" presName="vNodes" presStyleCnt="0"/>
      <dgm:spPr/>
    </dgm:pt>
    <dgm:pt modelId="{2B8863E1-5A92-4FD8-A354-F1FAD4A6283C}" type="pres">
      <dgm:prSet presAssocID="{46F0DDE0-9633-40EF-9AA0-BB0E760BAB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C79B-A562-43F8-8DAF-195D55A307C0}" type="pres">
      <dgm:prSet presAssocID="{3E0D17F3-0F14-45FD-994A-723DEBEC93A4}" presName="sibTransLast" presStyleLbl="sibTrans2D1" presStyleIdx="0" presStyleCnt="1" custLinFactNeighborX="-1" custLinFactNeighborY="2137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B3A1154-BB05-43CD-9524-18B1A78149FD}" type="pres">
      <dgm:prSet presAssocID="{3E0D17F3-0F14-45FD-994A-723DEBEC93A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617BE2D-57E2-4A58-8C53-46927B1FE594}" type="pres">
      <dgm:prSet presAssocID="{3E0D17F3-0F14-45FD-994A-723DEBEC93A4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75199-1236-48A6-B85A-3B13D1AB5B72}" type="presOf" srcId="{37968291-9E42-420B-983E-C879C0FAA79C}" destId="{5F25C79B-A562-43F8-8DAF-195D55A307C0}" srcOrd="0" destOrd="0" presId="urn:microsoft.com/office/officeart/2005/8/layout/equation2"/>
    <dgm:cxn modelId="{8B02B7EC-20A0-45FA-8ACE-B4E636F01F00}" type="presOf" srcId="{46F0DDE0-9633-40EF-9AA0-BB0E760BAB42}" destId="{2B8863E1-5A92-4FD8-A354-F1FAD4A6283C}" srcOrd="0" destOrd="0" presId="urn:microsoft.com/office/officeart/2005/8/layout/equation2"/>
    <dgm:cxn modelId="{A39EF9DC-7EF0-4506-8B73-2EFCECF496D5}" type="presOf" srcId="{3E0D17F3-0F14-45FD-994A-723DEBEC93A4}" destId="{23FEF380-E5B4-42E9-BB0C-816B510F79FE}" srcOrd="0" destOrd="0" presId="urn:microsoft.com/office/officeart/2005/8/layout/equation2"/>
    <dgm:cxn modelId="{D25149F5-F980-4E06-ADD3-DB00A4660D16}" srcId="{3E0D17F3-0F14-45FD-994A-723DEBEC93A4}" destId="{9A972750-00F9-4202-8B6E-F5827AD57F5F}" srcOrd="1" destOrd="0" parTransId="{602EFB85-1102-4F17-9DD3-D4302FD1CCE1}" sibTransId="{CE9A26AE-CAA7-4B79-8DDE-55CA01ED7DB0}"/>
    <dgm:cxn modelId="{7B9856A0-92AF-4DB5-9652-0207B1D6AF0D}" srcId="{3E0D17F3-0F14-45FD-994A-723DEBEC93A4}" destId="{46F0DDE0-9633-40EF-9AA0-BB0E760BAB42}" srcOrd="0" destOrd="0" parTransId="{64F3E362-0E2A-48EA-836A-502B412BFAFE}" sibTransId="{37968291-9E42-420B-983E-C879C0FAA79C}"/>
    <dgm:cxn modelId="{666386CC-6C49-4A48-9CFF-AC9C8EAF2598}" type="presOf" srcId="{9A972750-00F9-4202-8B6E-F5827AD57F5F}" destId="{5617BE2D-57E2-4A58-8C53-46927B1FE594}" srcOrd="0" destOrd="0" presId="urn:microsoft.com/office/officeart/2005/8/layout/equation2"/>
    <dgm:cxn modelId="{C9147D45-1A2D-4F50-AC50-5F6A55F3FAA1}" type="presOf" srcId="{37968291-9E42-420B-983E-C879C0FAA79C}" destId="{3B3A1154-BB05-43CD-9524-18B1A78149FD}" srcOrd="1" destOrd="0" presId="urn:microsoft.com/office/officeart/2005/8/layout/equation2"/>
    <dgm:cxn modelId="{7DB384C6-45A2-47B5-B657-CCC100E8B1E7}" type="presParOf" srcId="{23FEF380-E5B4-42E9-BB0C-816B510F79FE}" destId="{E1DE332E-A642-4747-B930-7EC0E52D150C}" srcOrd="0" destOrd="0" presId="urn:microsoft.com/office/officeart/2005/8/layout/equation2"/>
    <dgm:cxn modelId="{12BFAC23-3C52-46C3-B723-740266E7B017}" type="presParOf" srcId="{E1DE332E-A642-4747-B930-7EC0E52D150C}" destId="{2B8863E1-5A92-4FD8-A354-F1FAD4A6283C}" srcOrd="0" destOrd="0" presId="urn:microsoft.com/office/officeart/2005/8/layout/equation2"/>
    <dgm:cxn modelId="{7D5EC868-A793-4082-BAC1-602F9C0ABA94}" type="presParOf" srcId="{23FEF380-E5B4-42E9-BB0C-816B510F79FE}" destId="{5F25C79B-A562-43F8-8DAF-195D55A307C0}" srcOrd="1" destOrd="0" presId="urn:microsoft.com/office/officeart/2005/8/layout/equation2"/>
    <dgm:cxn modelId="{03A84C77-0846-4F42-8FA2-00EF9B31784A}" type="presParOf" srcId="{5F25C79B-A562-43F8-8DAF-195D55A307C0}" destId="{3B3A1154-BB05-43CD-9524-18B1A78149FD}" srcOrd="0" destOrd="0" presId="urn:microsoft.com/office/officeart/2005/8/layout/equation2"/>
    <dgm:cxn modelId="{4D779B3E-F6A6-488C-8252-5E32D74A2B9C}" type="presParOf" srcId="{23FEF380-E5B4-42E9-BB0C-816B510F79FE}" destId="{5617BE2D-57E2-4A58-8C53-46927B1FE59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D17F3-0F14-45FD-994A-723DEBEC93A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6F0DDE0-9633-40EF-9AA0-BB0E760BAB42}">
      <dgm:prSet phldrT="[Текст]"/>
      <dgm:spPr/>
      <dgm:t>
        <a:bodyPr/>
        <a:lstStyle/>
        <a:p>
          <a:r>
            <a:rPr lang="ru-RU" dirty="0" err="1"/>
            <a:t>Авдий</a:t>
          </a:r>
          <a:r>
            <a:rPr lang="ru-RU" dirty="0"/>
            <a:t> Бостон</a:t>
          </a:r>
        </a:p>
        <a:p>
          <a:r>
            <a:rPr lang="ru-RU" dirty="0" smtClean="0"/>
            <a:t>Волки</a:t>
          </a:r>
          <a:endParaRPr lang="ru-RU" dirty="0"/>
        </a:p>
      </dgm:t>
    </dgm:pt>
    <dgm:pt modelId="{64F3E362-0E2A-48EA-836A-502B412BFAFE}" type="parTrans" cxnId="{7B9856A0-92AF-4DB5-9652-0207B1D6AF0D}">
      <dgm:prSet/>
      <dgm:spPr/>
      <dgm:t>
        <a:bodyPr/>
        <a:lstStyle/>
        <a:p>
          <a:endParaRPr lang="ru-RU"/>
        </a:p>
      </dgm:t>
    </dgm:pt>
    <dgm:pt modelId="{37968291-9E42-420B-983E-C879C0FAA79C}" type="sibTrans" cxnId="{7B9856A0-92AF-4DB5-9652-0207B1D6AF0D}">
      <dgm:prSet/>
      <dgm:spPr/>
      <dgm:t>
        <a:bodyPr/>
        <a:lstStyle/>
        <a:p>
          <a:endParaRPr lang="ru-RU"/>
        </a:p>
      </dgm:t>
    </dgm:pt>
    <dgm:pt modelId="{9A972750-00F9-4202-8B6E-F5827AD57F5F}">
      <dgm:prSet phldrT="[Текст]"/>
      <dgm:spPr/>
      <dgm:t>
        <a:bodyPr/>
        <a:lstStyle/>
        <a:p>
          <a:r>
            <a:rPr lang="ru-RU" dirty="0" err="1" smtClean="0"/>
            <a:t>Базарбай</a:t>
          </a:r>
          <a:r>
            <a:rPr lang="ru-RU" dirty="0" smtClean="0"/>
            <a:t> </a:t>
          </a:r>
          <a:endParaRPr lang="ru-RU" dirty="0"/>
        </a:p>
        <a:p>
          <a:r>
            <a:rPr lang="ru-RU" dirty="0"/>
            <a:t>Браконьеры</a:t>
          </a:r>
        </a:p>
        <a:p>
          <a:r>
            <a:rPr lang="ru-RU" dirty="0" err="1" smtClean="0"/>
            <a:t>Гришан</a:t>
          </a:r>
          <a:endParaRPr lang="ru-RU" dirty="0" smtClean="0"/>
        </a:p>
        <a:p>
          <a:r>
            <a:rPr lang="ru-RU" dirty="0" err="1" smtClean="0"/>
            <a:t>Обер</a:t>
          </a:r>
          <a:r>
            <a:rPr lang="ru-RU" dirty="0" smtClean="0"/>
            <a:t> </a:t>
          </a:r>
          <a:endParaRPr lang="ru-RU" dirty="0"/>
        </a:p>
      </dgm:t>
    </dgm:pt>
    <dgm:pt modelId="{602EFB85-1102-4F17-9DD3-D4302FD1CCE1}" type="parTrans" cxnId="{D25149F5-F980-4E06-ADD3-DB00A4660D16}">
      <dgm:prSet/>
      <dgm:spPr/>
      <dgm:t>
        <a:bodyPr/>
        <a:lstStyle/>
        <a:p>
          <a:endParaRPr lang="ru-RU"/>
        </a:p>
      </dgm:t>
    </dgm:pt>
    <dgm:pt modelId="{CE9A26AE-CAA7-4B79-8DDE-55CA01ED7DB0}" type="sibTrans" cxnId="{D25149F5-F980-4E06-ADD3-DB00A4660D16}">
      <dgm:prSet/>
      <dgm:spPr/>
      <dgm:t>
        <a:bodyPr/>
        <a:lstStyle/>
        <a:p>
          <a:endParaRPr lang="ru-RU"/>
        </a:p>
      </dgm:t>
    </dgm:pt>
    <dgm:pt modelId="{23FEF380-E5B4-42E9-BB0C-816B510F79FE}" type="pres">
      <dgm:prSet presAssocID="{3E0D17F3-0F14-45FD-994A-723DEBEC93A4}" presName="Name0" presStyleCnt="0">
        <dgm:presLayoutVars>
          <dgm:dir/>
          <dgm:resizeHandles val="exact"/>
        </dgm:presLayoutVars>
      </dgm:prSet>
      <dgm:spPr/>
    </dgm:pt>
    <dgm:pt modelId="{E1DE332E-A642-4747-B930-7EC0E52D150C}" type="pres">
      <dgm:prSet presAssocID="{3E0D17F3-0F14-45FD-994A-723DEBEC93A4}" presName="vNodes" presStyleCnt="0"/>
      <dgm:spPr/>
    </dgm:pt>
    <dgm:pt modelId="{2B8863E1-5A92-4FD8-A354-F1FAD4A6283C}" type="pres">
      <dgm:prSet presAssocID="{46F0DDE0-9633-40EF-9AA0-BB0E760BAB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C79B-A562-43F8-8DAF-195D55A307C0}" type="pres">
      <dgm:prSet presAssocID="{3E0D17F3-0F14-45FD-994A-723DEBEC93A4}" presName="sibTransLast" presStyleLbl="sibTrans2D1" presStyleIdx="0" presStyleCnt="1" custLinFactNeighborX="-1" custLinFactNeighborY="2137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B3A1154-BB05-43CD-9524-18B1A78149FD}" type="pres">
      <dgm:prSet presAssocID="{3E0D17F3-0F14-45FD-994A-723DEBEC93A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617BE2D-57E2-4A58-8C53-46927B1FE594}" type="pres">
      <dgm:prSet presAssocID="{3E0D17F3-0F14-45FD-994A-723DEBEC93A4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A7224-1B9D-438A-AA20-07F49625A658}" type="presOf" srcId="{3E0D17F3-0F14-45FD-994A-723DEBEC93A4}" destId="{23FEF380-E5B4-42E9-BB0C-816B510F79FE}" srcOrd="0" destOrd="0" presId="urn:microsoft.com/office/officeart/2005/8/layout/equation2"/>
    <dgm:cxn modelId="{9C1183DB-7837-4F6B-9D2E-2FB611D29EFF}" type="presOf" srcId="{9A972750-00F9-4202-8B6E-F5827AD57F5F}" destId="{5617BE2D-57E2-4A58-8C53-46927B1FE594}" srcOrd="0" destOrd="0" presId="urn:microsoft.com/office/officeart/2005/8/layout/equation2"/>
    <dgm:cxn modelId="{ABD12C36-601F-4F4A-A0F8-E0097730A634}" type="presOf" srcId="{37968291-9E42-420B-983E-C879C0FAA79C}" destId="{3B3A1154-BB05-43CD-9524-18B1A78149FD}" srcOrd="1" destOrd="0" presId="urn:microsoft.com/office/officeart/2005/8/layout/equation2"/>
    <dgm:cxn modelId="{8A5F201C-FF6A-49B7-AB54-C5B6B3BE17EE}" type="presOf" srcId="{37968291-9E42-420B-983E-C879C0FAA79C}" destId="{5F25C79B-A562-43F8-8DAF-195D55A307C0}" srcOrd="0" destOrd="0" presId="urn:microsoft.com/office/officeart/2005/8/layout/equation2"/>
    <dgm:cxn modelId="{D25149F5-F980-4E06-ADD3-DB00A4660D16}" srcId="{3E0D17F3-0F14-45FD-994A-723DEBEC93A4}" destId="{9A972750-00F9-4202-8B6E-F5827AD57F5F}" srcOrd="1" destOrd="0" parTransId="{602EFB85-1102-4F17-9DD3-D4302FD1CCE1}" sibTransId="{CE9A26AE-CAA7-4B79-8DDE-55CA01ED7DB0}"/>
    <dgm:cxn modelId="{7B9856A0-92AF-4DB5-9652-0207B1D6AF0D}" srcId="{3E0D17F3-0F14-45FD-994A-723DEBEC93A4}" destId="{46F0DDE0-9633-40EF-9AA0-BB0E760BAB42}" srcOrd="0" destOrd="0" parTransId="{64F3E362-0E2A-48EA-836A-502B412BFAFE}" sibTransId="{37968291-9E42-420B-983E-C879C0FAA79C}"/>
    <dgm:cxn modelId="{939064D6-B956-4434-A1C3-C9379C49A130}" type="presOf" srcId="{46F0DDE0-9633-40EF-9AA0-BB0E760BAB42}" destId="{2B8863E1-5A92-4FD8-A354-F1FAD4A6283C}" srcOrd="0" destOrd="0" presId="urn:microsoft.com/office/officeart/2005/8/layout/equation2"/>
    <dgm:cxn modelId="{4070D728-D1C0-4569-A39C-580AF55C2FFE}" type="presParOf" srcId="{23FEF380-E5B4-42E9-BB0C-816B510F79FE}" destId="{E1DE332E-A642-4747-B930-7EC0E52D150C}" srcOrd="0" destOrd="0" presId="urn:microsoft.com/office/officeart/2005/8/layout/equation2"/>
    <dgm:cxn modelId="{B409169F-F0FD-4017-AE19-4A7CFD78A12C}" type="presParOf" srcId="{E1DE332E-A642-4747-B930-7EC0E52D150C}" destId="{2B8863E1-5A92-4FD8-A354-F1FAD4A6283C}" srcOrd="0" destOrd="0" presId="urn:microsoft.com/office/officeart/2005/8/layout/equation2"/>
    <dgm:cxn modelId="{DDCA4BD6-193B-43A6-9E59-3F610F4524D0}" type="presParOf" srcId="{23FEF380-E5B4-42E9-BB0C-816B510F79FE}" destId="{5F25C79B-A562-43F8-8DAF-195D55A307C0}" srcOrd="1" destOrd="0" presId="urn:microsoft.com/office/officeart/2005/8/layout/equation2"/>
    <dgm:cxn modelId="{C9295C95-447E-4CD9-8198-AEF4D9B73076}" type="presParOf" srcId="{5F25C79B-A562-43F8-8DAF-195D55A307C0}" destId="{3B3A1154-BB05-43CD-9524-18B1A78149FD}" srcOrd="0" destOrd="0" presId="urn:microsoft.com/office/officeart/2005/8/layout/equation2"/>
    <dgm:cxn modelId="{051C0DB6-292E-4665-B79D-5A3ECA2E4FC4}" type="presParOf" srcId="{23FEF380-E5B4-42E9-BB0C-816B510F79FE}" destId="{5617BE2D-57E2-4A58-8C53-46927B1FE59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94D64-3AEF-42F4-9D82-851A693C2A6F}">
      <dsp:nvSpPr>
        <dsp:cNvPr id="0" name=""/>
        <dsp:cNvSpPr/>
      </dsp:nvSpPr>
      <dsp:spPr>
        <a:xfrm>
          <a:off x="1963142" y="601230"/>
          <a:ext cx="4012513" cy="401251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9A3C3-D25E-4ECF-999B-000D89C1A05B}">
      <dsp:nvSpPr>
        <dsp:cNvPr id="0" name=""/>
        <dsp:cNvSpPr/>
      </dsp:nvSpPr>
      <dsp:spPr>
        <a:xfrm>
          <a:off x="1963142" y="601230"/>
          <a:ext cx="4012513" cy="401251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C498D-91C8-41E7-91D9-F1F9B2D89DD8}">
      <dsp:nvSpPr>
        <dsp:cNvPr id="0" name=""/>
        <dsp:cNvSpPr/>
      </dsp:nvSpPr>
      <dsp:spPr>
        <a:xfrm>
          <a:off x="1963142" y="601230"/>
          <a:ext cx="4012513" cy="401251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0BFEC-B72D-4BC3-BD04-D7D8014FAF48}">
      <dsp:nvSpPr>
        <dsp:cNvPr id="0" name=""/>
        <dsp:cNvSpPr/>
      </dsp:nvSpPr>
      <dsp:spPr>
        <a:xfrm>
          <a:off x="1963142" y="601230"/>
          <a:ext cx="4012513" cy="401251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A817-5353-4D98-B589-01DD31B289B8}">
      <dsp:nvSpPr>
        <dsp:cNvPr id="0" name=""/>
        <dsp:cNvSpPr/>
      </dsp:nvSpPr>
      <dsp:spPr>
        <a:xfrm>
          <a:off x="2996193" y="1683536"/>
          <a:ext cx="1946411" cy="1847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>
              <a:latin typeface="Tahoma" pitchFamily="34" charset="0"/>
              <a:ea typeface="Tahoma" pitchFamily="34" charset="0"/>
              <a:cs typeface="Tahoma" pitchFamily="34" charset="0"/>
            </a:rPr>
            <a:t>Жизнь Авдия</a:t>
          </a:r>
        </a:p>
      </dsp:txBody>
      <dsp:txXfrm>
        <a:off x="3281238" y="1954155"/>
        <a:ext cx="1376321" cy="1306662"/>
      </dsp:txXfrm>
    </dsp:sp>
    <dsp:sp modelId="{8568CF0A-4206-4767-B0E3-7A27FF8D87AD}">
      <dsp:nvSpPr>
        <dsp:cNvPr id="0" name=""/>
        <dsp:cNvSpPr/>
      </dsp:nvSpPr>
      <dsp:spPr>
        <a:xfrm>
          <a:off x="2880382" y="1032"/>
          <a:ext cx="2178033" cy="1293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Рассказ о волчьей паре</a:t>
          </a:r>
        </a:p>
      </dsp:txBody>
      <dsp:txXfrm>
        <a:off x="3199348" y="190465"/>
        <a:ext cx="1540101" cy="914664"/>
      </dsp:txXfrm>
    </dsp:sp>
    <dsp:sp modelId="{5EF47EFF-2F23-4CA3-AF34-23C684272D46}">
      <dsp:nvSpPr>
        <dsp:cNvPr id="0" name=""/>
        <dsp:cNvSpPr/>
      </dsp:nvSpPr>
      <dsp:spPr>
        <a:xfrm>
          <a:off x="4853906" y="1799793"/>
          <a:ext cx="2150364" cy="1615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Жизнь Бостона</a:t>
          </a:r>
        </a:p>
      </dsp:txBody>
      <dsp:txXfrm>
        <a:off x="5168820" y="2036361"/>
        <a:ext cx="1520536" cy="1142250"/>
      </dsp:txXfrm>
    </dsp:sp>
    <dsp:sp modelId="{92289F6A-89FB-4F22-AAD6-B5E87DFE4BD9}">
      <dsp:nvSpPr>
        <dsp:cNvPr id="0" name=""/>
        <dsp:cNvSpPr/>
      </dsp:nvSpPr>
      <dsp:spPr>
        <a:xfrm>
          <a:off x="2905237" y="3920411"/>
          <a:ext cx="2128322" cy="1293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Рассказ о волчьей паре</a:t>
          </a:r>
        </a:p>
      </dsp:txBody>
      <dsp:txXfrm>
        <a:off x="3216923" y="4109844"/>
        <a:ext cx="1504950" cy="914664"/>
      </dsp:txXfrm>
    </dsp:sp>
    <dsp:sp modelId="{79A88FCC-D1D5-4524-90F1-8816F65A5590}">
      <dsp:nvSpPr>
        <dsp:cNvPr id="0" name=""/>
        <dsp:cNvSpPr/>
      </dsp:nvSpPr>
      <dsp:spPr>
        <a:xfrm>
          <a:off x="996785" y="1737659"/>
          <a:ext cx="2025849" cy="1739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Жизнь </a:t>
          </a:r>
          <a:r>
            <a:rPr lang="ru-RU" sz="28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Авдия</a:t>
          </a:r>
          <a:endParaRPr lang="ru-RU" sz="2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93464" y="1992426"/>
        <a:ext cx="1432491" cy="1230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863E1-5A92-4FD8-A354-F1FAD4A6283C}">
      <dsp:nvSpPr>
        <dsp:cNvPr id="0" name=""/>
        <dsp:cNvSpPr/>
      </dsp:nvSpPr>
      <dsp:spPr>
        <a:xfrm>
          <a:off x="3578" y="285468"/>
          <a:ext cx="3129528" cy="31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/>
            <a:t>Добро</a:t>
          </a:r>
        </a:p>
      </dsp:txBody>
      <dsp:txXfrm>
        <a:off x="461887" y="743777"/>
        <a:ext cx="2212910" cy="2212910"/>
      </dsp:txXfrm>
    </dsp:sp>
    <dsp:sp modelId="{5F25C79B-A562-43F8-8DAF-195D55A307C0}">
      <dsp:nvSpPr>
        <dsp:cNvPr id="0" name=""/>
        <dsp:cNvSpPr/>
      </dsp:nvSpPr>
      <dsp:spPr>
        <a:xfrm>
          <a:off x="3602526" y="1516985"/>
          <a:ext cx="995190" cy="11641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602526" y="1749822"/>
        <a:ext cx="696633" cy="698510"/>
      </dsp:txXfrm>
    </dsp:sp>
    <dsp:sp modelId="{5617BE2D-57E2-4A58-8C53-46927B1FE594}">
      <dsp:nvSpPr>
        <dsp:cNvPr id="0" name=""/>
        <dsp:cNvSpPr/>
      </dsp:nvSpPr>
      <dsp:spPr>
        <a:xfrm>
          <a:off x="5010824" y="285468"/>
          <a:ext cx="3129528" cy="31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/>
            <a:t>Зло</a:t>
          </a:r>
        </a:p>
      </dsp:txBody>
      <dsp:txXfrm>
        <a:off x="5469133" y="743777"/>
        <a:ext cx="2212910" cy="2212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863E1-5A92-4FD8-A354-F1FAD4A6283C}">
      <dsp:nvSpPr>
        <dsp:cNvPr id="0" name=""/>
        <dsp:cNvSpPr/>
      </dsp:nvSpPr>
      <dsp:spPr>
        <a:xfrm>
          <a:off x="3641" y="1479605"/>
          <a:ext cx="3184432" cy="3184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/>
            <a:t>Авдий</a:t>
          </a:r>
          <a:r>
            <a:rPr lang="ru-RU" sz="3000" kern="1200" dirty="0"/>
            <a:t> Бостон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Волки</a:t>
          </a:r>
          <a:endParaRPr lang="ru-RU" sz="3000" kern="1200" dirty="0"/>
        </a:p>
      </dsp:txBody>
      <dsp:txXfrm>
        <a:off x="469990" y="1945954"/>
        <a:ext cx="2251734" cy="2251734"/>
      </dsp:txXfrm>
    </dsp:sp>
    <dsp:sp modelId="{5F25C79B-A562-43F8-8DAF-195D55A307C0}">
      <dsp:nvSpPr>
        <dsp:cNvPr id="0" name=""/>
        <dsp:cNvSpPr/>
      </dsp:nvSpPr>
      <dsp:spPr>
        <a:xfrm>
          <a:off x="3665728" y="2732727"/>
          <a:ext cx="1012649" cy="11846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665728" y="2969649"/>
        <a:ext cx="708854" cy="710764"/>
      </dsp:txXfrm>
    </dsp:sp>
    <dsp:sp modelId="{5617BE2D-57E2-4A58-8C53-46927B1FE594}">
      <dsp:nvSpPr>
        <dsp:cNvPr id="0" name=""/>
        <dsp:cNvSpPr/>
      </dsp:nvSpPr>
      <dsp:spPr>
        <a:xfrm>
          <a:off x="5098733" y="1479605"/>
          <a:ext cx="3184432" cy="3184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Базарбай</a:t>
          </a:r>
          <a:r>
            <a:rPr lang="ru-RU" sz="3000" kern="1200" dirty="0" smtClean="0"/>
            <a:t> </a:t>
          </a:r>
          <a:endParaRPr lang="ru-RU" sz="3000" kern="1200" dirty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Браконьеры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Гришан</a:t>
          </a: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Обер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5565082" y="1945954"/>
        <a:ext cx="2251734" cy="225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Yyr6Vf5HH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QKKVEDxUUl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Yyr6Vf5HH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Yyr6Vf5HH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Yyr6Vf5HH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oYyr6Vf5HHQ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hyperlink" Target="https://youtu.be/oYyr6Vf5HHQ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357159" y="2928934"/>
            <a:ext cx="8572560" cy="19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</a:t>
            </a:r>
            <a:r>
              <a:rPr lang="ru-RU" sz="2400" b="1" dirty="0" smtClean="0"/>
              <a:t>  </a:t>
            </a:r>
          </a:p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«Добро и зло в романе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Чингиза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Айтматова «Плаха»»  Урок 2</a:t>
            </a: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Раздел:«Мир живой природы»</a:t>
            </a:r>
          </a:p>
          <a:p>
            <a:pPr algn="ctr">
              <a:buClr>
                <a:srgbClr val="000000"/>
              </a:buClr>
            </a:pPr>
            <a:r>
              <a:rPr lang="en-US" alt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alt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 с казахским языком обучения</a:t>
            </a:r>
          </a:p>
          <a:p>
            <a:pPr algn="ctr">
              <a:buClr>
                <a:srgbClr val="000000"/>
              </a:buClr>
            </a:pP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6424" y="0"/>
            <a:ext cx="327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44" y="428604"/>
          <a:ext cx="8501121" cy="5993957"/>
        </p:xfrm>
        <a:graphic>
          <a:graphicData uri="http://schemas.openxmlformats.org/drawingml/2006/table">
            <a:tbl>
              <a:tblPr/>
              <a:tblGrid>
                <a:gridCol w="850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3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Волки 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просто очеловечены в романе. Они наделены в нём высокой нравственной силой, благородством, чего лишены люди, противопоставленные им . Именно в Акбаре и </a:t>
                      </a:r>
                      <a:r>
                        <a:rPr lang="ru-RU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Ташчайнаре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олицетворено то, что издавна присуще человеку: чувство любви к детям, тоска по ним.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Глубоко 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человечна и та высокая, самоотверженная верность друг другу, которая определяет все поведение Акбары и </a:t>
                      </a:r>
                      <a:r>
                        <a:rPr lang="ru-RU" sz="18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Ташчайнара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Жестокость 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порождает ответную жестокость – таков закон жизни. Зло, сотворённое человеком, возвращается к нему и бьёт с удвоенной жестокостью и силой - вот главный вывод из повествования о волчьей семье. </a:t>
                      </a:r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</a:t>
                      </a:r>
                      <a:r>
                        <a:rPr lang="ru-RU" sz="18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Айтматов 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откровенно показывает сцены жестокости человека по отношению к природе: Мы видим банду охотников, которые пришли в заповедник убивать сайгаков, и </a:t>
                      </a:r>
                      <a:r>
                        <a:rPr lang="ru-RU" sz="1800" dirty="0" err="1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Базарбая</a:t>
                      </a:r>
                      <a:r>
                        <a:rPr lang="ru-RU" sz="18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укравшего волчат ради выгоды. Также автор дает понять, что порой такие преступления происходят из-за человеческой безответственности, например, когда волчат сжигают в камышах. Чтобы подчеркнуть эту идею, Айтматов изобразил животных максимально очеловеченными. Более того, волки в романе обладают качествами, которые утратил человек, — благородством и способностью заботиться друг о друге. 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8761" marR="987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2844" y="0"/>
            <a:ext cx="8072494" cy="590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pc="60" dirty="0" smtClean="0">
                <a:latin typeface="Tahoma"/>
                <a:ea typeface="Calibri"/>
                <a:cs typeface="Times New Roman"/>
              </a:rPr>
              <a:t>ПРОВЕРИМ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14282" y="2000240"/>
            <a:ext cx="3857652" cy="226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ru-RU" sz="4000" dirty="0" smtClean="0"/>
          </a:p>
          <a:p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000108"/>
          <a:ext cx="8786874" cy="7488572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617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вот Акбара стояла перед малышом. И непонятно ей, как открылось, что детеныш, такой же, как любой из волчат, только человеческий, и когда он потянулся к ее голове, чтобы погладить..., изнемогающее сердце Акбары затрепетало... Волчица изливала на него накопившуюся в ней нежность, вдыхала в себя его детский запах...".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Волчица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осторожно понесла человеческого детеныша в свое логово. Она могла бы, но не послушалась Бостона: "Оставь, Акбара! Оставь моего сына! Никогда я больше не трону твоего рода!". Волчица больше не верила людям. </a:t>
                      </a:r>
                      <a:endParaRPr lang="ru-RU" sz="20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На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Земле нет людей, способных понять волков. Значит, и у нее выбор: погибнуть от рук человека или вырастить в своем логове человеческого детеныша, чтобы самой научить его любить природу, определить свою роль в ней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17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071538" y="428604"/>
            <a:ext cx="6010805" cy="11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Open Sans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Open Sans"/>
              </a:rPr>
            </a:br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1142984"/>
          <a:ext cx="8786874" cy="1214446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Заполните </a:t>
                      </a:r>
                      <a:r>
                        <a:rPr lang="ru-RU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схему «Круг добра» и «Круг зла». Кого из героев вы считаете положительными, а кого отрицательными?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71472" y="2285992"/>
          <a:ext cx="8143932" cy="370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50009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Схема 8"/>
          <p:cNvGraphicFramePr/>
          <p:nvPr/>
        </p:nvGraphicFramePr>
        <p:xfrm>
          <a:off x="142844" y="0"/>
          <a:ext cx="828680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31811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 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ПРОВЕРИМ</a:t>
            </a:r>
            <a:endParaRPr lang="ru-RU" sz="3600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1071546"/>
          <a:ext cx="8786874" cy="4389120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414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Люди в романе противопоставляются животным. Они действуют только ради наживы, готовы убивать, воровать и торговать наркотиками, чтобы заработать больше, чем другие. Выделяются лишь главные герои: </a:t>
                      </a:r>
                      <a:r>
                        <a:rPr lang="ru-RU" sz="2400" dirty="0" err="1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Авдий</a:t>
                      </a:r>
                      <a:r>
                        <a:rPr lang="ru-RU" sz="24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— добрый и искренний человек, способный отстаивать свою точку зрения. Но те, кто не разделял его мнений, разрешал конфликты избиением и убийством. В похожем положении оказался Бостон, положивший всю жизнь на честный труд. Но односельчане завидуют ему, строят козни и делают из него кулака. Этой сюжетной линией автор не только указывает на историческое явление своей эпохи, но и раскрывает низменную сторону человеческой души.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17216" cy="671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8143932" cy="13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5000"/>
              </a:lnSpc>
            </a:pPr>
            <a:endParaRPr lang="ru-RU" alt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endParaRPr lang="ru-RU" sz="3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3337560"/>
          <a:ext cx="6096000" cy="167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276999"/>
            <a:ext cx="93955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Почему Ч. Айтматов связывает надежды на преобразование современного мира именно с появлением людей, подобных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Авдию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?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142985"/>
          <a:ext cx="8643998" cy="2710815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5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КРУГ ДОБРА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Почему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Ч. Айтматов связывает надежды на преобразование современного мира именно с появлением людей, подобных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Авдию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br>
                        <a:rPr lang="ru-RU" sz="3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3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3357562"/>
          <a:ext cx="8572560" cy="2925841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latin typeface="Tahoma"/>
                          <a:ea typeface="Calibri"/>
                          <a:cs typeface="Times New Roman"/>
                        </a:rPr>
                        <a:t>Дескрипторы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 охарактеризуйте жизненное кредо </a:t>
                      </a:r>
                      <a:r>
                        <a:rPr lang="ru-RU" sz="2400" dirty="0" err="1" smtClean="0">
                          <a:latin typeface="Tahoma"/>
                          <a:ea typeface="Times New Roman"/>
                          <a:cs typeface="Times New Roman"/>
                        </a:rPr>
                        <a:t>Авдия</a:t>
                      </a:r>
                      <a:r>
                        <a:rPr lang="ru-RU" sz="2400" dirty="0" smtClean="0"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 сравните судьбу </a:t>
                      </a:r>
                      <a:r>
                        <a:rPr lang="ru-RU" sz="2400" dirty="0" err="1">
                          <a:latin typeface="Tahoma"/>
                          <a:ea typeface="Times New Roman"/>
                          <a:cs typeface="Times New Roman"/>
                        </a:rPr>
                        <a:t>Авдия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 и Бостона: в </a:t>
                      </a:r>
                      <a:r>
                        <a:rPr lang="ru-RU" sz="2400" dirty="0" smtClean="0">
                          <a:latin typeface="Tahoma"/>
                          <a:ea typeface="Times New Roman"/>
                          <a:cs typeface="Times New Roman"/>
                        </a:rPr>
                        <a:t>чём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сходство и различие;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- определите, что объединяет </a:t>
                      </a:r>
                      <a:r>
                        <a:rPr lang="ru-RU" sz="2400" dirty="0" err="1">
                          <a:latin typeface="Tahoma"/>
                          <a:ea typeface="Calibri"/>
                          <a:cs typeface="Times New Roman"/>
                        </a:rPr>
                        <a:t>Авдия</a:t>
                      </a: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 и Бостона.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000108"/>
          <a:ext cx="8786874" cy="4210368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Авдий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Бостон -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главные герои, каждый из них имеет противников.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предстает перед нами мятущимся, ищущим Добро. Это человек Христианской религии (лег на плаху, повторил подвиг Иисуса).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свято верит в то, что у каждого человека в душе должен быть свой бог. О себе он говорит: "Моя церковь - это я сам". Герой "Плахи" отчаянно пытается достучаться до сердец людей, стремясь разбудить добро, но всюду его встречает равнодушие . Он не смиряется. Его душа не очерствела и диктует ему потребность действовать, он решает бороться со злом в одиночку. В народе такую готовность умереть за правое дело именуют словосочетанием "идти на плаху».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Даже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смертью своей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пытается пробудить в людях совесть. Он убежден, что с возрождением Совести исчезнут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Потребительство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Жестокость, Жадность. 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Он полагал, что в людях так много зла из-за того, что они забыли о секрете человеческой души - раскаянии: "Но как же может человек быть человеком без раскаяния, без того потрясения и прозрения, которые достигаются через осознание вины - в действиях ли, в помыслах ли, через порывы самобичевания или самоосуждения? Путь к истине - повседневный путь к совершенству".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42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1000108"/>
          <a:ext cx="8858312" cy="4663440"/>
        </p:xfrm>
        <a:graphic>
          <a:graphicData uri="http://schemas.openxmlformats.org/drawingml/2006/table">
            <a:tbl>
              <a:tblPr/>
              <a:tblGrid>
                <a:gridCol w="885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0572">
                <a:tc>
                  <a:txBody>
                    <a:bodyPr/>
                    <a:lstStyle/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Бостон,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как 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Авдий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взял на себя ответственность за все происходящее вокруг него, пошел один против Зла: "Одну обойму вставил в магазин, другую сунул в карман, точно собирался на бой...". Бостон тоже идет на «плаху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».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</a:b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  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Авдий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идеалист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, Бостон - практик. Он ответственней за Землю, она его родной дом: «Он работал не покладая рук и считал, что только в том и может заключаться смысл жизни. Так же истово он заставлял трудиться и всех... Многих из тех, кто прошел его школу, он вывел в люди, научил работать, а через это и ценить саму жизнь в труде».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</a:b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   Бостон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уважал законы природы, любил жизнь, осознавая себя составной частью Мира. Жизнь в слиянии с природой создавала ему необходимый душевный комфорт. Бостон свято верил в то, что человек, как и все живое на Земле, обязан не уничтожать, а обогащать природу, поэтому понятна горечь его слов: "За что, за что ты меня покарал?". Он совершил антиобщественный поступок, но читатель оправдывает его: не в корыстных целях, не славы ради, а во имя счастья и спокойствия других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</a:b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   Оба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героя дороги писателю, и прежде всего тем, что они стремятся преумножить красоту Земли, создать Добро для людей.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428603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чем сходство судеб </a:t>
            </a:r>
            <a:r>
              <a:rPr lang="ru-RU" sz="2800" b="1" u="sng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Авдия</a:t>
            </a:r>
            <a:r>
              <a:rPr lang="ru-RU" sz="2800" b="1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Бостона?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17216" cy="671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8143932" cy="13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5000"/>
              </a:lnSpc>
            </a:pPr>
            <a:endParaRPr lang="ru-RU" alt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endParaRPr lang="ru-RU" sz="3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3337560"/>
          <a:ext cx="6096000" cy="167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Почему Ч. Айтматов связывает надежды на преобразование современного мира именно с появлением людей, подобных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Авдию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?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142985"/>
          <a:ext cx="8643998" cy="2514981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5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КРУГ ЗЛА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Охарактеризуйте  отрицательных героев. Как понимаете значение выражения «Зло порождает только зло», «бездуховные люди»?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3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3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3357562"/>
          <a:ext cx="8572560" cy="2279782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latin typeface="Tahoma"/>
                          <a:ea typeface="Calibri"/>
                          <a:cs typeface="Times New Roman"/>
                        </a:rPr>
                        <a:t>Дескрипторы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охарактеризуйте  отрицательных героев и объясните причины их появления в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романе</a:t>
                      </a:r>
                      <a:r>
                        <a:rPr lang="ru-RU" sz="2400" dirty="0" smtClean="0">
                          <a:latin typeface="Tahoma"/>
                          <a:ea typeface="Times New Roman"/>
                          <a:cs typeface="Times New Roman"/>
                        </a:rPr>
                        <a:t>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 сравните поведение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оберов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базарбаев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2400" dirty="0" smtClean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ahoma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Ташчайнаром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Акбарой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ahoma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57166"/>
            <a:ext cx="785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000000"/>
                </a:solidFill>
                <a:latin typeface="Tahoma"/>
                <a:ea typeface="Times New Roman"/>
              </a:rPr>
              <a:t>Фрагмент убийства </a:t>
            </a:r>
            <a:r>
              <a:rPr lang="ru-RU" sz="3200" u="sng" dirty="0" err="1" smtClean="0">
                <a:solidFill>
                  <a:srgbClr val="000000"/>
                </a:solidFill>
                <a:latin typeface="Tahoma"/>
                <a:ea typeface="Times New Roman"/>
              </a:rPr>
              <a:t>Авдия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71546"/>
            <a:ext cx="9001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«Силы медленно покидали </a:t>
            </a:r>
            <a:r>
              <a:rPr lang="ru-RU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Авдия</a:t>
            </a: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 И вид его, напоминающий не то повешенного, не то распятого, очень всех оживил и взбудоражил. Особенно вдохновился </a:t>
            </a:r>
            <a:r>
              <a:rPr lang="ru-RU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Обер-Кандалов</a:t>
            </a: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"Я бы каждого, кто не с нами, вздернул, да так, чтобы сразу язык набок. Всех бы перевешал, всех, кто против нас, и одной вереницей весь земной шар, как обручем, обхватил, и тогда б уж никто ни единому нашему слову не воспротивился, и все ходили бы по струнке...». </a:t>
            </a:r>
          </a:p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Вокруг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Обера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собираются слабые, не способные постоять каждый за себя, остатки совести они тушат водкой, превращаясь в существ безответственных, жестоких, без малейших намеков на гуманность. Таких людей тянет в "стадо", сообщниками легче выжить. Писатель разоблачает психологию бездуховных людей. Потеряв Совесть, Милосердие, Любовь, Мудрость, такие люди максимально приблизились к животным. </a:t>
            </a:r>
          </a:p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определим сюжет, идею, 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композицю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произведения</a:t>
            </a:r>
            <a:r>
              <a:rPr lang="kk-K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Чингиза Айтматова «Плаха»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выразим свою позицию  по общественно значимым проблемам, аргументируя свою точку зрения;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обсудим идейную направленность произведения и  главные проблемы романа, используя схемы «Круг добра» и «Круг зла».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92919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https://youtu.be/QKKVEDxUUlE</a:t>
            </a:r>
            <a:r>
              <a:rPr lang="ru-RU" dirty="0" smtClean="0"/>
              <a:t> - 022- 2,55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357166"/>
          <a:ext cx="8858312" cy="6677982"/>
        </p:xfrm>
        <a:graphic>
          <a:graphicData uri="http://schemas.openxmlformats.org/drawingml/2006/table">
            <a:tbl>
              <a:tblPr/>
              <a:tblGrid>
                <a:gridCol w="885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798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  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Неуютно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чувствуют себя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оберы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базарбаи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среди людей, они ненавидят Человека. Но им нет места и в мире животных. В отличие от них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Ташчайнар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Акбара заботливы, милосердны, берегут семью, умеют ценить и помнят Добро, Волки имеют больше оснований жить на Земле.  Размышляя над судьбами волков, мы становимся невольно единомышленниками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Бостона.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Через весь роман проходит параллель: человек – волк. И кажется невероятным, что писатель, обнажая звериное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людях,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видит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человеческое в звере. Не случайно синеглазая волчица-мать, понимающая предсмертные страдания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Авдия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сливается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для него с образом самой Природы —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великой матери всего сущего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».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Зло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порождает только зло. Приходит в действие закон цепной реакции: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бездуховность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одних перекидывается на других, и уже масса людей становится разрушителями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убийцами.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Айтматов характеризует своих отрицательных героев, вскрывает и причины их появления: "Прежде всего, это были люди бездомные, перекати-поле... в той или иной степени неудачниками, а следовательно, были по большей части озлоблены на мир... они еще величали себя профессиональными алкоголиками". Вместе с именем они утрачивают и человеческий облик, наслаждаясь своим преимуществом над беспомощным человеком.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0836" marR="1108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31811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 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6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285861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такое «плаха» в романе </a:t>
            </a:r>
            <a:r>
              <a:rPr lang="ru-RU" sz="5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Чингиза</a:t>
            </a:r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Айтматова? </a:t>
            </a:r>
          </a:p>
          <a:p>
            <a:pPr algn="ctr"/>
            <a:r>
              <a:rPr lang="ru-RU" sz="5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Почему автор выбрал такое название?</a:t>
            </a:r>
            <a:endParaRPr lang="ru-RU" sz="5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 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6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ПРОВЕРИМ</a:t>
            </a:r>
            <a:endParaRPr lang="ru-RU" sz="3600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000108"/>
          <a:ext cx="8715436" cy="3617612"/>
        </p:xfrm>
        <a:graphic>
          <a:graphicData uri="http://schemas.openxmlformats.org/drawingml/2006/table">
            <a:tbl>
              <a:tblPr/>
              <a:tblGrid>
                <a:gridCol w="871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761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Плаха 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— это глубокий символический образ, и даже сам Айтматов предлагал разные трактовки: </a:t>
                      </a:r>
                      <a:r>
                        <a:rPr lang="ru-RU" sz="20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каждый 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человек ежедневно становится участником борьбы — с самим собой, с другими людьми или целым обществом. </a:t>
                      </a:r>
                      <a:endParaRPr lang="ru-RU" sz="2000" dirty="0" smtClean="0">
                        <a:solidFill>
                          <a:srgbClr val="21212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Регулярно 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 вынужден отстаивать свои принципы и убеждения, защищаться, делать моральный выбор. Это и есть его плаха. </a:t>
                      </a:r>
                      <a:endParaRPr lang="ru-RU" sz="2000" dirty="0" smtClean="0">
                        <a:solidFill>
                          <a:srgbClr val="21212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замыслу Айтматова, когда человечество перестает ощущать себя ее частью, самонадеянно берет на себя роль ее хозяина, рано или поздно приходит расплата — плаха. </a:t>
                      </a:r>
                      <a:endParaRPr lang="ru-RU" sz="2000" dirty="0" smtClean="0">
                        <a:solidFill>
                          <a:srgbClr val="21212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Так</a:t>
                      </a:r>
                      <a:r>
                        <a:rPr lang="ru-RU" sz="2000" dirty="0">
                          <a:solidFill>
                            <a:srgbClr val="21212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в романе за жестокость людей по отношению к природе несет наказание Бостон. 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 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6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ПРОВЕРИМ</a:t>
            </a:r>
            <a:endParaRPr lang="ru-RU" sz="3600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000108"/>
          <a:ext cx="8715436" cy="3617612"/>
        </p:xfrm>
        <a:graphic>
          <a:graphicData uri="http://schemas.openxmlformats.org/drawingml/2006/table">
            <a:tbl>
              <a:tblPr/>
              <a:tblGrid>
                <a:gridCol w="871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761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89" name="Picture 1" descr="C:\Users\80мектеп-гимназия\Desktop\probliematika_romana_ch_aitmatova__plakha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4380511" cy="3276622"/>
          </a:xfrm>
          <a:prstGeom prst="rect">
            <a:avLst/>
          </a:prstGeom>
          <a:noFill/>
        </p:spPr>
      </p:pic>
      <p:pic>
        <p:nvPicPr>
          <p:cNvPr id="12290" name="Picture 2" descr="C:\Users\80мектеп-гимназия\Desktop\probliematika_romana_ch_aitmatova__plakh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4475984" cy="3348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214422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</a:t>
            </a:r>
            <a:r>
              <a:rPr lang="kk-KZ" sz="3600" b="1" dirty="0" smtClean="0"/>
              <a:t>мы продолжили знакомство с романом  Чингиза Айтматова «Плаха»</a:t>
            </a:r>
            <a:r>
              <a:rPr lang="ru-RU" sz="3600" b="1" dirty="0" smtClean="0"/>
              <a:t>;</a:t>
            </a:r>
            <a:endParaRPr lang="ru-RU" sz="3600" dirty="0" smtClean="0"/>
          </a:p>
          <a:p>
            <a:r>
              <a:rPr lang="ru-RU" sz="3600" b="1" dirty="0" smtClean="0"/>
              <a:t>- определили сюжет, идею, композицию произведения;</a:t>
            </a:r>
            <a:endParaRPr lang="ru-RU" sz="3600" dirty="0" smtClean="0"/>
          </a:p>
          <a:p>
            <a:r>
              <a:rPr lang="ru-RU" sz="3600" b="1" dirty="0" smtClean="0"/>
              <a:t>- выразили своё отношение  по общественно значимым проблемам, аргументируя свою точку зрения.</a:t>
            </a:r>
            <a:endParaRPr lang="ru-RU" sz="3600" dirty="0" smtClean="0"/>
          </a:p>
          <a:p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сегодня на уроке: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3"/>
            <a:ext cx="84296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</a:p>
          <a:p>
            <a:endParaRPr lang="ru-RU" sz="5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Рефлекссия</a:t>
            </a: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C:\Users\80мектеп-гимназия\Desktop\5656455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3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Известный казахстанский писатель-натуралист М. Зверев утверждал: </a:t>
            </a:r>
            <a:r>
              <a:rPr lang="ru-RU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«Потомки не простят нам, если мы не протянем руку природе. Ведь теперь не мы просим милости у неё, а природа просит эту милость у нас»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Согласны ли вы с таким утверждением? Какое значение имеет такое понимание природы для современного общества? Каким образом мы должны протянуть руку природе?. 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вопрос, используя стратегию ПОПС - формула.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8"/>
            <a:ext cx="7643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Рекомендуемое задание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14282" y="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Композиция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785794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80мектеп-гимназия\Desktop\Без названия.jf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785794"/>
            <a:ext cx="2133600" cy="1371600"/>
          </a:xfrm>
          <a:prstGeom prst="rect">
            <a:avLst/>
          </a:prstGeom>
          <a:noFill/>
        </p:spPr>
      </p:pic>
      <p:pic>
        <p:nvPicPr>
          <p:cNvPr id="1027" name="Picture 3" descr="C:\Users\80мектеп-гимназия\Desktop\7231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7051" y="2285992"/>
            <a:ext cx="1856948" cy="2286016"/>
          </a:xfrm>
          <a:prstGeom prst="rect">
            <a:avLst/>
          </a:prstGeom>
          <a:noFill/>
        </p:spPr>
      </p:pic>
      <p:pic>
        <p:nvPicPr>
          <p:cNvPr id="1028" name="Picture 4" descr="C:\Users\80мектеп-гимназия\Desktop\704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5" y="4214818"/>
            <a:ext cx="1563768" cy="1928746"/>
          </a:xfrm>
          <a:prstGeom prst="rect">
            <a:avLst/>
          </a:prstGeom>
          <a:noFill/>
        </p:spPr>
      </p:pic>
      <p:pic>
        <p:nvPicPr>
          <p:cNvPr id="1029" name="Picture 5" descr="C:\Users\80мектеп-гимназия\Desktop\7511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51962" y="428605"/>
            <a:ext cx="1334681" cy="1643074"/>
          </a:xfrm>
          <a:prstGeom prst="rect">
            <a:avLst/>
          </a:prstGeom>
          <a:noFill/>
        </p:spPr>
      </p:pic>
      <p:pic>
        <p:nvPicPr>
          <p:cNvPr id="1030" name="Picture 6" descr="C:\Users\80мектеп-гимназия\Desktop\194165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29256" y="4929198"/>
            <a:ext cx="1857388" cy="134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642918"/>
          <a:ext cx="8286808" cy="4572031"/>
        </p:xfrm>
        <a:graphic>
          <a:graphicData uri="http://schemas.openxmlformats.org/drawingml/2006/table">
            <a:tbl>
              <a:tblPr/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Роман </a:t>
                      </a:r>
                      <a:r>
                        <a:rPr lang="ru-RU" sz="36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Чингиза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Айтматова «Плаха» посвящен философским проблемам добра и зла, которые связаны с главным вопросом современности: сохранится ли жизнь на земле? Выживет ли человек, и каким он будет в XXI веке?</a:t>
                      </a:r>
                      <a:endParaRPr lang="ru-RU" sz="3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Вслед за коротким, легким, как детское дыхание, дневным потеплением на обращенных к солнцу горных склонах погода вскоре неуловимо изменилась -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заветрило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 ледников, и уже закрадывались по ущельям всюду проникающие резкие ранние сумерки, несущие за собой холодную сизость предстоящей снежной ночи.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Жутко, что тут разыгралось - в метельной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кромешности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исчезли горы, исчезло небо, исчез весь прежний видимый мир. Потом все стихло, и погода прояснилась. С тех пор, с умиротворением снежного шторма, скованные великими заносами горы стояли в цепенеющей и отстранившейся ото всего на свете стылой тишине.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И только все настойчивей возрастающий и все прибывающий гул крупнотоннажного вертолета, пробирающегося в тот предвечерний час по каньону Узун-Чат к ледяному перевалу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Ала-Монгю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задымленному в ветреной выси кручеными облаками, все нарастал, все приближался, усиливаясь с каждой минутой. Умножаемый среди скал и распадков многократным эхом, грохот над головой надвигался с такой неотвратимой и грозной силой, что казалось, еще немного - и случится нечто страшное, как тогда - при землетрясении...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6424" y="0"/>
            <a:ext cx="327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Рассмотрим</a:t>
            </a:r>
            <a:r>
              <a:rPr lang="ru-RU" b="1" dirty="0" smtClean="0"/>
              <a:t> фрагмент текста.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6424" y="0"/>
            <a:ext cx="327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28604"/>
            <a:ext cx="88583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Волчица Акбара отпрянула от скатившихся сверху камней и посыпавшегося снега и, пятясь в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темень расщелины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сжалась, как пружина, вздыбив загривок и глядя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пeрeд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собой дико горящими в полутьме, фосфоресцирующими глазами, готовая в любой момент к схватке. 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… С приближением вертолета волчица громко заскулила, собралась в комок, втянула голову, и все-таки нервы не выдержали, сорвалась-таки - и яростно взвыла Акбара, охваченная бессильной, слепой боязнью, и судорожно поползла на брюхе к выходу, лязгая зубами злобно и отчаянно, готовая сразиться, не сходя с места, точно надеялась обратить в бегство грохочущее над ущельем железное чудовище, с появлением которого даже камни стали валиться сверху, как при землетрясении …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6424" y="0"/>
            <a:ext cx="327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28604"/>
            <a:ext cx="87154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 Люди, люди -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человекобоги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 Люди тоже охотились на сайгаков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Моюнкумской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саванны. Прежде они появлялись на лошадях, одетые в шкуры, вооруженные стрелами, потом появлялись с бабахающими ружьями,  скакали туда-сюда, а сайгаки кидались гурьбой в одну, в другую сторону - поди разыщи их в саксаульных урочищах, но пришло время, и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человекобоги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стали устраивать облавы на машинах, беря на измор, точь-в-точь как волки, и валили сайгаков, расстреливая их с ходу, а потом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человокобоги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стали прилетать на вертолетах и, высмотрев вначале с воздуха сайгачьи стада в степи, шли на окружение животных в указанных координатах, а наземные снайперы мчались при этом по равнинам со скоростью до ста и более километров, чтобы сайгаки не успели скрыться, а вертолеты корректировали сверху цель и движение. Машины, вертолеты, скорострельные винтовки - и опрокинулась жизнь в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Моюнкумской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саванне вверх дном...</a:t>
            </a:r>
            <a:r>
              <a:rPr lang="kk-K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28652"/>
            <a:ext cx="9144000" cy="6500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32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sz="1400" u="sng" dirty="0" smtClean="0">
              <a:hlinkClick r:id="rId4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6424" y="0"/>
            <a:ext cx="327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5302" name="Picture 6" descr="C:\Users\80мектеп-гимназия\Desktop\1569569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71480"/>
            <a:ext cx="4317998" cy="2428874"/>
          </a:xfrm>
          <a:prstGeom prst="rect">
            <a:avLst/>
          </a:prstGeom>
          <a:noFill/>
        </p:spPr>
      </p:pic>
      <p:pic>
        <p:nvPicPr>
          <p:cNvPr id="55304" name="Picture 8" descr="C:\Users\80мектеп-гимназия\Desktop\aJcZdM14684777478942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4851827" cy="3237078"/>
          </a:xfrm>
          <a:prstGeom prst="rect">
            <a:avLst/>
          </a:prstGeom>
          <a:noFill/>
        </p:spPr>
      </p:pic>
      <p:pic>
        <p:nvPicPr>
          <p:cNvPr id="55305" name="Picture 9" descr="C:\Users\80мектеп-гимназия\Desktop\sajgaki-begut-po-ste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571481"/>
            <a:ext cx="4318029" cy="2428891"/>
          </a:xfrm>
          <a:prstGeom prst="rect">
            <a:avLst/>
          </a:prstGeom>
          <a:noFill/>
        </p:spPr>
      </p:pic>
      <p:pic>
        <p:nvPicPr>
          <p:cNvPr id="17" name="Picture 4" descr="C:\Users\80мектеп-гимназия\Desktop\Без названия (2).jf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286124"/>
            <a:ext cx="3687137" cy="2071702"/>
          </a:xfrm>
          <a:prstGeom prst="rect">
            <a:avLst/>
          </a:prstGeom>
          <a:noFill/>
        </p:spPr>
      </p:pic>
      <p:pic>
        <p:nvPicPr>
          <p:cNvPr id="18" name="Picture 7" descr="C:\Users\80мектеп-гимназия\Desktop\images (1).jf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786190"/>
            <a:ext cx="3642970" cy="2728711"/>
          </a:xfrm>
          <a:prstGeom prst="rect">
            <a:avLst/>
          </a:prstGeom>
          <a:noFill/>
        </p:spPr>
      </p:pic>
      <p:pic>
        <p:nvPicPr>
          <p:cNvPr id="56322" name="Picture 2" descr="C:\Users\80мектеп-гимназия\Desktop\o-o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5357826"/>
            <a:ext cx="2151110" cy="12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42844" y="857232"/>
            <a:ext cx="8786874" cy="4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История жизни волков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Какую роль играет в романе сюжетная линия волков?</a:t>
            </a:r>
          </a:p>
          <a:p>
            <a:pPr lvl="0" fontAlgn="base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Какие нравственные проблемы поднимает автор, рассказывая о жизни волков?</a:t>
            </a:r>
          </a:p>
          <a:p>
            <a:pPr lvl="0" fontAlgn="base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9" y="357166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500306"/>
          <a:ext cx="8643998" cy="3988358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 smtClean="0"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latin typeface="Tahoma"/>
                          <a:ea typeface="Calibri"/>
                          <a:cs typeface="Times New Roman"/>
                        </a:rPr>
                        <a:t>Дескрипторы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 определите, какой поступок волков говорит о том, что они начинают себя вести как </a:t>
                      </a:r>
                      <a:r>
                        <a:rPr lang="ru-RU" sz="2000" dirty="0" smtClean="0">
                          <a:latin typeface="Tahoma"/>
                          <a:ea typeface="Times New Roman"/>
                          <a:cs typeface="Times New Roman"/>
                        </a:rPr>
                        <a:t>люди</a:t>
                      </a:r>
                      <a:r>
                        <a:rPr lang="ru-RU" sz="2000" dirty="0" smtClean="0"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 определите, с помощью каких  художественных приемов автор очеловечивает </a:t>
                      </a:r>
                      <a:r>
                        <a:rPr lang="ru-RU" sz="2000" dirty="0" smtClean="0">
                          <a:latin typeface="Tahoma"/>
                          <a:ea typeface="Times New Roman"/>
                          <a:cs typeface="Times New Roman"/>
                        </a:rPr>
                        <a:t>Акбару</a:t>
                      </a:r>
                      <a:r>
                        <a:rPr lang="ru-RU" sz="2000" dirty="0" smtClean="0">
                          <a:latin typeface="Tahoma"/>
                          <a:ea typeface="Calibri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 докажите текстом, как ведёт себя волчица </a:t>
                      </a:r>
                      <a:r>
                        <a:rPr lang="ru-RU" sz="2000" dirty="0" smtClean="0">
                          <a:latin typeface="Tahoma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смерти </a:t>
                      </a:r>
                      <a:r>
                        <a:rPr lang="ru-RU" sz="2000" dirty="0" err="1">
                          <a:latin typeface="Tahoma"/>
                          <a:ea typeface="Times New Roman"/>
                          <a:cs typeface="Times New Roman"/>
                        </a:rPr>
                        <a:t>Ташчайнара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ahoma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dirty="0">
                          <a:latin typeface="Tahoma"/>
                          <a:ea typeface="Times New Roman"/>
                          <a:cs typeface="Times New Roman"/>
                        </a:rPr>
                        <a:t> проанализируйте поведение Акбары во время ее встречи с </a:t>
                      </a:r>
                      <a:r>
                        <a:rPr lang="ru-RU" sz="2000" dirty="0" err="1" smtClean="0">
                          <a:latin typeface="Tahoma"/>
                          <a:ea typeface="Times New Roman"/>
                          <a:cs typeface="Times New Roman"/>
                        </a:rPr>
                        <a:t>Кенджешем</a:t>
                      </a:r>
                      <a:r>
                        <a:rPr lang="ru-RU" sz="2000" dirty="0" smtClean="0">
                          <a:latin typeface="Tahoma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1582</Words>
  <Application>Microsoft Office PowerPoint</Application>
  <PresentationFormat>Экран (4:3)</PresentationFormat>
  <Paragraphs>215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292</cp:revision>
  <dcterms:created xsi:type="dcterms:W3CDTF">2020-07-18T05:19:20Z</dcterms:created>
  <dcterms:modified xsi:type="dcterms:W3CDTF">2024-12-12T04:12:33Z</dcterms:modified>
</cp:coreProperties>
</file>