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notesMasterIdLst>
    <p:notesMasterId r:id="rId26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309" r:id="rId22"/>
    <p:sldId id="311" r:id="rId23"/>
    <p:sldId id="312" r:id="rId24"/>
    <p:sldId id="31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90BE4-855E-49AF-BD45-10A2FB5190E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E29D80-9532-4494-9C6B-E56BB54DCC6C}">
      <dgm:prSet phldrT="[Текст]" custT="1"/>
      <dgm:spPr/>
      <dgm:t>
        <a:bodyPr/>
        <a:lstStyle/>
        <a:p>
          <a:r>
            <a:rPr lang="ru-RU" sz="2800" b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Олжас</a:t>
          </a:r>
          <a:r>
            <a:rPr lang="ru-RU" sz="28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Сулейменов</a:t>
          </a:r>
        </a:p>
      </dgm:t>
    </dgm:pt>
    <dgm:pt modelId="{4BFB4FF4-C83F-4AA1-90F8-2A0AC45AA4DF}" type="parTrans" cxnId="{A7BFAF3E-FA48-4924-9B92-01BB198E9114}">
      <dgm:prSet/>
      <dgm:spPr/>
      <dgm:t>
        <a:bodyPr/>
        <a:lstStyle/>
        <a:p>
          <a:endParaRPr lang="ru-RU"/>
        </a:p>
      </dgm:t>
    </dgm:pt>
    <dgm:pt modelId="{3B083621-65DB-4F0E-AD5B-CF4767BAB835}" type="sibTrans" cxnId="{A7BFAF3E-FA48-4924-9B92-01BB198E9114}">
      <dgm:prSet/>
      <dgm:spPr/>
      <dgm:t>
        <a:bodyPr/>
        <a:lstStyle/>
        <a:p>
          <a:endParaRPr lang="ru-RU"/>
        </a:p>
      </dgm:t>
    </dgm:pt>
    <dgm:pt modelId="{D23B5EB3-EB79-4602-8F44-651A5A2C28FF}">
      <dgm:prSet phldrT="[Текст]"/>
      <dgm:spPr/>
      <dgm:t>
        <a:bodyPr/>
        <a:lstStyle/>
        <a:p>
          <a:endParaRPr lang="ru-RU" dirty="0"/>
        </a:p>
      </dgm:t>
    </dgm:pt>
    <dgm:pt modelId="{0D669EB1-03E7-4E9D-BADE-284F570FFFA4}" type="parTrans" cxnId="{5C863833-18C3-41ED-96DF-E1735A275A6E}">
      <dgm:prSet/>
      <dgm:spPr/>
      <dgm:t>
        <a:bodyPr/>
        <a:lstStyle/>
        <a:p>
          <a:endParaRPr lang="ru-RU"/>
        </a:p>
      </dgm:t>
    </dgm:pt>
    <dgm:pt modelId="{700BAA75-EE21-4BDC-8B22-DEB855FA7CE1}" type="sibTrans" cxnId="{5C863833-18C3-41ED-96DF-E1735A275A6E}">
      <dgm:prSet/>
      <dgm:spPr/>
      <dgm:t>
        <a:bodyPr/>
        <a:lstStyle/>
        <a:p>
          <a:endParaRPr lang="ru-RU"/>
        </a:p>
      </dgm:t>
    </dgm:pt>
    <dgm:pt modelId="{085CC84C-2DD2-4B92-A3DC-218971A0D10C}">
      <dgm:prSet phldrT="[Текст]"/>
      <dgm:spPr/>
      <dgm:t>
        <a:bodyPr/>
        <a:lstStyle/>
        <a:p>
          <a:endParaRPr lang="ru-RU" dirty="0"/>
        </a:p>
      </dgm:t>
    </dgm:pt>
    <dgm:pt modelId="{0CFE10D4-6323-462A-B811-4A92AA7548D6}" type="parTrans" cxnId="{BA0A3DB0-3723-46AD-AD50-0C9A0FFF3B29}">
      <dgm:prSet/>
      <dgm:spPr/>
      <dgm:t>
        <a:bodyPr/>
        <a:lstStyle/>
        <a:p>
          <a:endParaRPr lang="ru-RU"/>
        </a:p>
      </dgm:t>
    </dgm:pt>
    <dgm:pt modelId="{7BAD1085-ABCA-4AD2-893B-14F8F6A3DEAD}" type="sibTrans" cxnId="{BA0A3DB0-3723-46AD-AD50-0C9A0FFF3B29}">
      <dgm:prSet/>
      <dgm:spPr/>
      <dgm:t>
        <a:bodyPr/>
        <a:lstStyle/>
        <a:p>
          <a:endParaRPr lang="ru-RU"/>
        </a:p>
      </dgm:t>
    </dgm:pt>
    <dgm:pt modelId="{FAAB64D4-611A-4E03-BBF6-D745FA60A30C}">
      <dgm:prSet phldrT="[Текст]"/>
      <dgm:spPr/>
      <dgm:t>
        <a:bodyPr/>
        <a:lstStyle/>
        <a:p>
          <a:endParaRPr lang="ru-RU" dirty="0"/>
        </a:p>
      </dgm:t>
    </dgm:pt>
    <dgm:pt modelId="{FD525917-7831-415E-B7EC-29243AF147C4}" type="parTrans" cxnId="{80FD41CA-6B58-4C9C-B261-11E723CD2D55}">
      <dgm:prSet/>
      <dgm:spPr/>
      <dgm:t>
        <a:bodyPr/>
        <a:lstStyle/>
        <a:p>
          <a:endParaRPr lang="ru-RU"/>
        </a:p>
      </dgm:t>
    </dgm:pt>
    <dgm:pt modelId="{044FDC9C-5D52-4EC1-BB6A-AC58187180CD}" type="sibTrans" cxnId="{80FD41CA-6B58-4C9C-B261-11E723CD2D55}">
      <dgm:prSet/>
      <dgm:spPr/>
      <dgm:t>
        <a:bodyPr/>
        <a:lstStyle/>
        <a:p>
          <a:endParaRPr lang="ru-RU"/>
        </a:p>
      </dgm:t>
    </dgm:pt>
    <dgm:pt modelId="{32C22BCA-B82D-4D1D-ADD3-3C04DBEA1E5D}">
      <dgm:prSet custRadScaleRad="145747" custRadScaleInc="-62094"/>
      <dgm:spPr/>
      <dgm:t>
        <a:bodyPr/>
        <a:lstStyle/>
        <a:p>
          <a:endParaRPr lang="ru-RU" dirty="0"/>
        </a:p>
      </dgm:t>
    </dgm:pt>
    <dgm:pt modelId="{5F144A03-AD9D-482A-B21E-7E814C8DD3D2}" type="parTrans" cxnId="{AD0F4F91-3122-4A3D-9E0A-5728EDFE3E03}">
      <dgm:prSet/>
      <dgm:spPr/>
      <dgm:t>
        <a:bodyPr/>
        <a:lstStyle/>
        <a:p>
          <a:endParaRPr lang="ru-RU"/>
        </a:p>
      </dgm:t>
    </dgm:pt>
    <dgm:pt modelId="{86D2FC59-6584-4639-BEEE-AF99C48AD5CF}" type="sibTrans" cxnId="{AD0F4F91-3122-4A3D-9E0A-5728EDFE3E03}">
      <dgm:prSet/>
      <dgm:spPr/>
      <dgm:t>
        <a:bodyPr/>
        <a:lstStyle/>
        <a:p>
          <a:endParaRPr lang="ru-RU"/>
        </a:p>
      </dgm:t>
    </dgm:pt>
    <dgm:pt modelId="{89FE2E53-D353-470B-9793-98199AD18B68}">
      <dgm:prSet custRadScaleRad="145747" custRadScaleInc="-62094"/>
      <dgm:spPr/>
      <dgm:t>
        <a:bodyPr/>
        <a:lstStyle/>
        <a:p>
          <a:endParaRPr lang="ru-RU"/>
        </a:p>
      </dgm:t>
    </dgm:pt>
    <dgm:pt modelId="{7555AE58-1C6F-4575-8B08-42A57B33D335}" type="parTrans" cxnId="{8CD49D9C-C1A7-4647-B714-C1095C5385CA}">
      <dgm:prSet/>
      <dgm:spPr/>
      <dgm:t>
        <a:bodyPr/>
        <a:lstStyle/>
        <a:p>
          <a:endParaRPr lang="ru-RU"/>
        </a:p>
      </dgm:t>
    </dgm:pt>
    <dgm:pt modelId="{9A3B3385-00B6-439D-A3C0-FB5ECE7E545B}" type="sibTrans" cxnId="{8CD49D9C-C1A7-4647-B714-C1095C5385CA}">
      <dgm:prSet/>
      <dgm:spPr/>
      <dgm:t>
        <a:bodyPr/>
        <a:lstStyle/>
        <a:p>
          <a:endParaRPr lang="ru-RU"/>
        </a:p>
      </dgm:t>
    </dgm:pt>
    <dgm:pt modelId="{F9C29DBA-1582-40EF-8603-C4DD6C81D66B}">
      <dgm:prSet phldrT="[Текст]" phldr="1" custRadScaleRad="145747" custRadScaleInc="-62094"/>
      <dgm:spPr/>
      <dgm:t>
        <a:bodyPr/>
        <a:lstStyle/>
        <a:p>
          <a:endParaRPr lang="ru-RU"/>
        </a:p>
      </dgm:t>
    </dgm:pt>
    <dgm:pt modelId="{F59B5D8C-15F1-4EFA-AAE4-69B260A01389}" type="parTrans" cxnId="{2F5555F5-8AD4-4F00-A8E9-629966BC1511}">
      <dgm:prSet/>
      <dgm:spPr/>
      <dgm:t>
        <a:bodyPr/>
        <a:lstStyle/>
        <a:p>
          <a:endParaRPr lang="ru-RU"/>
        </a:p>
      </dgm:t>
    </dgm:pt>
    <dgm:pt modelId="{B4599442-7A93-4007-9F9B-5FA42D49C86C}" type="sibTrans" cxnId="{2F5555F5-8AD4-4F00-A8E9-629966BC1511}">
      <dgm:prSet/>
      <dgm:spPr/>
      <dgm:t>
        <a:bodyPr/>
        <a:lstStyle/>
        <a:p>
          <a:endParaRPr lang="ru-RU"/>
        </a:p>
      </dgm:t>
    </dgm:pt>
    <dgm:pt modelId="{4854FFFB-40CD-4991-B422-AF4BD0BD61C6}">
      <dgm:prSet/>
      <dgm:spPr/>
      <dgm:t>
        <a:bodyPr/>
        <a:lstStyle/>
        <a:p>
          <a:endParaRPr lang="ru-RU" dirty="0"/>
        </a:p>
      </dgm:t>
    </dgm:pt>
    <dgm:pt modelId="{587AF482-B3A7-405B-9E49-14E166ED86A8}" type="parTrans" cxnId="{CA78D834-3A68-4E78-8F10-84DA35F24012}">
      <dgm:prSet/>
      <dgm:spPr/>
      <dgm:t>
        <a:bodyPr/>
        <a:lstStyle/>
        <a:p>
          <a:endParaRPr lang="ru-RU"/>
        </a:p>
      </dgm:t>
    </dgm:pt>
    <dgm:pt modelId="{D14F4E69-FAED-42BF-901E-1202C1086BF8}" type="sibTrans" cxnId="{CA78D834-3A68-4E78-8F10-84DA35F24012}">
      <dgm:prSet/>
      <dgm:spPr/>
      <dgm:t>
        <a:bodyPr/>
        <a:lstStyle/>
        <a:p>
          <a:endParaRPr lang="ru-RU"/>
        </a:p>
      </dgm:t>
    </dgm:pt>
    <dgm:pt modelId="{3663B3E4-5D1F-40E9-A75E-2FE7AAF5B500}">
      <dgm:prSet/>
      <dgm:spPr/>
      <dgm:t>
        <a:bodyPr/>
        <a:lstStyle/>
        <a:p>
          <a:endParaRPr lang="ru-RU" dirty="0"/>
        </a:p>
      </dgm:t>
    </dgm:pt>
    <dgm:pt modelId="{9367A5CC-1301-4DF3-AE27-00E45D907DF4}" type="parTrans" cxnId="{28BE10E1-D6D3-4BA7-ADE9-FE659357271D}">
      <dgm:prSet/>
      <dgm:spPr/>
      <dgm:t>
        <a:bodyPr/>
        <a:lstStyle/>
        <a:p>
          <a:endParaRPr lang="ru-RU"/>
        </a:p>
      </dgm:t>
    </dgm:pt>
    <dgm:pt modelId="{606DAF6B-DEDE-44E6-A9D1-AFA350EF41DA}" type="sibTrans" cxnId="{28BE10E1-D6D3-4BA7-ADE9-FE659357271D}">
      <dgm:prSet/>
      <dgm:spPr/>
      <dgm:t>
        <a:bodyPr/>
        <a:lstStyle/>
        <a:p>
          <a:endParaRPr lang="ru-RU"/>
        </a:p>
      </dgm:t>
    </dgm:pt>
    <dgm:pt modelId="{D7A329FF-CE1C-4174-96EE-AB64EE9406EC}">
      <dgm:prSet phldrT="[Текст]"/>
      <dgm:spPr/>
      <dgm:t>
        <a:bodyPr/>
        <a:lstStyle/>
        <a:p>
          <a:endParaRPr lang="ru-RU" dirty="0"/>
        </a:p>
      </dgm:t>
    </dgm:pt>
    <dgm:pt modelId="{22483689-D29A-485A-8560-8BCF9474EAC6}" type="sibTrans" cxnId="{C97F50EF-87E3-444E-8423-1F08B2480106}">
      <dgm:prSet/>
      <dgm:spPr/>
      <dgm:t>
        <a:bodyPr/>
        <a:lstStyle/>
        <a:p>
          <a:endParaRPr lang="ru-RU"/>
        </a:p>
      </dgm:t>
    </dgm:pt>
    <dgm:pt modelId="{957BF0EE-252C-43BF-B155-55FFD69337FA}" type="parTrans" cxnId="{C97F50EF-87E3-444E-8423-1F08B2480106}">
      <dgm:prSet/>
      <dgm:spPr/>
      <dgm:t>
        <a:bodyPr/>
        <a:lstStyle/>
        <a:p>
          <a:endParaRPr lang="ru-RU"/>
        </a:p>
      </dgm:t>
    </dgm:pt>
    <dgm:pt modelId="{539A98C0-BA9E-431C-8DDE-BBE5D00A5188}">
      <dgm:prSet/>
      <dgm:spPr/>
      <dgm:t>
        <a:bodyPr/>
        <a:lstStyle/>
        <a:p>
          <a:endParaRPr lang="ru-RU"/>
        </a:p>
      </dgm:t>
    </dgm:pt>
    <dgm:pt modelId="{BB123CDE-700C-43F1-AA65-870D9DB25BC4}" type="parTrans" cxnId="{76DB70E9-453F-4ABB-83E2-4602E9D6CC0E}">
      <dgm:prSet/>
      <dgm:spPr/>
      <dgm:t>
        <a:bodyPr/>
        <a:lstStyle/>
        <a:p>
          <a:endParaRPr lang="ru-RU"/>
        </a:p>
      </dgm:t>
    </dgm:pt>
    <dgm:pt modelId="{1C22CAA9-E859-4F1C-9105-E4F354B47795}" type="sibTrans" cxnId="{76DB70E9-453F-4ABB-83E2-4602E9D6CC0E}">
      <dgm:prSet/>
      <dgm:spPr/>
      <dgm:t>
        <a:bodyPr/>
        <a:lstStyle/>
        <a:p>
          <a:endParaRPr lang="ru-RU"/>
        </a:p>
      </dgm:t>
    </dgm:pt>
    <dgm:pt modelId="{207BEEFB-605E-42F4-8A2A-109B8750F8A3}">
      <dgm:prSet/>
      <dgm:spPr/>
      <dgm:t>
        <a:bodyPr/>
        <a:lstStyle/>
        <a:p>
          <a:endParaRPr lang="ru-RU"/>
        </a:p>
      </dgm:t>
    </dgm:pt>
    <dgm:pt modelId="{7BF317B0-680D-4EE7-B92E-B8A9CDFBF1EA}" type="parTrans" cxnId="{27624D05-EB1A-424B-95BE-1EEF228533B0}">
      <dgm:prSet/>
      <dgm:spPr/>
      <dgm:t>
        <a:bodyPr/>
        <a:lstStyle/>
        <a:p>
          <a:endParaRPr lang="ru-RU"/>
        </a:p>
      </dgm:t>
    </dgm:pt>
    <dgm:pt modelId="{5090DE55-77E0-4DC7-B8A1-0265C3C07EF4}" type="sibTrans" cxnId="{27624D05-EB1A-424B-95BE-1EEF228533B0}">
      <dgm:prSet/>
      <dgm:spPr/>
      <dgm:t>
        <a:bodyPr/>
        <a:lstStyle/>
        <a:p>
          <a:endParaRPr lang="ru-RU"/>
        </a:p>
      </dgm:t>
    </dgm:pt>
    <dgm:pt modelId="{F2F7A589-54F3-43C3-B1BA-6A6A6157434E}" type="pres">
      <dgm:prSet presAssocID="{A5E90BE4-855E-49AF-BD45-10A2FB5190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A27BD2-32CF-4373-8EDC-8DEEB2A6E74C}" type="pres">
      <dgm:prSet presAssocID="{58E29D80-9532-4494-9C6B-E56BB54DCC6C}" presName="centerShape" presStyleLbl="node0" presStyleIdx="0" presStyleCnt="1" custScaleX="215451"/>
      <dgm:spPr/>
      <dgm:t>
        <a:bodyPr/>
        <a:lstStyle/>
        <a:p>
          <a:endParaRPr lang="ru-RU"/>
        </a:p>
      </dgm:t>
    </dgm:pt>
    <dgm:pt modelId="{8386C79F-ECBD-4896-A297-E724D6273AA2}" type="pres">
      <dgm:prSet presAssocID="{0D669EB1-03E7-4E9D-BADE-284F570FFFA4}" presName="parTrans" presStyleLbl="sibTrans2D1" presStyleIdx="0" presStyleCnt="8"/>
      <dgm:spPr/>
      <dgm:t>
        <a:bodyPr/>
        <a:lstStyle/>
        <a:p>
          <a:endParaRPr lang="ru-RU"/>
        </a:p>
      </dgm:t>
    </dgm:pt>
    <dgm:pt modelId="{A6F33183-F835-4B42-BC25-7AEAFD003E4E}" type="pres">
      <dgm:prSet presAssocID="{0D669EB1-03E7-4E9D-BADE-284F570FFFA4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007951E8-DEAB-4C8C-87C4-62566AE60E33}" type="pres">
      <dgm:prSet presAssocID="{D23B5EB3-EB79-4602-8F44-651A5A2C28F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CCB85-C00A-4250-8B58-78E3C01897E5}" type="pres">
      <dgm:prSet presAssocID="{0CFE10D4-6323-462A-B811-4A92AA7548D6}" presName="parTrans" presStyleLbl="sibTrans2D1" presStyleIdx="1" presStyleCnt="8"/>
      <dgm:spPr/>
      <dgm:t>
        <a:bodyPr/>
        <a:lstStyle/>
        <a:p>
          <a:endParaRPr lang="ru-RU"/>
        </a:p>
      </dgm:t>
    </dgm:pt>
    <dgm:pt modelId="{3061C2BF-17E9-452A-9930-FF862494483E}" type="pres">
      <dgm:prSet presAssocID="{0CFE10D4-6323-462A-B811-4A92AA7548D6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95858EA3-3B67-4D5F-A2C5-A609BD2E3A0F}" type="pres">
      <dgm:prSet presAssocID="{085CC84C-2DD2-4B92-A3DC-218971A0D10C}" presName="node" presStyleLbl="node1" presStyleIdx="1" presStyleCnt="8" custRadScaleRad="146002" custRadScaleInc="-12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3FDDA-E01C-4E49-8919-3F6CBBE66296}" type="pres">
      <dgm:prSet presAssocID="{7BF317B0-680D-4EE7-B92E-B8A9CDFBF1EA}" presName="parTrans" presStyleLbl="sibTrans2D1" presStyleIdx="2" presStyleCnt="8"/>
      <dgm:spPr/>
      <dgm:t>
        <a:bodyPr/>
        <a:lstStyle/>
        <a:p>
          <a:endParaRPr lang="ru-RU"/>
        </a:p>
      </dgm:t>
    </dgm:pt>
    <dgm:pt modelId="{08942EA2-8D2A-4291-987B-B0035A963086}" type="pres">
      <dgm:prSet presAssocID="{7BF317B0-680D-4EE7-B92E-B8A9CDFBF1EA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9049C354-7388-46A6-B904-A2FA758E6FF9}" type="pres">
      <dgm:prSet presAssocID="{207BEEFB-605E-42F4-8A2A-109B8750F8A3}" presName="node" presStyleLbl="node1" presStyleIdx="2" presStyleCnt="8" custRadScaleRad="138269" custRadScaleInc="-27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AF249-AB2E-4309-BB32-358DD4E596BE}" type="pres">
      <dgm:prSet presAssocID="{957BF0EE-252C-43BF-B155-55FFD69337FA}" presName="parTrans" presStyleLbl="sibTrans2D1" presStyleIdx="3" presStyleCnt="8"/>
      <dgm:spPr/>
      <dgm:t>
        <a:bodyPr/>
        <a:lstStyle/>
        <a:p>
          <a:endParaRPr lang="ru-RU"/>
        </a:p>
      </dgm:t>
    </dgm:pt>
    <dgm:pt modelId="{0B183055-F0FE-4046-81D3-F7FEF55A9E91}" type="pres">
      <dgm:prSet presAssocID="{957BF0EE-252C-43BF-B155-55FFD69337FA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423C14C6-C6EA-4919-B215-811F2165A579}" type="pres">
      <dgm:prSet presAssocID="{D7A329FF-CE1C-4174-96EE-AB64EE9406EC}" presName="node" presStyleLbl="node1" presStyleIdx="3" presStyleCnt="8" custRadScaleRad="133241" custRadScaleInc="-56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DD29D-B208-40F6-A62B-A549281099A1}" type="pres">
      <dgm:prSet presAssocID="{FD525917-7831-415E-B7EC-29243AF147C4}" presName="parTrans" presStyleLbl="sibTrans2D1" presStyleIdx="4" presStyleCnt="8"/>
      <dgm:spPr/>
      <dgm:t>
        <a:bodyPr/>
        <a:lstStyle/>
        <a:p>
          <a:endParaRPr lang="ru-RU"/>
        </a:p>
      </dgm:t>
    </dgm:pt>
    <dgm:pt modelId="{91367A4F-38BA-4BEF-8347-221B921F7D93}" type="pres">
      <dgm:prSet presAssocID="{FD525917-7831-415E-B7EC-29243AF147C4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DCA7424F-57BC-4FEC-ABC6-66AAD08C1ABF}" type="pres">
      <dgm:prSet presAssocID="{FAAB64D4-611A-4E03-BBF6-D745FA60A30C}" presName="node" presStyleLbl="node1" presStyleIdx="4" presStyleCnt="8" custScaleX="113450" custRadScaleRad="88864" custRadScaleInc="-24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3C746-A9F3-4899-8D8C-7C8CF0773C4A}" type="pres">
      <dgm:prSet presAssocID="{587AF482-B3A7-405B-9E49-14E166ED86A8}" presName="parTrans" presStyleLbl="sibTrans2D1" presStyleIdx="5" presStyleCnt="8"/>
      <dgm:spPr/>
      <dgm:t>
        <a:bodyPr/>
        <a:lstStyle/>
        <a:p>
          <a:endParaRPr lang="ru-RU"/>
        </a:p>
      </dgm:t>
    </dgm:pt>
    <dgm:pt modelId="{F8680D54-ACDF-42EE-93CA-AF6D1D892D0D}" type="pres">
      <dgm:prSet presAssocID="{587AF482-B3A7-405B-9E49-14E166ED86A8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CB484398-2767-4D88-A1C9-A4A00DFE76F5}" type="pres">
      <dgm:prSet presAssocID="{4854FFFB-40CD-4991-B422-AF4BD0BD61C6}" presName="node" presStyleLbl="node1" presStyleIdx="5" presStyleCnt="8" custRadScaleRad="121512" custRadScaleInc="27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E052-0163-45C6-B5B1-5A8BE9D27AB1}" type="pres">
      <dgm:prSet presAssocID="{9367A5CC-1301-4DF3-AE27-00E45D907DF4}" presName="parTrans" presStyleLbl="sibTrans2D1" presStyleIdx="6" presStyleCnt="8"/>
      <dgm:spPr/>
      <dgm:t>
        <a:bodyPr/>
        <a:lstStyle/>
        <a:p>
          <a:endParaRPr lang="ru-RU"/>
        </a:p>
      </dgm:t>
    </dgm:pt>
    <dgm:pt modelId="{62697A4B-3089-4C57-98B5-A6FCD6812F25}" type="pres">
      <dgm:prSet presAssocID="{9367A5CC-1301-4DF3-AE27-00E45D907DF4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0B9D07E5-A132-43CE-9A1D-19E802C0BBC1}" type="pres">
      <dgm:prSet presAssocID="{3663B3E4-5D1F-40E9-A75E-2FE7AAF5B500}" presName="node" presStyleLbl="node1" presStyleIdx="6" presStyleCnt="8" custRadScaleRad="128320" custRadScaleInc="10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AE7CC-5C47-4693-8108-28DA6274B4B3}" type="pres">
      <dgm:prSet presAssocID="{BB123CDE-700C-43F1-AA65-870D9DB25BC4}" presName="parTrans" presStyleLbl="sibTrans2D1" presStyleIdx="7" presStyleCnt="8"/>
      <dgm:spPr/>
      <dgm:t>
        <a:bodyPr/>
        <a:lstStyle/>
        <a:p>
          <a:endParaRPr lang="ru-RU"/>
        </a:p>
      </dgm:t>
    </dgm:pt>
    <dgm:pt modelId="{A4D3DB14-3AC4-412F-93E0-8FBB275A9C7C}" type="pres">
      <dgm:prSet presAssocID="{BB123CDE-700C-43F1-AA65-870D9DB25BC4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B922859E-05D4-41CC-BFA2-313385688928}" type="pres">
      <dgm:prSet presAssocID="{539A98C0-BA9E-431C-8DDE-BBE5D00A5188}" presName="node" presStyleLbl="node1" presStyleIdx="7" presStyleCnt="8" custRadScaleRad="141029" custRadScaleInc="13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0F4F91-3122-4A3D-9E0A-5728EDFE3E03}" srcId="{A5E90BE4-855E-49AF-BD45-10A2FB5190E0}" destId="{32C22BCA-B82D-4D1D-ADD3-3C04DBEA1E5D}" srcOrd="1" destOrd="0" parTransId="{5F144A03-AD9D-482A-B21E-7E814C8DD3D2}" sibTransId="{86D2FC59-6584-4639-BEEE-AF99C48AD5CF}"/>
    <dgm:cxn modelId="{CBA0ED97-9EF9-4E14-AE6D-4B8A41271550}" type="presOf" srcId="{0D669EB1-03E7-4E9D-BADE-284F570FFFA4}" destId="{8386C79F-ECBD-4896-A297-E724D6273AA2}" srcOrd="0" destOrd="0" presId="urn:microsoft.com/office/officeart/2005/8/layout/radial5"/>
    <dgm:cxn modelId="{28BE10E1-D6D3-4BA7-ADE9-FE659357271D}" srcId="{58E29D80-9532-4494-9C6B-E56BB54DCC6C}" destId="{3663B3E4-5D1F-40E9-A75E-2FE7AAF5B500}" srcOrd="6" destOrd="0" parTransId="{9367A5CC-1301-4DF3-AE27-00E45D907DF4}" sibTransId="{606DAF6B-DEDE-44E6-A9D1-AFA350EF41DA}"/>
    <dgm:cxn modelId="{CA78D834-3A68-4E78-8F10-84DA35F24012}" srcId="{58E29D80-9532-4494-9C6B-E56BB54DCC6C}" destId="{4854FFFB-40CD-4991-B422-AF4BD0BD61C6}" srcOrd="5" destOrd="0" parTransId="{587AF482-B3A7-405B-9E49-14E166ED86A8}" sibTransId="{D14F4E69-FAED-42BF-901E-1202C1086BF8}"/>
    <dgm:cxn modelId="{80FB43EB-8247-4ED9-8EB2-028703330F29}" type="presOf" srcId="{9367A5CC-1301-4DF3-AE27-00E45D907DF4}" destId="{62697A4B-3089-4C57-98B5-A6FCD6812F25}" srcOrd="1" destOrd="0" presId="urn:microsoft.com/office/officeart/2005/8/layout/radial5"/>
    <dgm:cxn modelId="{06C6124A-E09B-4DA2-84D9-D83C40C16586}" type="presOf" srcId="{FD525917-7831-415E-B7EC-29243AF147C4}" destId="{059DD29D-B208-40F6-A62B-A549281099A1}" srcOrd="0" destOrd="0" presId="urn:microsoft.com/office/officeart/2005/8/layout/radial5"/>
    <dgm:cxn modelId="{3DACD997-713B-4C54-97F6-34BDCDB6C39E}" type="presOf" srcId="{D7A329FF-CE1C-4174-96EE-AB64EE9406EC}" destId="{423C14C6-C6EA-4919-B215-811F2165A579}" srcOrd="0" destOrd="0" presId="urn:microsoft.com/office/officeart/2005/8/layout/radial5"/>
    <dgm:cxn modelId="{F20F08AD-A95A-4E6B-9003-A78174C900CE}" type="presOf" srcId="{3663B3E4-5D1F-40E9-A75E-2FE7AAF5B500}" destId="{0B9D07E5-A132-43CE-9A1D-19E802C0BBC1}" srcOrd="0" destOrd="0" presId="urn:microsoft.com/office/officeart/2005/8/layout/radial5"/>
    <dgm:cxn modelId="{5EB728CF-1B2E-43BD-887A-AB5260FA69E7}" type="presOf" srcId="{D23B5EB3-EB79-4602-8F44-651A5A2C28FF}" destId="{007951E8-DEAB-4C8C-87C4-62566AE60E33}" srcOrd="0" destOrd="0" presId="urn:microsoft.com/office/officeart/2005/8/layout/radial5"/>
    <dgm:cxn modelId="{80FD41CA-6B58-4C9C-B261-11E723CD2D55}" srcId="{58E29D80-9532-4494-9C6B-E56BB54DCC6C}" destId="{FAAB64D4-611A-4E03-BBF6-D745FA60A30C}" srcOrd="4" destOrd="0" parTransId="{FD525917-7831-415E-B7EC-29243AF147C4}" sibTransId="{044FDC9C-5D52-4EC1-BB6A-AC58187180CD}"/>
    <dgm:cxn modelId="{8A94A585-2EFE-4869-AF48-52950B5285B1}" type="presOf" srcId="{0D669EB1-03E7-4E9D-BADE-284F570FFFA4}" destId="{A6F33183-F835-4B42-BC25-7AEAFD003E4E}" srcOrd="1" destOrd="0" presId="urn:microsoft.com/office/officeart/2005/8/layout/radial5"/>
    <dgm:cxn modelId="{36D6220A-D214-4419-959D-2C0C718EC8C7}" type="presOf" srcId="{7BF317B0-680D-4EE7-B92E-B8A9CDFBF1EA}" destId="{08942EA2-8D2A-4291-987B-B0035A963086}" srcOrd="1" destOrd="0" presId="urn:microsoft.com/office/officeart/2005/8/layout/radial5"/>
    <dgm:cxn modelId="{19FBF707-A2F9-4108-8BD4-CE1B3393FF8C}" type="presOf" srcId="{FAAB64D4-611A-4E03-BBF6-D745FA60A30C}" destId="{DCA7424F-57BC-4FEC-ABC6-66AAD08C1ABF}" srcOrd="0" destOrd="0" presId="urn:microsoft.com/office/officeart/2005/8/layout/radial5"/>
    <dgm:cxn modelId="{ED1A6D6C-09AD-4960-85A4-71330AB359BC}" type="presOf" srcId="{9367A5CC-1301-4DF3-AE27-00E45D907DF4}" destId="{0735E052-0163-45C6-B5B1-5A8BE9D27AB1}" srcOrd="0" destOrd="0" presId="urn:microsoft.com/office/officeart/2005/8/layout/radial5"/>
    <dgm:cxn modelId="{0C32468C-8D2B-47B8-B0B2-6C10C8CB6114}" type="presOf" srcId="{587AF482-B3A7-405B-9E49-14E166ED86A8}" destId="{3EF3C746-A9F3-4899-8D8C-7C8CF0773C4A}" srcOrd="0" destOrd="0" presId="urn:microsoft.com/office/officeart/2005/8/layout/radial5"/>
    <dgm:cxn modelId="{D1F10E7A-0012-42A9-B5F4-CEA577F4BF01}" type="presOf" srcId="{539A98C0-BA9E-431C-8DDE-BBE5D00A5188}" destId="{B922859E-05D4-41CC-BFA2-313385688928}" srcOrd="0" destOrd="0" presId="urn:microsoft.com/office/officeart/2005/8/layout/radial5"/>
    <dgm:cxn modelId="{76893614-EEDA-4F5F-BF7A-DB4B58B15B5D}" type="presOf" srcId="{207BEEFB-605E-42F4-8A2A-109B8750F8A3}" destId="{9049C354-7388-46A6-B904-A2FA758E6FF9}" srcOrd="0" destOrd="0" presId="urn:microsoft.com/office/officeart/2005/8/layout/radial5"/>
    <dgm:cxn modelId="{527516C7-6F7C-463B-9BAA-C1F2C7EE1CEC}" type="presOf" srcId="{957BF0EE-252C-43BF-B155-55FFD69337FA}" destId="{0B183055-F0FE-4046-81D3-F7FEF55A9E91}" srcOrd="1" destOrd="0" presId="urn:microsoft.com/office/officeart/2005/8/layout/radial5"/>
    <dgm:cxn modelId="{C97F50EF-87E3-444E-8423-1F08B2480106}" srcId="{58E29D80-9532-4494-9C6B-E56BB54DCC6C}" destId="{D7A329FF-CE1C-4174-96EE-AB64EE9406EC}" srcOrd="3" destOrd="0" parTransId="{957BF0EE-252C-43BF-B155-55FFD69337FA}" sibTransId="{22483689-D29A-485A-8560-8BCF9474EAC6}"/>
    <dgm:cxn modelId="{572A24C6-A275-4CBF-8504-81B5385B14EB}" type="presOf" srcId="{085CC84C-2DD2-4B92-A3DC-218971A0D10C}" destId="{95858EA3-3B67-4D5F-A2C5-A609BD2E3A0F}" srcOrd="0" destOrd="0" presId="urn:microsoft.com/office/officeart/2005/8/layout/radial5"/>
    <dgm:cxn modelId="{693E9859-F9B8-4B76-9D7C-BB14E442FB7A}" type="presOf" srcId="{0CFE10D4-6323-462A-B811-4A92AA7548D6}" destId="{D97CCB85-C00A-4250-8B58-78E3C01897E5}" srcOrd="0" destOrd="0" presId="urn:microsoft.com/office/officeart/2005/8/layout/radial5"/>
    <dgm:cxn modelId="{1636C530-A972-4A23-9A56-683ABC268471}" type="presOf" srcId="{FD525917-7831-415E-B7EC-29243AF147C4}" destId="{91367A4F-38BA-4BEF-8347-221B921F7D93}" srcOrd="1" destOrd="0" presId="urn:microsoft.com/office/officeart/2005/8/layout/radial5"/>
    <dgm:cxn modelId="{27B3416F-8B8D-4AA4-9EEA-49D5B3A4FEDC}" type="presOf" srcId="{957BF0EE-252C-43BF-B155-55FFD69337FA}" destId="{0E7AF249-AB2E-4309-BB32-358DD4E596BE}" srcOrd="0" destOrd="0" presId="urn:microsoft.com/office/officeart/2005/8/layout/radial5"/>
    <dgm:cxn modelId="{DD1F7206-36DF-4D32-9A0A-92BB87902996}" type="presOf" srcId="{587AF482-B3A7-405B-9E49-14E166ED86A8}" destId="{F8680D54-ACDF-42EE-93CA-AF6D1D892D0D}" srcOrd="1" destOrd="0" presId="urn:microsoft.com/office/officeart/2005/8/layout/radial5"/>
    <dgm:cxn modelId="{D50C7897-7F90-4501-8351-146315DE0BC0}" type="presOf" srcId="{A5E90BE4-855E-49AF-BD45-10A2FB5190E0}" destId="{F2F7A589-54F3-43C3-B1BA-6A6A6157434E}" srcOrd="0" destOrd="0" presId="urn:microsoft.com/office/officeart/2005/8/layout/radial5"/>
    <dgm:cxn modelId="{06FD2182-82EE-4637-BE2B-B2481C5EF03E}" type="presOf" srcId="{58E29D80-9532-4494-9C6B-E56BB54DCC6C}" destId="{70A27BD2-32CF-4373-8EDC-8DEEB2A6E74C}" srcOrd="0" destOrd="0" presId="urn:microsoft.com/office/officeart/2005/8/layout/radial5"/>
    <dgm:cxn modelId="{27624D05-EB1A-424B-95BE-1EEF228533B0}" srcId="{58E29D80-9532-4494-9C6B-E56BB54DCC6C}" destId="{207BEEFB-605E-42F4-8A2A-109B8750F8A3}" srcOrd="2" destOrd="0" parTransId="{7BF317B0-680D-4EE7-B92E-B8A9CDFBF1EA}" sibTransId="{5090DE55-77E0-4DC7-B8A1-0265C3C07EF4}"/>
    <dgm:cxn modelId="{234111B1-3566-493E-88BA-EE1F5DC906B5}" type="presOf" srcId="{BB123CDE-700C-43F1-AA65-870D9DB25BC4}" destId="{A4D3DB14-3AC4-412F-93E0-8FBB275A9C7C}" srcOrd="1" destOrd="0" presId="urn:microsoft.com/office/officeart/2005/8/layout/radial5"/>
    <dgm:cxn modelId="{76DB70E9-453F-4ABB-83E2-4602E9D6CC0E}" srcId="{58E29D80-9532-4494-9C6B-E56BB54DCC6C}" destId="{539A98C0-BA9E-431C-8DDE-BBE5D00A5188}" srcOrd="7" destOrd="0" parTransId="{BB123CDE-700C-43F1-AA65-870D9DB25BC4}" sibTransId="{1C22CAA9-E859-4F1C-9105-E4F354B47795}"/>
    <dgm:cxn modelId="{2F5555F5-8AD4-4F00-A8E9-629966BC1511}" srcId="{A5E90BE4-855E-49AF-BD45-10A2FB5190E0}" destId="{F9C29DBA-1582-40EF-8603-C4DD6C81D66B}" srcOrd="3" destOrd="0" parTransId="{F59B5D8C-15F1-4EFA-AAE4-69B260A01389}" sibTransId="{B4599442-7A93-4007-9F9B-5FA42D49C86C}"/>
    <dgm:cxn modelId="{878CEA04-0E2A-48D9-B34D-11B1BAB6DC35}" type="presOf" srcId="{0CFE10D4-6323-462A-B811-4A92AA7548D6}" destId="{3061C2BF-17E9-452A-9930-FF862494483E}" srcOrd="1" destOrd="0" presId="urn:microsoft.com/office/officeart/2005/8/layout/radial5"/>
    <dgm:cxn modelId="{5C863833-18C3-41ED-96DF-E1735A275A6E}" srcId="{58E29D80-9532-4494-9C6B-E56BB54DCC6C}" destId="{D23B5EB3-EB79-4602-8F44-651A5A2C28FF}" srcOrd="0" destOrd="0" parTransId="{0D669EB1-03E7-4E9D-BADE-284F570FFFA4}" sibTransId="{700BAA75-EE21-4BDC-8B22-DEB855FA7CE1}"/>
    <dgm:cxn modelId="{BA0A3DB0-3723-46AD-AD50-0C9A0FFF3B29}" srcId="{58E29D80-9532-4494-9C6B-E56BB54DCC6C}" destId="{085CC84C-2DD2-4B92-A3DC-218971A0D10C}" srcOrd="1" destOrd="0" parTransId="{0CFE10D4-6323-462A-B811-4A92AA7548D6}" sibTransId="{7BAD1085-ABCA-4AD2-893B-14F8F6A3DEAD}"/>
    <dgm:cxn modelId="{8CD49D9C-C1A7-4647-B714-C1095C5385CA}" srcId="{A5E90BE4-855E-49AF-BD45-10A2FB5190E0}" destId="{89FE2E53-D353-470B-9793-98199AD18B68}" srcOrd="2" destOrd="0" parTransId="{7555AE58-1C6F-4575-8B08-42A57B33D335}" sibTransId="{9A3B3385-00B6-439D-A3C0-FB5ECE7E545B}"/>
    <dgm:cxn modelId="{A7BFAF3E-FA48-4924-9B92-01BB198E9114}" srcId="{A5E90BE4-855E-49AF-BD45-10A2FB5190E0}" destId="{58E29D80-9532-4494-9C6B-E56BB54DCC6C}" srcOrd="0" destOrd="0" parTransId="{4BFB4FF4-C83F-4AA1-90F8-2A0AC45AA4DF}" sibTransId="{3B083621-65DB-4F0E-AD5B-CF4767BAB835}"/>
    <dgm:cxn modelId="{883890EF-7DCF-4E52-89E0-3D4696E4158C}" type="presOf" srcId="{4854FFFB-40CD-4991-B422-AF4BD0BD61C6}" destId="{CB484398-2767-4D88-A1C9-A4A00DFE76F5}" srcOrd="0" destOrd="0" presId="urn:microsoft.com/office/officeart/2005/8/layout/radial5"/>
    <dgm:cxn modelId="{309CCF39-4E7B-4A11-944C-8DF27DD8CC3D}" type="presOf" srcId="{BB123CDE-700C-43F1-AA65-870D9DB25BC4}" destId="{64CAE7CC-5C47-4693-8108-28DA6274B4B3}" srcOrd="0" destOrd="0" presId="urn:microsoft.com/office/officeart/2005/8/layout/radial5"/>
    <dgm:cxn modelId="{6F6CAB8F-550F-41FD-950F-D3A6CF262CA8}" type="presOf" srcId="{7BF317B0-680D-4EE7-B92E-B8A9CDFBF1EA}" destId="{BE73FDDA-E01C-4E49-8919-3F6CBBE66296}" srcOrd="0" destOrd="0" presId="urn:microsoft.com/office/officeart/2005/8/layout/radial5"/>
    <dgm:cxn modelId="{ABEE13EF-6E80-48B2-83CC-437B1D867A26}" type="presParOf" srcId="{F2F7A589-54F3-43C3-B1BA-6A6A6157434E}" destId="{70A27BD2-32CF-4373-8EDC-8DEEB2A6E74C}" srcOrd="0" destOrd="0" presId="urn:microsoft.com/office/officeart/2005/8/layout/radial5"/>
    <dgm:cxn modelId="{AC21EF02-18AD-411C-8CA0-9BDCDACCA4EE}" type="presParOf" srcId="{F2F7A589-54F3-43C3-B1BA-6A6A6157434E}" destId="{8386C79F-ECBD-4896-A297-E724D6273AA2}" srcOrd="1" destOrd="0" presId="urn:microsoft.com/office/officeart/2005/8/layout/radial5"/>
    <dgm:cxn modelId="{8E938ECE-D1F4-4C0E-B3E7-3BB74E821A36}" type="presParOf" srcId="{8386C79F-ECBD-4896-A297-E724D6273AA2}" destId="{A6F33183-F835-4B42-BC25-7AEAFD003E4E}" srcOrd="0" destOrd="0" presId="urn:microsoft.com/office/officeart/2005/8/layout/radial5"/>
    <dgm:cxn modelId="{CF79E057-1DDE-449E-812E-5CA36550C9EE}" type="presParOf" srcId="{F2F7A589-54F3-43C3-B1BA-6A6A6157434E}" destId="{007951E8-DEAB-4C8C-87C4-62566AE60E33}" srcOrd="2" destOrd="0" presId="urn:microsoft.com/office/officeart/2005/8/layout/radial5"/>
    <dgm:cxn modelId="{D01397DF-F572-43C3-9F59-77885ADBBC34}" type="presParOf" srcId="{F2F7A589-54F3-43C3-B1BA-6A6A6157434E}" destId="{D97CCB85-C00A-4250-8B58-78E3C01897E5}" srcOrd="3" destOrd="0" presId="urn:microsoft.com/office/officeart/2005/8/layout/radial5"/>
    <dgm:cxn modelId="{5EC16744-E2A4-4C76-97CC-624B7E534D2B}" type="presParOf" srcId="{D97CCB85-C00A-4250-8B58-78E3C01897E5}" destId="{3061C2BF-17E9-452A-9930-FF862494483E}" srcOrd="0" destOrd="0" presId="urn:microsoft.com/office/officeart/2005/8/layout/radial5"/>
    <dgm:cxn modelId="{526BB9B6-E0B1-41BD-9DC0-D7424578D44F}" type="presParOf" srcId="{F2F7A589-54F3-43C3-B1BA-6A6A6157434E}" destId="{95858EA3-3B67-4D5F-A2C5-A609BD2E3A0F}" srcOrd="4" destOrd="0" presId="urn:microsoft.com/office/officeart/2005/8/layout/radial5"/>
    <dgm:cxn modelId="{3BD7B6EB-8D6D-4462-A756-B70E09476F43}" type="presParOf" srcId="{F2F7A589-54F3-43C3-B1BA-6A6A6157434E}" destId="{BE73FDDA-E01C-4E49-8919-3F6CBBE66296}" srcOrd="5" destOrd="0" presId="urn:microsoft.com/office/officeart/2005/8/layout/radial5"/>
    <dgm:cxn modelId="{EF30BD32-1600-41D4-BD3E-1BF8BBD24F02}" type="presParOf" srcId="{BE73FDDA-E01C-4E49-8919-3F6CBBE66296}" destId="{08942EA2-8D2A-4291-987B-B0035A963086}" srcOrd="0" destOrd="0" presId="urn:microsoft.com/office/officeart/2005/8/layout/radial5"/>
    <dgm:cxn modelId="{82C52176-1136-4A71-BAE9-4657727508B3}" type="presParOf" srcId="{F2F7A589-54F3-43C3-B1BA-6A6A6157434E}" destId="{9049C354-7388-46A6-B904-A2FA758E6FF9}" srcOrd="6" destOrd="0" presId="urn:microsoft.com/office/officeart/2005/8/layout/radial5"/>
    <dgm:cxn modelId="{8DB09706-4C66-49E5-A74A-FC3C3D6DF705}" type="presParOf" srcId="{F2F7A589-54F3-43C3-B1BA-6A6A6157434E}" destId="{0E7AF249-AB2E-4309-BB32-358DD4E596BE}" srcOrd="7" destOrd="0" presId="urn:microsoft.com/office/officeart/2005/8/layout/radial5"/>
    <dgm:cxn modelId="{7C336F54-00E7-48D0-9584-32149B317357}" type="presParOf" srcId="{0E7AF249-AB2E-4309-BB32-358DD4E596BE}" destId="{0B183055-F0FE-4046-81D3-F7FEF55A9E91}" srcOrd="0" destOrd="0" presId="urn:microsoft.com/office/officeart/2005/8/layout/radial5"/>
    <dgm:cxn modelId="{A630C5EF-7BF1-4F5A-A96D-27BDC2E01F24}" type="presParOf" srcId="{F2F7A589-54F3-43C3-B1BA-6A6A6157434E}" destId="{423C14C6-C6EA-4919-B215-811F2165A579}" srcOrd="8" destOrd="0" presId="urn:microsoft.com/office/officeart/2005/8/layout/radial5"/>
    <dgm:cxn modelId="{96299EDC-D16C-40B3-98E9-8DCD3B5831B8}" type="presParOf" srcId="{F2F7A589-54F3-43C3-B1BA-6A6A6157434E}" destId="{059DD29D-B208-40F6-A62B-A549281099A1}" srcOrd="9" destOrd="0" presId="urn:microsoft.com/office/officeart/2005/8/layout/radial5"/>
    <dgm:cxn modelId="{B10EC5AB-CF44-4B01-8ABB-7D45C067DBC3}" type="presParOf" srcId="{059DD29D-B208-40F6-A62B-A549281099A1}" destId="{91367A4F-38BA-4BEF-8347-221B921F7D93}" srcOrd="0" destOrd="0" presId="urn:microsoft.com/office/officeart/2005/8/layout/radial5"/>
    <dgm:cxn modelId="{DF6F8F8A-F47D-4D1D-A70E-868253BED973}" type="presParOf" srcId="{F2F7A589-54F3-43C3-B1BA-6A6A6157434E}" destId="{DCA7424F-57BC-4FEC-ABC6-66AAD08C1ABF}" srcOrd="10" destOrd="0" presId="urn:microsoft.com/office/officeart/2005/8/layout/radial5"/>
    <dgm:cxn modelId="{4F7D95C1-78A2-4DEC-9D69-0B45B037C903}" type="presParOf" srcId="{F2F7A589-54F3-43C3-B1BA-6A6A6157434E}" destId="{3EF3C746-A9F3-4899-8D8C-7C8CF0773C4A}" srcOrd="11" destOrd="0" presId="urn:microsoft.com/office/officeart/2005/8/layout/radial5"/>
    <dgm:cxn modelId="{9ED90113-E141-4074-96F6-79FBEFE45F05}" type="presParOf" srcId="{3EF3C746-A9F3-4899-8D8C-7C8CF0773C4A}" destId="{F8680D54-ACDF-42EE-93CA-AF6D1D892D0D}" srcOrd="0" destOrd="0" presId="urn:microsoft.com/office/officeart/2005/8/layout/radial5"/>
    <dgm:cxn modelId="{7DBEBCA5-C116-4454-926A-54FFFBA374C7}" type="presParOf" srcId="{F2F7A589-54F3-43C3-B1BA-6A6A6157434E}" destId="{CB484398-2767-4D88-A1C9-A4A00DFE76F5}" srcOrd="12" destOrd="0" presId="urn:microsoft.com/office/officeart/2005/8/layout/radial5"/>
    <dgm:cxn modelId="{C10871F8-B96F-41CD-AD38-00137230EAF4}" type="presParOf" srcId="{F2F7A589-54F3-43C3-B1BA-6A6A6157434E}" destId="{0735E052-0163-45C6-B5B1-5A8BE9D27AB1}" srcOrd="13" destOrd="0" presId="urn:microsoft.com/office/officeart/2005/8/layout/radial5"/>
    <dgm:cxn modelId="{9D0B87F3-0154-4F73-B662-C2A9AF5B400B}" type="presParOf" srcId="{0735E052-0163-45C6-B5B1-5A8BE9D27AB1}" destId="{62697A4B-3089-4C57-98B5-A6FCD6812F25}" srcOrd="0" destOrd="0" presId="urn:microsoft.com/office/officeart/2005/8/layout/radial5"/>
    <dgm:cxn modelId="{51EBD535-7302-4F52-974D-DC6BA3B6AEC0}" type="presParOf" srcId="{F2F7A589-54F3-43C3-B1BA-6A6A6157434E}" destId="{0B9D07E5-A132-43CE-9A1D-19E802C0BBC1}" srcOrd="14" destOrd="0" presId="urn:microsoft.com/office/officeart/2005/8/layout/radial5"/>
    <dgm:cxn modelId="{AFF58595-F1C2-42BF-88A8-FB7A69046351}" type="presParOf" srcId="{F2F7A589-54F3-43C3-B1BA-6A6A6157434E}" destId="{64CAE7CC-5C47-4693-8108-28DA6274B4B3}" srcOrd="15" destOrd="0" presId="urn:microsoft.com/office/officeart/2005/8/layout/radial5"/>
    <dgm:cxn modelId="{40BB6A5C-5C45-4396-99B9-A61C949D49E6}" type="presParOf" srcId="{64CAE7CC-5C47-4693-8108-28DA6274B4B3}" destId="{A4D3DB14-3AC4-412F-93E0-8FBB275A9C7C}" srcOrd="0" destOrd="0" presId="urn:microsoft.com/office/officeart/2005/8/layout/radial5"/>
    <dgm:cxn modelId="{9C32BA78-675B-449D-991D-18F5278C529E}" type="presParOf" srcId="{F2F7A589-54F3-43C3-B1BA-6A6A6157434E}" destId="{B922859E-05D4-41CC-BFA2-313385688928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90BE4-855E-49AF-BD45-10A2FB5190E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E29D80-9532-4494-9C6B-E56BB54DCC6C}">
      <dgm:prSet phldrT="[Текст]" custT="1"/>
      <dgm:spPr/>
      <dgm:t>
        <a:bodyPr/>
        <a:lstStyle/>
        <a:p>
          <a:r>
            <a:rPr lang="ru-RU" sz="28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Олжас</a:t>
          </a:r>
          <a:r>
            <a:rPr lang="ru-RU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Сулейменов</a:t>
          </a:r>
        </a:p>
      </dgm:t>
    </dgm:pt>
    <dgm:pt modelId="{4BFB4FF4-C83F-4AA1-90F8-2A0AC45AA4DF}" type="parTrans" cxnId="{A7BFAF3E-FA48-4924-9B92-01BB198E9114}">
      <dgm:prSet/>
      <dgm:spPr/>
      <dgm:t>
        <a:bodyPr/>
        <a:lstStyle/>
        <a:p>
          <a:endParaRPr lang="ru-RU"/>
        </a:p>
      </dgm:t>
    </dgm:pt>
    <dgm:pt modelId="{3B083621-65DB-4F0E-AD5B-CF4767BAB835}" type="sibTrans" cxnId="{A7BFAF3E-FA48-4924-9B92-01BB198E9114}">
      <dgm:prSet/>
      <dgm:spPr/>
      <dgm:t>
        <a:bodyPr/>
        <a:lstStyle/>
        <a:p>
          <a:endParaRPr lang="ru-RU"/>
        </a:p>
      </dgm:t>
    </dgm:pt>
    <dgm:pt modelId="{D23B5EB3-EB79-4602-8F44-651A5A2C28FF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Геолог</a:t>
          </a:r>
        </a:p>
      </dgm:t>
    </dgm:pt>
    <dgm:pt modelId="{0D669EB1-03E7-4E9D-BADE-284F570FFFA4}" type="parTrans" cxnId="{5C863833-18C3-41ED-96DF-E1735A275A6E}">
      <dgm:prSet/>
      <dgm:spPr/>
      <dgm:t>
        <a:bodyPr/>
        <a:lstStyle/>
        <a:p>
          <a:endParaRPr lang="ru-RU"/>
        </a:p>
      </dgm:t>
    </dgm:pt>
    <dgm:pt modelId="{700BAA75-EE21-4BDC-8B22-DEB855FA7CE1}" type="sibTrans" cxnId="{5C863833-18C3-41ED-96DF-E1735A275A6E}">
      <dgm:prSet/>
      <dgm:spPr/>
      <dgm:t>
        <a:bodyPr/>
        <a:lstStyle/>
        <a:p>
          <a:endParaRPr lang="ru-RU"/>
        </a:p>
      </dgm:t>
    </dgm:pt>
    <dgm:pt modelId="{085CC84C-2DD2-4B92-A3DC-218971A0D10C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Писатель</a:t>
          </a:r>
        </a:p>
      </dgm:t>
    </dgm:pt>
    <dgm:pt modelId="{0CFE10D4-6323-462A-B811-4A92AA7548D6}" type="parTrans" cxnId="{BA0A3DB0-3723-46AD-AD50-0C9A0FFF3B29}">
      <dgm:prSet/>
      <dgm:spPr/>
      <dgm:t>
        <a:bodyPr/>
        <a:lstStyle/>
        <a:p>
          <a:endParaRPr lang="ru-RU"/>
        </a:p>
      </dgm:t>
    </dgm:pt>
    <dgm:pt modelId="{7BAD1085-ABCA-4AD2-893B-14F8F6A3DEAD}" type="sibTrans" cxnId="{BA0A3DB0-3723-46AD-AD50-0C9A0FFF3B29}">
      <dgm:prSet/>
      <dgm:spPr/>
      <dgm:t>
        <a:bodyPr/>
        <a:lstStyle/>
        <a:p>
          <a:endParaRPr lang="ru-RU"/>
        </a:p>
      </dgm:t>
    </dgm:pt>
    <dgm:pt modelId="{FAAB64D4-611A-4E03-BBF6-D745FA60A30C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Литературовед</a:t>
          </a:r>
        </a:p>
      </dgm:t>
    </dgm:pt>
    <dgm:pt modelId="{FD525917-7831-415E-B7EC-29243AF147C4}" type="parTrans" cxnId="{80FD41CA-6B58-4C9C-B261-11E723CD2D55}">
      <dgm:prSet/>
      <dgm:spPr/>
      <dgm:t>
        <a:bodyPr/>
        <a:lstStyle/>
        <a:p>
          <a:endParaRPr lang="ru-RU"/>
        </a:p>
      </dgm:t>
    </dgm:pt>
    <dgm:pt modelId="{044FDC9C-5D52-4EC1-BB6A-AC58187180CD}" type="sibTrans" cxnId="{80FD41CA-6B58-4C9C-B261-11E723CD2D55}">
      <dgm:prSet/>
      <dgm:spPr/>
      <dgm:t>
        <a:bodyPr/>
        <a:lstStyle/>
        <a:p>
          <a:endParaRPr lang="ru-RU"/>
        </a:p>
      </dgm:t>
    </dgm:pt>
    <dgm:pt modelId="{32C22BCA-B82D-4D1D-ADD3-3C04DBEA1E5D}">
      <dgm:prSet custRadScaleRad="145747" custRadScaleInc="-62094"/>
      <dgm:spPr/>
      <dgm:t>
        <a:bodyPr/>
        <a:lstStyle/>
        <a:p>
          <a:endParaRPr lang="ru-RU" dirty="0"/>
        </a:p>
      </dgm:t>
    </dgm:pt>
    <dgm:pt modelId="{5F144A03-AD9D-482A-B21E-7E814C8DD3D2}" type="parTrans" cxnId="{AD0F4F91-3122-4A3D-9E0A-5728EDFE3E03}">
      <dgm:prSet/>
      <dgm:spPr/>
      <dgm:t>
        <a:bodyPr/>
        <a:lstStyle/>
        <a:p>
          <a:endParaRPr lang="ru-RU"/>
        </a:p>
      </dgm:t>
    </dgm:pt>
    <dgm:pt modelId="{86D2FC59-6584-4639-BEEE-AF99C48AD5CF}" type="sibTrans" cxnId="{AD0F4F91-3122-4A3D-9E0A-5728EDFE3E03}">
      <dgm:prSet/>
      <dgm:spPr/>
      <dgm:t>
        <a:bodyPr/>
        <a:lstStyle/>
        <a:p>
          <a:endParaRPr lang="ru-RU"/>
        </a:p>
      </dgm:t>
    </dgm:pt>
    <dgm:pt modelId="{89FE2E53-D353-470B-9793-98199AD18B68}">
      <dgm:prSet custRadScaleRad="145747" custRadScaleInc="-62094"/>
      <dgm:spPr/>
      <dgm:t>
        <a:bodyPr/>
        <a:lstStyle/>
        <a:p>
          <a:endParaRPr lang="ru-RU"/>
        </a:p>
      </dgm:t>
    </dgm:pt>
    <dgm:pt modelId="{7555AE58-1C6F-4575-8B08-42A57B33D335}" type="parTrans" cxnId="{8CD49D9C-C1A7-4647-B714-C1095C5385CA}">
      <dgm:prSet/>
      <dgm:spPr/>
      <dgm:t>
        <a:bodyPr/>
        <a:lstStyle/>
        <a:p>
          <a:endParaRPr lang="ru-RU"/>
        </a:p>
      </dgm:t>
    </dgm:pt>
    <dgm:pt modelId="{9A3B3385-00B6-439D-A3C0-FB5ECE7E545B}" type="sibTrans" cxnId="{8CD49D9C-C1A7-4647-B714-C1095C5385CA}">
      <dgm:prSet/>
      <dgm:spPr/>
      <dgm:t>
        <a:bodyPr/>
        <a:lstStyle/>
        <a:p>
          <a:endParaRPr lang="ru-RU"/>
        </a:p>
      </dgm:t>
    </dgm:pt>
    <dgm:pt modelId="{F9C29DBA-1582-40EF-8603-C4DD6C81D66B}">
      <dgm:prSet phldrT="[Текст]" phldr="1" custRadScaleRad="145747" custRadScaleInc="-62094"/>
      <dgm:spPr/>
      <dgm:t>
        <a:bodyPr/>
        <a:lstStyle/>
        <a:p>
          <a:endParaRPr lang="ru-RU"/>
        </a:p>
      </dgm:t>
    </dgm:pt>
    <dgm:pt modelId="{F59B5D8C-15F1-4EFA-AAE4-69B260A01389}" type="parTrans" cxnId="{2F5555F5-8AD4-4F00-A8E9-629966BC1511}">
      <dgm:prSet/>
      <dgm:spPr/>
      <dgm:t>
        <a:bodyPr/>
        <a:lstStyle/>
        <a:p>
          <a:endParaRPr lang="ru-RU"/>
        </a:p>
      </dgm:t>
    </dgm:pt>
    <dgm:pt modelId="{B4599442-7A93-4007-9F9B-5FA42D49C86C}" type="sibTrans" cxnId="{2F5555F5-8AD4-4F00-A8E9-629966BC1511}">
      <dgm:prSet/>
      <dgm:spPr/>
      <dgm:t>
        <a:bodyPr/>
        <a:lstStyle/>
        <a:p>
          <a:endParaRPr lang="ru-RU"/>
        </a:p>
      </dgm:t>
    </dgm:pt>
    <dgm:pt modelId="{4854FFFB-40CD-4991-B422-AF4BD0BD61C6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Политик</a:t>
          </a:r>
        </a:p>
      </dgm:t>
    </dgm:pt>
    <dgm:pt modelId="{587AF482-B3A7-405B-9E49-14E166ED86A8}" type="parTrans" cxnId="{CA78D834-3A68-4E78-8F10-84DA35F24012}">
      <dgm:prSet/>
      <dgm:spPr/>
      <dgm:t>
        <a:bodyPr/>
        <a:lstStyle/>
        <a:p>
          <a:endParaRPr lang="ru-RU"/>
        </a:p>
      </dgm:t>
    </dgm:pt>
    <dgm:pt modelId="{D14F4E69-FAED-42BF-901E-1202C1086BF8}" type="sibTrans" cxnId="{CA78D834-3A68-4E78-8F10-84DA35F24012}">
      <dgm:prSet/>
      <dgm:spPr/>
      <dgm:t>
        <a:bodyPr/>
        <a:lstStyle/>
        <a:p>
          <a:endParaRPr lang="ru-RU"/>
        </a:p>
      </dgm:t>
    </dgm:pt>
    <dgm:pt modelId="{3663B3E4-5D1F-40E9-A75E-2FE7AAF5B500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Кино-</a:t>
          </a:r>
        </a:p>
        <a:p>
          <a:r>
            <a: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драматург</a:t>
          </a:r>
        </a:p>
      </dgm:t>
    </dgm:pt>
    <dgm:pt modelId="{9367A5CC-1301-4DF3-AE27-00E45D907DF4}" type="parTrans" cxnId="{28BE10E1-D6D3-4BA7-ADE9-FE659357271D}">
      <dgm:prSet/>
      <dgm:spPr/>
      <dgm:t>
        <a:bodyPr/>
        <a:lstStyle/>
        <a:p>
          <a:endParaRPr lang="ru-RU"/>
        </a:p>
      </dgm:t>
    </dgm:pt>
    <dgm:pt modelId="{606DAF6B-DEDE-44E6-A9D1-AFA350EF41DA}" type="sibTrans" cxnId="{28BE10E1-D6D3-4BA7-ADE9-FE659357271D}">
      <dgm:prSet/>
      <dgm:spPr/>
      <dgm:t>
        <a:bodyPr/>
        <a:lstStyle/>
        <a:p>
          <a:endParaRPr lang="ru-RU"/>
        </a:p>
      </dgm:t>
    </dgm:pt>
    <dgm:pt modelId="{D7A329FF-CE1C-4174-96EE-AB64EE9406EC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Тюрколог</a:t>
          </a:r>
        </a:p>
      </dgm:t>
    </dgm:pt>
    <dgm:pt modelId="{22483689-D29A-485A-8560-8BCF9474EAC6}" type="sibTrans" cxnId="{C97F50EF-87E3-444E-8423-1F08B2480106}">
      <dgm:prSet/>
      <dgm:spPr/>
      <dgm:t>
        <a:bodyPr/>
        <a:lstStyle/>
        <a:p>
          <a:endParaRPr lang="ru-RU"/>
        </a:p>
      </dgm:t>
    </dgm:pt>
    <dgm:pt modelId="{957BF0EE-252C-43BF-B155-55FFD69337FA}" type="parTrans" cxnId="{C97F50EF-87E3-444E-8423-1F08B2480106}">
      <dgm:prSet/>
      <dgm:spPr/>
      <dgm:t>
        <a:bodyPr/>
        <a:lstStyle/>
        <a:p>
          <a:endParaRPr lang="ru-RU"/>
        </a:p>
      </dgm:t>
    </dgm:pt>
    <dgm:pt modelId="{539A98C0-BA9E-431C-8DDE-BBE5D00A5188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Поэт</a:t>
          </a:r>
        </a:p>
      </dgm:t>
    </dgm:pt>
    <dgm:pt modelId="{BB123CDE-700C-43F1-AA65-870D9DB25BC4}" type="parTrans" cxnId="{76DB70E9-453F-4ABB-83E2-4602E9D6CC0E}">
      <dgm:prSet/>
      <dgm:spPr/>
      <dgm:t>
        <a:bodyPr/>
        <a:lstStyle/>
        <a:p>
          <a:endParaRPr lang="ru-RU"/>
        </a:p>
      </dgm:t>
    </dgm:pt>
    <dgm:pt modelId="{1C22CAA9-E859-4F1C-9105-E4F354B47795}" type="sibTrans" cxnId="{76DB70E9-453F-4ABB-83E2-4602E9D6CC0E}">
      <dgm:prSet/>
      <dgm:spPr/>
      <dgm:t>
        <a:bodyPr/>
        <a:lstStyle/>
        <a:p>
          <a:endParaRPr lang="ru-RU"/>
        </a:p>
      </dgm:t>
    </dgm:pt>
    <dgm:pt modelId="{207BEEFB-605E-42F4-8A2A-109B8750F8A3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Этнограф</a:t>
          </a:r>
        </a:p>
      </dgm:t>
    </dgm:pt>
    <dgm:pt modelId="{7BF317B0-680D-4EE7-B92E-B8A9CDFBF1EA}" type="parTrans" cxnId="{27624D05-EB1A-424B-95BE-1EEF228533B0}">
      <dgm:prSet/>
      <dgm:spPr/>
      <dgm:t>
        <a:bodyPr/>
        <a:lstStyle/>
        <a:p>
          <a:endParaRPr lang="ru-RU"/>
        </a:p>
      </dgm:t>
    </dgm:pt>
    <dgm:pt modelId="{5090DE55-77E0-4DC7-B8A1-0265C3C07EF4}" type="sibTrans" cxnId="{27624D05-EB1A-424B-95BE-1EEF228533B0}">
      <dgm:prSet/>
      <dgm:spPr/>
      <dgm:t>
        <a:bodyPr/>
        <a:lstStyle/>
        <a:p>
          <a:endParaRPr lang="ru-RU"/>
        </a:p>
      </dgm:t>
    </dgm:pt>
    <dgm:pt modelId="{F2F7A589-54F3-43C3-B1BA-6A6A6157434E}" type="pres">
      <dgm:prSet presAssocID="{A5E90BE4-855E-49AF-BD45-10A2FB5190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A27BD2-32CF-4373-8EDC-8DEEB2A6E74C}" type="pres">
      <dgm:prSet presAssocID="{58E29D80-9532-4494-9C6B-E56BB54DCC6C}" presName="centerShape" presStyleLbl="node0" presStyleIdx="0" presStyleCnt="1" custScaleX="264781"/>
      <dgm:spPr/>
      <dgm:t>
        <a:bodyPr/>
        <a:lstStyle/>
        <a:p>
          <a:endParaRPr lang="ru-RU"/>
        </a:p>
      </dgm:t>
    </dgm:pt>
    <dgm:pt modelId="{8386C79F-ECBD-4896-A297-E724D6273AA2}" type="pres">
      <dgm:prSet presAssocID="{0D669EB1-03E7-4E9D-BADE-284F570FFFA4}" presName="parTrans" presStyleLbl="sibTrans2D1" presStyleIdx="0" presStyleCnt="8"/>
      <dgm:spPr/>
      <dgm:t>
        <a:bodyPr/>
        <a:lstStyle/>
        <a:p>
          <a:endParaRPr lang="ru-RU"/>
        </a:p>
      </dgm:t>
    </dgm:pt>
    <dgm:pt modelId="{A6F33183-F835-4B42-BC25-7AEAFD003E4E}" type="pres">
      <dgm:prSet presAssocID="{0D669EB1-03E7-4E9D-BADE-284F570FFFA4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007951E8-DEAB-4C8C-87C4-62566AE60E33}" type="pres">
      <dgm:prSet presAssocID="{D23B5EB3-EB79-4602-8F44-651A5A2C28FF}" presName="node" presStyleLbl="node1" presStyleIdx="0" presStyleCnt="8" custScaleX="124940" custRadScaleRad="91452" custRadScaleInc="-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CCB85-C00A-4250-8B58-78E3C01897E5}" type="pres">
      <dgm:prSet presAssocID="{0CFE10D4-6323-462A-B811-4A92AA7548D6}" presName="parTrans" presStyleLbl="sibTrans2D1" presStyleIdx="1" presStyleCnt="8"/>
      <dgm:spPr/>
      <dgm:t>
        <a:bodyPr/>
        <a:lstStyle/>
        <a:p>
          <a:endParaRPr lang="ru-RU"/>
        </a:p>
      </dgm:t>
    </dgm:pt>
    <dgm:pt modelId="{3061C2BF-17E9-452A-9930-FF862494483E}" type="pres">
      <dgm:prSet presAssocID="{0CFE10D4-6323-462A-B811-4A92AA7548D6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95858EA3-3B67-4D5F-A2C5-A609BD2E3A0F}" type="pres">
      <dgm:prSet presAssocID="{085CC84C-2DD2-4B92-A3DC-218971A0D10C}" presName="node" presStyleLbl="node1" presStyleIdx="1" presStyleCnt="8" custScaleX="172837" custRadScaleRad="133844" custRadScaleInc="26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3FDDA-E01C-4E49-8919-3F6CBBE66296}" type="pres">
      <dgm:prSet presAssocID="{7BF317B0-680D-4EE7-B92E-B8A9CDFBF1EA}" presName="parTrans" presStyleLbl="sibTrans2D1" presStyleIdx="2" presStyleCnt="8"/>
      <dgm:spPr/>
      <dgm:t>
        <a:bodyPr/>
        <a:lstStyle/>
        <a:p>
          <a:endParaRPr lang="ru-RU"/>
        </a:p>
      </dgm:t>
    </dgm:pt>
    <dgm:pt modelId="{08942EA2-8D2A-4291-987B-B0035A963086}" type="pres">
      <dgm:prSet presAssocID="{7BF317B0-680D-4EE7-B92E-B8A9CDFBF1EA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9049C354-7388-46A6-B904-A2FA758E6FF9}" type="pres">
      <dgm:prSet presAssocID="{207BEEFB-605E-42F4-8A2A-109B8750F8A3}" presName="node" presStyleLbl="node1" presStyleIdx="2" presStyleCnt="8" custScaleX="180928" custRadScaleRad="165967" custRadScaleInc="-16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AF249-AB2E-4309-BB32-358DD4E596BE}" type="pres">
      <dgm:prSet presAssocID="{957BF0EE-252C-43BF-B155-55FFD69337FA}" presName="parTrans" presStyleLbl="sibTrans2D1" presStyleIdx="3" presStyleCnt="8"/>
      <dgm:spPr/>
      <dgm:t>
        <a:bodyPr/>
        <a:lstStyle/>
        <a:p>
          <a:endParaRPr lang="ru-RU"/>
        </a:p>
      </dgm:t>
    </dgm:pt>
    <dgm:pt modelId="{0B183055-F0FE-4046-81D3-F7FEF55A9E91}" type="pres">
      <dgm:prSet presAssocID="{957BF0EE-252C-43BF-B155-55FFD69337FA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423C14C6-C6EA-4919-B215-811F2165A579}" type="pres">
      <dgm:prSet presAssocID="{D7A329FF-CE1C-4174-96EE-AB64EE9406EC}" presName="node" presStyleLbl="node1" presStyleIdx="3" presStyleCnt="8" custScaleX="208059" custRadScaleRad="144212" custRadScaleInc="-93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DD29D-B208-40F6-A62B-A549281099A1}" type="pres">
      <dgm:prSet presAssocID="{FD525917-7831-415E-B7EC-29243AF147C4}" presName="parTrans" presStyleLbl="sibTrans2D1" presStyleIdx="4" presStyleCnt="8"/>
      <dgm:spPr/>
      <dgm:t>
        <a:bodyPr/>
        <a:lstStyle/>
        <a:p>
          <a:endParaRPr lang="ru-RU"/>
        </a:p>
      </dgm:t>
    </dgm:pt>
    <dgm:pt modelId="{91367A4F-38BA-4BEF-8347-221B921F7D93}" type="pres">
      <dgm:prSet presAssocID="{FD525917-7831-415E-B7EC-29243AF147C4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DCA7424F-57BC-4FEC-ABC6-66AAD08C1ABF}" type="pres">
      <dgm:prSet presAssocID="{FAAB64D4-611A-4E03-BBF6-D745FA60A30C}" presName="node" presStyleLbl="node1" presStyleIdx="4" presStyleCnt="8" custScaleX="191780" custRadScaleRad="85610" custRadScaleInc="-42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3C746-A9F3-4899-8D8C-7C8CF0773C4A}" type="pres">
      <dgm:prSet presAssocID="{587AF482-B3A7-405B-9E49-14E166ED86A8}" presName="parTrans" presStyleLbl="sibTrans2D1" presStyleIdx="5" presStyleCnt="8"/>
      <dgm:spPr/>
      <dgm:t>
        <a:bodyPr/>
        <a:lstStyle/>
        <a:p>
          <a:endParaRPr lang="ru-RU"/>
        </a:p>
      </dgm:t>
    </dgm:pt>
    <dgm:pt modelId="{F8680D54-ACDF-42EE-93CA-AF6D1D892D0D}" type="pres">
      <dgm:prSet presAssocID="{587AF482-B3A7-405B-9E49-14E166ED86A8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CB484398-2767-4D88-A1C9-A4A00DFE76F5}" type="pres">
      <dgm:prSet presAssocID="{4854FFFB-40CD-4991-B422-AF4BD0BD61C6}" presName="node" presStyleLbl="node1" presStyleIdx="5" presStyleCnt="8" custScaleX="174548" custRadScaleRad="127493" custRadScaleInc="50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E052-0163-45C6-B5B1-5A8BE9D27AB1}" type="pres">
      <dgm:prSet presAssocID="{9367A5CC-1301-4DF3-AE27-00E45D907DF4}" presName="parTrans" presStyleLbl="sibTrans2D1" presStyleIdx="6" presStyleCnt="8"/>
      <dgm:spPr/>
      <dgm:t>
        <a:bodyPr/>
        <a:lstStyle/>
        <a:p>
          <a:endParaRPr lang="ru-RU"/>
        </a:p>
      </dgm:t>
    </dgm:pt>
    <dgm:pt modelId="{62697A4B-3089-4C57-98B5-A6FCD6812F25}" type="pres">
      <dgm:prSet presAssocID="{9367A5CC-1301-4DF3-AE27-00E45D907DF4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0B9D07E5-A132-43CE-9A1D-19E802C0BBC1}" type="pres">
      <dgm:prSet presAssocID="{3663B3E4-5D1F-40E9-A75E-2FE7AAF5B500}" presName="node" presStyleLbl="node1" presStyleIdx="6" presStyleCnt="8" custScaleX="209858" custScaleY="96482" custRadScaleRad="163757" custRadScaleInc="-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AE7CC-5C47-4693-8108-28DA6274B4B3}" type="pres">
      <dgm:prSet presAssocID="{BB123CDE-700C-43F1-AA65-870D9DB25BC4}" presName="parTrans" presStyleLbl="sibTrans2D1" presStyleIdx="7" presStyleCnt="8"/>
      <dgm:spPr/>
      <dgm:t>
        <a:bodyPr/>
        <a:lstStyle/>
        <a:p>
          <a:endParaRPr lang="ru-RU"/>
        </a:p>
      </dgm:t>
    </dgm:pt>
    <dgm:pt modelId="{A4D3DB14-3AC4-412F-93E0-8FBB275A9C7C}" type="pres">
      <dgm:prSet presAssocID="{BB123CDE-700C-43F1-AA65-870D9DB25BC4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B922859E-05D4-41CC-BFA2-313385688928}" type="pres">
      <dgm:prSet presAssocID="{539A98C0-BA9E-431C-8DDE-BBE5D00A5188}" presName="node" presStyleLbl="node1" presStyleIdx="7" presStyleCnt="8" custScaleX="137482" custRadScaleRad="131531" custRadScaleInc="-22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0F4F91-3122-4A3D-9E0A-5728EDFE3E03}" srcId="{A5E90BE4-855E-49AF-BD45-10A2FB5190E0}" destId="{32C22BCA-B82D-4D1D-ADD3-3C04DBEA1E5D}" srcOrd="1" destOrd="0" parTransId="{5F144A03-AD9D-482A-B21E-7E814C8DD3D2}" sibTransId="{86D2FC59-6584-4639-BEEE-AF99C48AD5CF}"/>
    <dgm:cxn modelId="{CBA0ED97-9EF9-4E14-AE6D-4B8A41271550}" type="presOf" srcId="{0D669EB1-03E7-4E9D-BADE-284F570FFFA4}" destId="{8386C79F-ECBD-4896-A297-E724D6273AA2}" srcOrd="0" destOrd="0" presId="urn:microsoft.com/office/officeart/2005/8/layout/radial5"/>
    <dgm:cxn modelId="{28BE10E1-D6D3-4BA7-ADE9-FE659357271D}" srcId="{58E29D80-9532-4494-9C6B-E56BB54DCC6C}" destId="{3663B3E4-5D1F-40E9-A75E-2FE7AAF5B500}" srcOrd="6" destOrd="0" parTransId="{9367A5CC-1301-4DF3-AE27-00E45D907DF4}" sibTransId="{606DAF6B-DEDE-44E6-A9D1-AFA350EF41DA}"/>
    <dgm:cxn modelId="{CA78D834-3A68-4E78-8F10-84DA35F24012}" srcId="{58E29D80-9532-4494-9C6B-E56BB54DCC6C}" destId="{4854FFFB-40CD-4991-B422-AF4BD0BD61C6}" srcOrd="5" destOrd="0" parTransId="{587AF482-B3A7-405B-9E49-14E166ED86A8}" sibTransId="{D14F4E69-FAED-42BF-901E-1202C1086BF8}"/>
    <dgm:cxn modelId="{80FB43EB-8247-4ED9-8EB2-028703330F29}" type="presOf" srcId="{9367A5CC-1301-4DF3-AE27-00E45D907DF4}" destId="{62697A4B-3089-4C57-98B5-A6FCD6812F25}" srcOrd="1" destOrd="0" presId="urn:microsoft.com/office/officeart/2005/8/layout/radial5"/>
    <dgm:cxn modelId="{06C6124A-E09B-4DA2-84D9-D83C40C16586}" type="presOf" srcId="{FD525917-7831-415E-B7EC-29243AF147C4}" destId="{059DD29D-B208-40F6-A62B-A549281099A1}" srcOrd="0" destOrd="0" presId="urn:microsoft.com/office/officeart/2005/8/layout/radial5"/>
    <dgm:cxn modelId="{3DACD997-713B-4C54-97F6-34BDCDB6C39E}" type="presOf" srcId="{D7A329FF-CE1C-4174-96EE-AB64EE9406EC}" destId="{423C14C6-C6EA-4919-B215-811F2165A579}" srcOrd="0" destOrd="0" presId="urn:microsoft.com/office/officeart/2005/8/layout/radial5"/>
    <dgm:cxn modelId="{F20F08AD-A95A-4E6B-9003-A78174C900CE}" type="presOf" srcId="{3663B3E4-5D1F-40E9-A75E-2FE7AAF5B500}" destId="{0B9D07E5-A132-43CE-9A1D-19E802C0BBC1}" srcOrd="0" destOrd="0" presId="urn:microsoft.com/office/officeart/2005/8/layout/radial5"/>
    <dgm:cxn modelId="{5EB728CF-1B2E-43BD-887A-AB5260FA69E7}" type="presOf" srcId="{D23B5EB3-EB79-4602-8F44-651A5A2C28FF}" destId="{007951E8-DEAB-4C8C-87C4-62566AE60E33}" srcOrd="0" destOrd="0" presId="urn:microsoft.com/office/officeart/2005/8/layout/radial5"/>
    <dgm:cxn modelId="{80FD41CA-6B58-4C9C-B261-11E723CD2D55}" srcId="{58E29D80-9532-4494-9C6B-E56BB54DCC6C}" destId="{FAAB64D4-611A-4E03-BBF6-D745FA60A30C}" srcOrd="4" destOrd="0" parTransId="{FD525917-7831-415E-B7EC-29243AF147C4}" sibTransId="{044FDC9C-5D52-4EC1-BB6A-AC58187180CD}"/>
    <dgm:cxn modelId="{8A94A585-2EFE-4869-AF48-52950B5285B1}" type="presOf" srcId="{0D669EB1-03E7-4E9D-BADE-284F570FFFA4}" destId="{A6F33183-F835-4B42-BC25-7AEAFD003E4E}" srcOrd="1" destOrd="0" presId="urn:microsoft.com/office/officeart/2005/8/layout/radial5"/>
    <dgm:cxn modelId="{36D6220A-D214-4419-959D-2C0C718EC8C7}" type="presOf" srcId="{7BF317B0-680D-4EE7-B92E-B8A9CDFBF1EA}" destId="{08942EA2-8D2A-4291-987B-B0035A963086}" srcOrd="1" destOrd="0" presId="urn:microsoft.com/office/officeart/2005/8/layout/radial5"/>
    <dgm:cxn modelId="{19FBF707-A2F9-4108-8BD4-CE1B3393FF8C}" type="presOf" srcId="{FAAB64D4-611A-4E03-BBF6-D745FA60A30C}" destId="{DCA7424F-57BC-4FEC-ABC6-66AAD08C1ABF}" srcOrd="0" destOrd="0" presId="urn:microsoft.com/office/officeart/2005/8/layout/radial5"/>
    <dgm:cxn modelId="{ED1A6D6C-09AD-4960-85A4-71330AB359BC}" type="presOf" srcId="{9367A5CC-1301-4DF3-AE27-00E45D907DF4}" destId="{0735E052-0163-45C6-B5B1-5A8BE9D27AB1}" srcOrd="0" destOrd="0" presId="urn:microsoft.com/office/officeart/2005/8/layout/radial5"/>
    <dgm:cxn modelId="{0C32468C-8D2B-47B8-B0B2-6C10C8CB6114}" type="presOf" srcId="{587AF482-B3A7-405B-9E49-14E166ED86A8}" destId="{3EF3C746-A9F3-4899-8D8C-7C8CF0773C4A}" srcOrd="0" destOrd="0" presId="urn:microsoft.com/office/officeart/2005/8/layout/radial5"/>
    <dgm:cxn modelId="{D1F10E7A-0012-42A9-B5F4-CEA577F4BF01}" type="presOf" srcId="{539A98C0-BA9E-431C-8DDE-BBE5D00A5188}" destId="{B922859E-05D4-41CC-BFA2-313385688928}" srcOrd="0" destOrd="0" presId="urn:microsoft.com/office/officeart/2005/8/layout/radial5"/>
    <dgm:cxn modelId="{76893614-EEDA-4F5F-BF7A-DB4B58B15B5D}" type="presOf" srcId="{207BEEFB-605E-42F4-8A2A-109B8750F8A3}" destId="{9049C354-7388-46A6-B904-A2FA758E6FF9}" srcOrd="0" destOrd="0" presId="urn:microsoft.com/office/officeart/2005/8/layout/radial5"/>
    <dgm:cxn modelId="{527516C7-6F7C-463B-9BAA-C1F2C7EE1CEC}" type="presOf" srcId="{957BF0EE-252C-43BF-B155-55FFD69337FA}" destId="{0B183055-F0FE-4046-81D3-F7FEF55A9E91}" srcOrd="1" destOrd="0" presId="urn:microsoft.com/office/officeart/2005/8/layout/radial5"/>
    <dgm:cxn modelId="{C97F50EF-87E3-444E-8423-1F08B2480106}" srcId="{58E29D80-9532-4494-9C6B-E56BB54DCC6C}" destId="{D7A329FF-CE1C-4174-96EE-AB64EE9406EC}" srcOrd="3" destOrd="0" parTransId="{957BF0EE-252C-43BF-B155-55FFD69337FA}" sibTransId="{22483689-D29A-485A-8560-8BCF9474EAC6}"/>
    <dgm:cxn modelId="{572A24C6-A275-4CBF-8504-81B5385B14EB}" type="presOf" srcId="{085CC84C-2DD2-4B92-A3DC-218971A0D10C}" destId="{95858EA3-3B67-4D5F-A2C5-A609BD2E3A0F}" srcOrd="0" destOrd="0" presId="urn:microsoft.com/office/officeart/2005/8/layout/radial5"/>
    <dgm:cxn modelId="{693E9859-F9B8-4B76-9D7C-BB14E442FB7A}" type="presOf" srcId="{0CFE10D4-6323-462A-B811-4A92AA7548D6}" destId="{D97CCB85-C00A-4250-8B58-78E3C01897E5}" srcOrd="0" destOrd="0" presId="urn:microsoft.com/office/officeart/2005/8/layout/radial5"/>
    <dgm:cxn modelId="{1636C530-A972-4A23-9A56-683ABC268471}" type="presOf" srcId="{FD525917-7831-415E-B7EC-29243AF147C4}" destId="{91367A4F-38BA-4BEF-8347-221B921F7D93}" srcOrd="1" destOrd="0" presId="urn:microsoft.com/office/officeart/2005/8/layout/radial5"/>
    <dgm:cxn modelId="{27B3416F-8B8D-4AA4-9EEA-49D5B3A4FEDC}" type="presOf" srcId="{957BF0EE-252C-43BF-B155-55FFD69337FA}" destId="{0E7AF249-AB2E-4309-BB32-358DD4E596BE}" srcOrd="0" destOrd="0" presId="urn:microsoft.com/office/officeart/2005/8/layout/radial5"/>
    <dgm:cxn modelId="{DD1F7206-36DF-4D32-9A0A-92BB87902996}" type="presOf" srcId="{587AF482-B3A7-405B-9E49-14E166ED86A8}" destId="{F8680D54-ACDF-42EE-93CA-AF6D1D892D0D}" srcOrd="1" destOrd="0" presId="urn:microsoft.com/office/officeart/2005/8/layout/radial5"/>
    <dgm:cxn modelId="{D50C7897-7F90-4501-8351-146315DE0BC0}" type="presOf" srcId="{A5E90BE4-855E-49AF-BD45-10A2FB5190E0}" destId="{F2F7A589-54F3-43C3-B1BA-6A6A6157434E}" srcOrd="0" destOrd="0" presId="urn:microsoft.com/office/officeart/2005/8/layout/radial5"/>
    <dgm:cxn modelId="{06FD2182-82EE-4637-BE2B-B2481C5EF03E}" type="presOf" srcId="{58E29D80-9532-4494-9C6B-E56BB54DCC6C}" destId="{70A27BD2-32CF-4373-8EDC-8DEEB2A6E74C}" srcOrd="0" destOrd="0" presId="urn:microsoft.com/office/officeart/2005/8/layout/radial5"/>
    <dgm:cxn modelId="{27624D05-EB1A-424B-95BE-1EEF228533B0}" srcId="{58E29D80-9532-4494-9C6B-E56BB54DCC6C}" destId="{207BEEFB-605E-42F4-8A2A-109B8750F8A3}" srcOrd="2" destOrd="0" parTransId="{7BF317B0-680D-4EE7-B92E-B8A9CDFBF1EA}" sibTransId="{5090DE55-77E0-4DC7-B8A1-0265C3C07EF4}"/>
    <dgm:cxn modelId="{234111B1-3566-493E-88BA-EE1F5DC906B5}" type="presOf" srcId="{BB123CDE-700C-43F1-AA65-870D9DB25BC4}" destId="{A4D3DB14-3AC4-412F-93E0-8FBB275A9C7C}" srcOrd="1" destOrd="0" presId="urn:microsoft.com/office/officeart/2005/8/layout/radial5"/>
    <dgm:cxn modelId="{76DB70E9-453F-4ABB-83E2-4602E9D6CC0E}" srcId="{58E29D80-9532-4494-9C6B-E56BB54DCC6C}" destId="{539A98C0-BA9E-431C-8DDE-BBE5D00A5188}" srcOrd="7" destOrd="0" parTransId="{BB123CDE-700C-43F1-AA65-870D9DB25BC4}" sibTransId="{1C22CAA9-E859-4F1C-9105-E4F354B47795}"/>
    <dgm:cxn modelId="{2F5555F5-8AD4-4F00-A8E9-629966BC1511}" srcId="{A5E90BE4-855E-49AF-BD45-10A2FB5190E0}" destId="{F9C29DBA-1582-40EF-8603-C4DD6C81D66B}" srcOrd="3" destOrd="0" parTransId="{F59B5D8C-15F1-4EFA-AAE4-69B260A01389}" sibTransId="{B4599442-7A93-4007-9F9B-5FA42D49C86C}"/>
    <dgm:cxn modelId="{878CEA04-0E2A-48D9-B34D-11B1BAB6DC35}" type="presOf" srcId="{0CFE10D4-6323-462A-B811-4A92AA7548D6}" destId="{3061C2BF-17E9-452A-9930-FF862494483E}" srcOrd="1" destOrd="0" presId="urn:microsoft.com/office/officeart/2005/8/layout/radial5"/>
    <dgm:cxn modelId="{5C863833-18C3-41ED-96DF-E1735A275A6E}" srcId="{58E29D80-9532-4494-9C6B-E56BB54DCC6C}" destId="{D23B5EB3-EB79-4602-8F44-651A5A2C28FF}" srcOrd="0" destOrd="0" parTransId="{0D669EB1-03E7-4E9D-BADE-284F570FFFA4}" sibTransId="{700BAA75-EE21-4BDC-8B22-DEB855FA7CE1}"/>
    <dgm:cxn modelId="{BA0A3DB0-3723-46AD-AD50-0C9A0FFF3B29}" srcId="{58E29D80-9532-4494-9C6B-E56BB54DCC6C}" destId="{085CC84C-2DD2-4B92-A3DC-218971A0D10C}" srcOrd="1" destOrd="0" parTransId="{0CFE10D4-6323-462A-B811-4A92AA7548D6}" sibTransId="{7BAD1085-ABCA-4AD2-893B-14F8F6A3DEAD}"/>
    <dgm:cxn modelId="{8CD49D9C-C1A7-4647-B714-C1095C5385CA}" srcId="{A5E90BE4-855E-49AF-BD45-10A2FB5190E0}" destId="{89FE2E53-D353-470B-9793-98199AD18B68}" srcOrd="2" destOrd="0" parTransId="{7555AE58-1C6F-4575-8B08-42A57B33D335}" sibTransId="{9A3B3385-00B6-439D-A3C0-FB5ECE7E545B}"/>
    <dgm:cxn modelId="{A7BFAF3E-FA48-4924-9B92-01BB198E9114}" srcId="{A5E90BE4-855E-49AF-BD45-10A2FB5190E0}" destId="{58E29D80-9532-4494-9C6B-E56BB54DCC6C}" srcOrd="0" destOrd="0" parTransId="{4BFB4FF4-C83F-4AA1-90F8-2A0AC45AA4DF}" sibTransId="{3B083621-65DB-4F0E-AD5B-CF4767BAB835}"/>
    <dgm:cxn modelId="{883890EF-7DCF-4E52-89E0-3D4696E4158C}" type="presOf" srcId="{4854FFFB-40CD-4991-B422-AF4BD0BD61C6}" destId="{CB484398-2767-4D88-A1C9-A4A00DFE76F5}" srcOrd="0" destOrd="0" presId="urn:microsoft.com/office/officeart/2005/8/layout/radial5"/>
    <dgm:cxn modelId="{309CCF39-4E7B-4A11-944C-8DF27DD8CC3D}" type="presOf" srcId="{BB123CDE-700C-43F1-AA65-870D9DB25BC4}" destId="{64CAE7CC-5C47-4693-8108-28DA6274B4B3}" srcOrd="0" destOrd="0" presId="urn:microsoft.com/office/officeart/2005/8/layout/radial5"/>
    <dgm:cxn modelId="{6F6CAB8F-550F-41FD-950F-D3A6CF262CA8}" type="presOf" srcId="{7BF317B0-680D-4EE7-B92E-B8A9CDFBF1EA}" destId="{BE73FDDA-E01C-4E49-8919-3F6CBBE66296}" srcOrd="0" destOrd="0" presId="urn:microsoft.com/office/officeart/2005/8/layout/radial5"/>
    <dgm:cxn modelId="{ABEE13EF-6E80-48B2-83CC-437B1D867A26}" type="presParOf" srcId="{F2F7A589-54F3-43C3-B1BA-6A6A6157434E}" destId="{70A27BD2-32CF-4373-8EDC-8DEEB2A6E74C}" srcOrd="0" destOrd="0" presId="urn:microsoft.com/office/officeart/2005/8/layout/radial5"/>
    <dgm:cxn modelId="{AC21EF02-18AD-411C-8CA0-9BDCDACCA4EE}" type="presParOf" srcId="{F2F7A589-54F3-43C3-B1BA-6A6A6157434E}" destId="{8386C79F-ECBD-4896-A297-E724D6273AA2}" srcOrd="1" destOrd="0" presId="urn:microsoft.com/office/officeart/2005/8/layout/radial5"/>
    <dgm:cxn modelId="{8E938ECE-D1F4-4C0E-B3E7-3BB74E821A36}" type="presParOf" srcId="{8386C79F-ECBD-4896-A297-E724D6273AA2}" destId="{A6F33183-F835-4B42-BC25-7AEAFD003E4E}" srcOrd="0" destOrd="0" presId="urn:microsoft.com/office/officeart/2005/8/layout/radial5"/>
    <dgm:cxn modelId="{CF79E057-1DDE-449E-812E-5CA36550C9EE}" type="presParOf" srcId="{F2F7A589-54F3-43C3-B1BA-6A6A6157434E}" destId="{007951E8-DEAB-4C8C-87C4-62566AE60E33}" srcOrd="2" destOrd="0" presId="urn:microsoft.com/office/officeart/2005/8/layout/radial5"/>
    <dgm:cxn modelId="{D01397DF-F572-43C3-9F59-77885ADBBC34}" type="presParOf" srcId="{F2F7A589-54F3-43C3-B1BA-6A6A6157434E}" destId="{D97CCB85-C00A-4250-8B58-78E3C01897E5}" srcOrd="3" destOrd="0" presId="urn:microsoft.com/office/officeart/2005/8/layout/radial5"/>
    <dgm:cxn modelId="{5EC16744-E2A4-4C76-97CC-624B7E534D2B}" type="presParOf" srcId="{D97CCB85-C00A-4250-8B58-78E3C01897E5}" destId="{3061C2BF-17E9-452A-9930-FF862494483E}" srcOrd="0" destOrd="0" presId="urn:microsoft.com/office/officeart/2005/8/layout/radial5"/>
    <dgm:cxn modelId="{526BB9B6-E0B1-41BD-9DC0-D7424578D44F}" type="presParOf" srcId="{F2F7A589-54F3-43C3-B1BA-6A6A6157434E}" destId="{95858EA3-3B67-4D5F-A2C5-A609BD2E3A0F}" srcOrd="4" destOrd="0" presId="urn:microsoft.com/office/officeart/2005/8/layout/radial5"/>
    <dgm:cxn modelId="{3BD7B6EB-8D6D-4462-A756-B70E09476F43}" type="presParOf" srcId="{F2F7A589-54F3-43C3-B1BA-6A6A6157434E}" destId="{BE73FDDA-E01C-4E49-8919-3F6CBBE66296}" srcOrd="5" destOrd="0" presId="urn:microsoft.com/office/officeart/2005/8/layout/radial5"/>
    <dgm:cxn modelId="{EF30BD32-1600-41D4-BD3E-1BF8BBD24F02}" type="presParOf" srcId="{BE73FDDA-E01C-4E49-8919-3F6CBBE66296}" destId="{08942EA2-8D2A-4291-987B-B0035A963086}" srcOrd="0" destOrd="0" presId="urn:microsoft.com/office/officeart/2005/8/layout/radial5"/>
    <dgm:cxn modelId="{82C52176-1136-4A71-BAE9-4657727508B3}" type="presParOf" srcId="{F2F7A589-54F3-43C3-B1BA-6A6A6157434E}" destId="{9049C354-7388-46A6-B904-A2FA758E6FF9}" srcOrd="6" destOrd="0" presId="urn:microsoft.com/office/officeart/2005/8/layout/radial5"/>
    <dgm:cxn modelId="{8DB09706-4C66-49E5-A74A-FC3C3D6DF705}" type="presParOf" srcId="{F2F7A589-54F3-43C3-B1BA-6A6A6157434E}" destId="{0E7AF249-AB2E-4309-BB32-358DD4E596BE}" srcOrd="7" destOrd="0" presId="urn:microsoft.com/office/officeart/2005/8/layout/radial5"/>
    <dgm:cxn modelId="{7C336F54-00E7-48D0-9584-32149B317357}" type="presParOf" srcId="{0E7AF249-AB2E-4309-BB32-358DD4E596BE}" destId="{0B183055-F0FE-4046-81D3-F7FEF55A9E91}" srcOrd="0" destOrd="0" presId="urn:microsoft.com/office/officeart/2005/8/layout/radial5"/>
    <dgm:cxn modelId="{A630C5EF-7BF1-4F5A-A96D-27BDC2E01F24}" type="presParOf" srcId="{F2F7A589-54F3-43C3-B1BA-6A6A6157434E}" destId="{423C14C6-C6EA-4919-B215-811F2165A579}" srcOrd="8" destOrd="0" presId="urn:microsoft.com/office/officeart/2005/8/layout/radial5"/>
    <dgm:cxn modelId="{96299EDC-D16C-40B3-98E9-8DCD3B5831B8}" type="presParOf" srcId="{F2F7A589-54F3-43C3-B1BA-6A6A6157434E}" destId="{059DD29D-B208-40F6-A62B-A549281099A1}" srcOrd="9" destOrd="0" presId="urn:microsoft.com/office/officeart/2005/8/layout/radial5"/>
    <dgm:cxn modelId="{B10EC5AB-CF44-4B01-8ABB-7D45C067DBC3}" type="presParOf" srcId="{059DD29D-B208-40F6-A62B-A549281099A1}" destId="{91367A4F-38BA-4BEF-8347-221B921F7D93}" srcOrd="0" destOrd="0" presId="urn:microsoft.com/office/officeart/2005/8/layout/radial5"/>
    <dgm:cxn modelId="{DF6F8F8A-F47D-4D1D-A70E-868253BED973}" type="presParOf" srcId="{F2F7A589-54F3-43C3-B1BA-6A6A6157434E}" destId="{DCA7424F-57BC-4FEC-ABC6-66AAD08C1ABF}" srcOrd="10" destOrd="0" presId="urn:microsoft.com/office/officeart/2005/8/layout/radial5"/>
    <dgm:cxn modelId="{4F7D95C1-78A2-4DEC-9D69-0B45B037C903}" type="presParOf" srcId="{F2F7A589-54F3-43C3-B1BA-6A6A6157434E}" destId="{3EF3C746-A9F3-4899-8D8C-7C8CF0773C4A}" srcOrd="11" destOrd="0" presId="urn:microsoft.com/office/officeart/2005/8/layout/radial5"/>
    <dgm:cxn modelId="{9ED90113-E141-4074-96F6-79FBEFE45F05}" type="presParOf" srcId="{3EF3C746-A9F3-4899-8D8C-7C8CF0773C4A}" destId="{F8680D54-ACDF-42EE-93CA-AF6D1D892D0D}" srcOrd="0" destOrd="0" presId="urn:microsoft.com/office/officeart/2005/8/layout/radial5"/>
    <dgm:cxn modelId="{7DBEBCA5-C116-4454-926A-54FFFBA374C7}" type="presParOf" srcId="{F2F7A589-54F3-43C3-B1BA-6A6A6157434E}" destId="{CB484398-2767-4D88-A1C9-A4A00DFE76F5}" srcOrd="12" destOrd="0" presId="urn:microsoft.com/office/officeart/2005/8/layout/radial5"/>
    <dgm:cxn modelId="{C10871F8-B96F-41CD-AD38-00137230EAF4}" type="presParOf" srcId="{F2F7A589-54F3-43C3-B1BA-6A6A6157434E}" destId="{0735E052-0163-45C6-B5B1-5A8BE9D27AB1}" srcOrd="13" destOrd="0" presId="urn:microsoft.com/office/officeart/2005/8/layout/radial5"/>
    <dgm:cxn modelId="{9D0B87F3-0154-4F73-B662-C2A9AF5B400B}" type="presParOf" srcId="{0735E052-0163-45C6-B5B1-5A8BE9D27AB1}" destId="{62697A4B-3089-4C57-98B5-A6FCD6812F25}" srcOrd="0" destOrd="0" presId="urn:microsoft.com/office/officeart/2005/8/layout/radial5"/>
    <dgm:cxn modelId="{51EBD535-7302-4F52-974D-DC6BA3B6AEC0}" type="presParOf" srcId="{F2F7A589-54F3-43C3-B1BA-6A6A6157434E}" destId="{0B9D07E5-A132-43CE-9A1D-19E802C0BBC1}" srcOrd="14" destOrd="0" presId="urn:microsoft.com/office/officeart/2005/8/layout/radial5"/>
    <dgm:cxn modelId="{AFF58595-F1C2-42BF-88A8-FB7A69046351}" type="presParOf" srcId="{F2F7A589-54F3-43C3-B1BA-6A6A6157434E}" destId="{64CAE7CC-5C47-4693-8108-28DA6274B4B3}" srcOrd="15" destOrd="0" presId="urn:microsoft.com/office/officeart/2005/8/layout/radial5"/>
    <dgm:cxn modelId="{40BB6A5C-5C45-4396-99B9-A61C949D49E6}" type="presParOf" srcId="{64CAE7CC-5C47-4693-8108-28DA6274B4B3}" destId="{A4D3DB14-3AC4-412F-93E0-8FBB275A9C7C}" srcOrd="0" destOrd="0" presId="urn:microsoft.com/office/officeart/2005/8/layout/radial5"/>
    <dgm:cxn modelId="{9C32BA78-675B-449D-991D-18F5278C529E}" type="presParOf" srcId="{F2F7A589-54F3-43C3-B1BA-6A6A6157434E}" destId="{B922859E-05D4-41CC-BFA2-313385688928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27BD2-32CF-4373-8EDC-8DEEB2A6E74C}">
      <dsp:nvSpPr>
        <dsp:cNvPr id="0" name=""/>
        <dsp:cNvSpPr/>
      </dsp:nvSpPr>
      <dsp:spPr>
        <a:xfrm>
          <a:off x="3776476" y="2044558"/>
          <a:ext cx="2973279" cy="1380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Олжас</a:t>
          </a:r>
          <a:r>
            <a:rPr lang="ru-RU" sz="2800" b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Сулейменов</a:t>
          </a:r>
        </a:p>
      </dsp:txBody>
      <dsp:txXfrm>
        <a:off x="4211903" y="2246658"/>
        <a:ext cx="2102425" cy="975826"/>
      </dsp:txXfrm>
    </dsp:sp>
    <dsp:sp modelId="{8386C79F-ECBD-4896-A297-E724D6273AA2}">
      <dsp:nvSpPr>
        <dsp:cNvPr id="0" name=""/>
        <dsp:cNvSpPr/>
      </dsp:nvSpPr>
      <dsp:spPr>
        <a:xfrm rot="16200000">
          <a:off x="5051260" y="1422217"/>
          <a:ext cx="423711" cy="46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114817" y="1579616"/>
        <a:ext cx="296598" cy="281524"/>
      </dsp:txXfrm>
    </dsp:sp>
    <dsp:sp modelId="{007951E8-DEAB-4C8C-87C4-62566AE60E33}">
      <dsp:nvSpPr>
        <dsp:cNvPr id="0" name=""/>
        <dsp:cNvSpPr/>
      </dsp:nvSpPr>
      <dsp:spPr>
        <a:xfrm>
          <a:off x="4642104" y="3079"/>
          <a:ext cx="1242023" cy="124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4823994" y="184969"/>
        <a:ext cx="878243" cy="878243"/>
      </dsp:txXfrm>
    </dsp:sp>
    <dsp:sp modelId="{D97CCB85-C00A-4250-8B58-78E3C01897E5}">
      <dsp:nvSpPr>
        <dsp:cNvPr id="0" name=""/>
        <dsp:cNvSpPr/>
      </dsp:nvSpPr>
      <dsp:spPr>
        <a:xfrm rot="18865296">
          <a:off x="5987288" y="1366537"/>
          <a:ext cx="773201" cy="46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008407" y="1510646"/>
        <a:ext cx="632439" cy="281524"/>
      </dsp:txXfrm>
    </dsp:sp>
    <dsp:sp modelId="{95858EA3-3B67-4D5F-A2C5-A609BD2E3A0F}">
      <dsp:nvSpPr>
        <dsp:cNvPr id="0" name=""/>
        <dsp:cNvSpPr/>
      </dsp:nvSpPr>
      <dsp:spPr>
        <a:xfrm>
          <a:off x="6713415" y="0"/>
          <a:ext cx="1242023" cy="124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6895305" y="181890"/>
        <a:ext cx="878243" cy="878243"/>
      </dsp:txXfrm>
    </dsp:sp>
    <dsp:sp modelId="{BE73FDDA-E01C-4E49-8919-3F6CBBE66296}">
      <dsp:nvSpPr>
        <dsp:cNvPr id="0" name=""/>
        <dsp:cNvSpPr/>
      </dsp:nvSpPr>
      <dsp:spPr>
        <a:xfrm rot="21230046">
          <a:off x="6893661" y="2299744"/>
          <a:ext cx="445607" cy="46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894048" y="2400765"/>
        <a:ext cx="311925" cy="281524"/>
      </dsp:txXfrm>
    </dsp:sp>
    <dsp:sp modelId="{9049C354-7388-46A6-B904-A2FA758E6FF9}">
      <dsp:nvSpPr>
        <dsp:cNvPr id="0" name=""/>
        <dsp:cNvSpPr/>
      </dsp:nvSpPr>
      <dsp:spPr>
        <a:xfrm>
          <a:off x="7543363" y="1800129"/>
          <a:ext cx="1242023" cy="124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7725253" y="1982019"/>
        <a:ext cx="878243" cy="878243"/>
      </dsp:txXfrm>
    </dsp:sp>
    <dsp:sp modelId="{0E7AF249-AB2E-4309-BB32-358DD4E596BE}">
      <dsp:nvSpPr>
        <dsp:cNvPr id="0" name=""/>
        <dsp:cNvSpPr/>
      </dsp:nvSpPr>
      <dsp:spPr>
        <a:xfrm rot="1936940">
          <a:off x="6310095" y="3353889"/>
          <a:ext cx="609430" cy="46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320974" y="3410141"/>
        <a:ext cx="468668" cy="281524"/>
      </dsp:txXfrm>
    </dsp:sp>
    <dsp:sp modelId="{423C14C6-C6EA-4919-B215-811F2165A579}">
      <dsp:nvSpPr>
        <dsp:cNvPr id="0" name=""/>
        <dsp:cNvSpPr/>
      </dsp:nvSpPr>
      <dsp:spPr>
        <a:xfrm>
          <a:off x="7019465" y="3615438"/>
          <a:ext cx="1242023" cy="124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7201355" y="3797328"/>
        <a:ext cx="878243" cy="878243"/>
      </dsp:txXfrm>
    </dsp:sp>
    <dsp:sp modelId="{059DD29D-B208-40F6-A62B-A549281099A1}">
      <dsp:nvSpPr>
        <dsp:cNvPr id="0" name=""/>
        <dsp:cNvSpPr/>
      </dsp:nvSpPr>
      <dsp:spPr>
        <a:xfrm rot="5075514">
          <a:off x="5205268" y="3460381"/>
          <a:ext cx="297541" cy="46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245693" y="3509791"/>
        <a:ext cx="208279" cy="281524"/>
      </dsp:txXfrm>
    </dsp:sp>
    <dsp:sp modelId="{DCA7424F-57BC-4FEC-ABC6-66AAD08C1ABF}">
      <dsp:nvSpPr>
        <dsp:cNvPr id="0" name=""/>
        <dsp:cNvSpPr/>
      </dsp:nvSpPr>
      <dsp:spPr>
        <a:xfrm>
          <a:off x="4735338" y="3980668"/>
          <a:ext cx="1409075" cy="124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4941692" y="4162558"/>
        <a:ext cx="996367" cy="878243"/>
      </dsp:txXfrm>
    </dsp:sp>
    <dsp:sp modelId="{3EF3C746-A9F3-4899-8D8C-7C8CF0773C4A}">
      <dsp:nvSpPr>
        <dsp:cNvPr id="0" name=""/>
        <dsp:cNvSpPr/>
      </dsp:nvSpPr>
      <dsp:spPr>
        <a:xfrm rot="8475718">
          <a:off x="3882383" y="3397386"/>
          <a:ext cx="524184" cy="46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007662" y="3447186"/>
        <a:ext cx="383422" cy="281524"/>
      </dsp:txXfrm>
    </dsp:sp>
    <dsp:sp modelId="{CB484398-2767-4D88-A1C9-A4A00DFE76F5}">
      <dsp:nvSpPr>
        <dsp:cNvPr id="0" name=""/>
        <dsp:cNvSpPr/>
      </dsp:nvSpPr>
      <dsp:spPr>
        <a:xfrm>
          <a:off x="2641765" y="3718314"/>
          <a:ext cx="1242023" cy="124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2823655" y="3900204"/>
        <a:ext cx="878243" cy="878243"/>
      </dsp:txXfrm>
    </dsp:sp>
    <dsp:sp modelId="{0735E052-0163-45C6-B5B1-5A8BE9D27AB1}">
      <dsp:nvSpPr>
        <dsp:cNvPr id="0" name=""/>
        <dsp:cNvSpPr/>
      </dsp:nvSpPr>
      <dsp:spPr>
        <a:xfrm rot="10943667">
          <a:off x="3328814" y="2425789"/>
          <a:ext cx="320766" cy="46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425002" y="2521641"/>
        <a:ext cx="224536" cy="281524"/>
      </dsp:txXfrm>
    </dsp:sp>
    <dsp:sp modelId="{0B9D07E5-A132-43CE-9A1D-19E802C0BBC1}">
      <dsp:nvSpPr>
        <dsp:cNvPr id="0" name=""/>
        <dsp:cNvSpPr/>
      </dsp:nvSpPr>
      <dsp:spPr>
        <a:xfrm>
          <a:off x="1936300" y="2000415"/>
          <a:ext cx="1242023" cy="124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2118190" y="2182305"/>
        <a:ext cx="878243" cy="878243"/>
      </dsp:txXfrm>
    </dsp:sp>
    <dsp:sp modelId="{64CAE7CC-5C47-4693-8108-28DA6274B4B3}">
      <dsp:nvSpPr>
        <dsp:cNvPr id="0" name=""/>
        <dsp:cNvSpPr/>
      </dsp:nvSpPr>
      <dsp:spPr>
        <a:xfrm rot="13605230">
          <a:off x="3824693" y="1368608"/>
          <a:ext cx="748579" cy="46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943294" y="1513717"/>
        <a:ext cx="607817" cy="281524"/>
      </dsp:txXfrm>
    </dsp:sp>
    <dsp:sp modelId="{B922859E-05D4-41CC-BFA2-313385688928}">
      <dsp:nvSpPr>
        <dsp:cNvPr id="0" name=""/>
        <dsp:cNvSpPr/>
      </dsp:nvSpPr>
      <dsp:spPr>
        <a:xfrm>
          <a:off x="2654132" y="0"/>
          <a:ext cx="1242023" cy="124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2836022" y="181890"/>
        <a:ext cx="878243" cy="878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27BD2-32CF-4373-8EDC-8DEEB2A6E74C}">
      <dsp:nvSpPr>
        <dsp:cNvPr id="0" name=""/>
        <dsp:cNvSpPr/>
      </dsp:nvSpPr>
      <dsp:spPr>
        <a:xfrm>
          <a:off x="3358547" y="2168465"/>
          <a:ext cx="3871916" cy="1462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Олжас</a:t>
          </a:r>
          <a:r>
            <a:rPr lang="ru-RU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Сулейменов</a:t>
          </a:r>
        </a:p>
      </dsp:txBody>
      <dsp:txXfrm>
        <a:off x="3925576" y="2382615"/>
        <a:ext cx="2737858" cy="1034008"/>
      </dsp:txXfrm>
    </dsp:sp>
    <dsp:sp modelId="{8386C79F-ECBD-4896-A297-E724D6273AA2}">
      <dsp:nvSpPr>
        <dsp:cNvPr id="0" name=""/>
        <dsp:cNvSpPr/>
      </dsp:nvSpPr>
      <dsp:spPr>
        <a:xfrm rot="16198501">
          <a:off x="5119571" y="1600548"/>
          <a:ext cx="348951" cy="497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171936" y="1752327"/>
        <a:ext cx="244266" cy="298311"/>
      </dsp:txXfrm>
    </dsp:sp>
    <dsp:sp modelId="{007951E8-DEAB-4C8C-87C4-62566AE60E33}">
      <dsp:nvSpPr>
        <dsp:cNvPr id="0" name=""/>
        <dsp:cNvSpPr/>
      </dsp:nvSpPr>
      <dsp:spPr>
        <a:xfrm>
          <a:off x="4471459" y="193987"/>
          <a:ext cx="1644307" cy="131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Геолог</a:t>
          </a:r>
        </a:p>
      </dsp:txBody>
      <dsp:txXfrm>
        <a:off x="4712262" y="386722"/>
        <a:ext cx="1162701" cy="930608"/>
      </dsp:txXfrm>
    </dsp:sp>
    <dsp:sp modelId="{D97CCB85-C00A-4250-8B58-78E3C01897E5}">
      <dsp:nvSpPr>
        <dsp:cNvPr id="0" name=""/>
        <dsp:cNvSpPr/>
      </dsp:nvSpPr>
      <dsp:spPr>
        <a:xfrm rot="19252917">
          <a:off x="6231914" y="1652569"/>
          <a:ext cx="580804" cy="497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248631" y="1799058"/>
        <a:ext cx="431649" cy="298311"/>
      </dsp:txXfrm>
    </dsp:sp>
    <dsp:sp modelId="{95858EA3-3B67-4D5F-A2C5-A609BD2E3A0F}">
      <dsp:nvSpPr>
        <dsp:cNvPr id="0" name=""/>
        <dsp:cNvSpPr/>
      </dsp:nvSpPr>
      <dsp:spPr>
        <a:xfrm>
          <a:off x="6482186" y="350875"/>
          <a:ext cx="2274669" cy="131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Писатель</a:t>
          </a:r>
        </a:p>
      </dsp:txBody>
      <dsp:txXfrm>
        <a:off x="6815304" y="543610"/>
        <a:ext cx="1608433" cy="930608"/>
      </dsp:txXfrm>
    </dsp:sp>
    <dsp:sp modelId="{BE73FDDA-E01C-4E49-8919-3F6CBBE66296}">
      <dsp:nvSpPr>
        <dsp:cNvPr id="0" name=""/>
        <dsp:cNvSpPr/>
      </dsp:nvSpPr>
      <dsp:spPr>
        <a:xfrm rot="21370730">
          <a:off x="7336774" y="2503634"/>
          <a:ext cx="328990" cy="497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7336884" y="2606360"/>
        <a:ext cx="230293" cy="298311"/>
      </dsp:txXfrm>
    </dsp:sp>
    <dsp:sp modelId="{9049C354-7388-46A6-B904-A2FA758E6FF9}">
      <dsp:nvSpPr>
        <dsp:cNvPr id="0" name=""/>
        <dsp:cNvSpPr/>
      </dsp:nvSpPr>
      <dsp:spPr>
        <a:xfrm>
          <a:off x="7811638" y="1993938"/>
          <a:ext cx="2381153" cy="131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Этнограф</a:t>
          </a:r>
        </a:p>
      </dsp:txBody>
      <dsp:txXfrm>
        <a:off x="8160350" y="2186673"/>
        <a:ext cx="1683729" cy="930608"/>
      </dsp:txXfrm>
    </dsp:sp>
    <dsp:sp modelId="{0E7AF249-AB2E-4309-BB32-358DD4E596BE}">
      <dsp:nvSpPr>
        <dsp:cNvPr id="0" name=""/>
        <dsp:cNvSpPr/>
      </dsp:nvSpPr>
      <dsp:spPr>
        <a:xfrm rot="1443379">
          <a:off x="6680266" y="3359660"/>
          <a:ext cx="403308" cy="497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685520" y="3434437"/>
        <a:ext cx="282316" cy="298311"/>
      </dsp:txXfrm>
    </dsp:sp>
    <dsp:sp modelId="{423C14C6-C6EA-4919-B215-811F2165A579}">
      <dsp:nvSpPr>
        <dsp:cNvPr id="0" name=""/>
        <dsp:cNvSpPr/>
      </dsp:nvSpPr>
      <dsp:spPr>
        <a:xfrm>
          <a:off x="6873832" y="3557783"/>
          <a:ext cx="2738218" cy="131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Тюрколог</a:t>
          </a:r>
        </a:p>
      </dsp:txBody>
      <dsp:txXfrm>
        <a:off x="7274835" y="3750518"/>
        <a:ext cx="1936212" cy="930608"/>
      </dsp:txXfrm>
    </dsp:sp>
    <dsp:sp modelId="{059DD29D-B208-40F6-A62B-A549281099A1}">
      <dsp:nvSpPr>
        <dsp:cNvPr id="0" name=""/>
        <dsp:cNvSpPr/>
      </dsp:nvSpPr>
      <dsp:spPr>
        <a:xfrm rot="4832271">
          <a:off x="5321189" y="3625873"/>
          <a:ext cx="271575" cy="497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355228" y="3685128"/>
        <a:ext cx="190103" cy="298311"/>
      </dsp:txXfrm>
    </dsp:sp>
    <dsp:sp modelId="{DCA7424F-57BC-4FEC-ABC6-66AAD08C1ABF}">
      <dsp:nvSpPr>
        <dsp:cNvPr id="0" name=""/>
        <dsp:cNvSpPr/>
      </dsp:nvSpPr>
      <dsp:spPr>
        <a:xfrm>
          <a:off x="4347631" y="4132293"/>
          <a:ext cx="2523974" cy="131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Литературовед</a:t>
          </a:r>
        </a:p>
      </dsp:txBody>
      <dsp:txXfrm>
        <a:off x="4717258" y="4325028"/>
        <a:ext cx="1784720" cy="930608"/>
      </dsp:txXfrm>
    </dsp:sp>
    <dsp:sp modelId="{3EF3C746-A9F3-4899-8D8C-7C8CF0773C4A}">
      <dsp:nvSpPr>
        <dsp:cNvPr id="0" name=""/>
        <dsp:cNvSpPr/>
      </dsp:nvSpPr>
      <dsp:spPr>
        <a:xfrm rot="8784693">
          <a:off x="3798879" y="3502603"/>
          <a:ext cx="426680" cy="497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916197" y="3566633"/>
        <a:ext cx="298676" cy="298311"/>
      </dsp:txXfrm>
    </dsp:sp>
    <dsp:sp modelId="{CB484398-2767-4D88-A1C9-A4A00DFE76F5}">
      <dsp:nvSpPr>
        <dsp:cNvPr id="0" name=""/>
        <dsp:cNvSpPr/>
      </dsp:nvSpPr>
      <dsp:spPr>
        <a:xfrm>
          <a:off x="1767982" y="3820782"/>
          <a:ext cx="2297187" cy="131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Политик</a:t>
          </a:r>
        </a:p>
      </dsp:txBody>
      <dsp:txXfrm>
        <a:off x="2104397" y="4013517"/>
        <a:ext cx="1624357" cy="930608"/>
      </dsp:txXfrm>
    </dsp:sp>
    <dsp:sp modelId="{0735E052-0163-45C6-B5B1-5A8BE9D27AB1}">
      <dsp:nvSpPr>
        <dsp:cNvPr id="0" name=""/>
        <dsp:cNvSpPr/>
      </dsp:nvSpPr>
      <dsp:spPr>
        <a:xfrm rot="10730826">
          <a:off x="3096592" y="2693376"/>
          <a:ext cx="187077" cy="497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152709" y="2792248"/>
        <a:ext cx="130954" cy="298311"/>
      </dsp:txXfrm>
    </dsp:sp>
    <dsp:sp modelId="{0B9D07E5-A132-43CE-9A1D-19E802C0BBC1}">
      <dsp:nvSpPr>
        <dsp:cNvPr id="0" name=""/>
        <dsp:cNvSpPr/>
      </dsp:nvSpPr>
      <dsp:spPr>
        <a:xfrm>
          <a:off x="247811" y="2338502"/>
          <a:ext cx="2761894" cy="1269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Кино-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драматург</a:t>
          </a:r>
        </a:p>
      </dsp:txBody>
      <dsp:txXfrm>
        <a:off x="652281" y="2524457"/>
        <a:ext cx="1952954" cy="897868"/>
      </dsp:txXfrm>
    </dsp:sp>
    <dsp:sp modelId="{64CAE7CC-5C47-4693-8108-28DA6274B4B3}">
      <dsp:nvSpPr>
        <dsp:cNvPr id="0" name=""/>
        <dsp:cNvSpPr/>
      </dsp:nvSpPr>
      <dsp:spPr>
        <a:xfrm rot="13196534">
          <a:off x="3777017" y="1631730"/>
          <a:ext cx="600495" cy="497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908772" y="1779047"/>
        <a:ext cx="451340" cy="298311"/>
      </dsp:txXfrm>
    </dsp:sp>
    <dsp:sp modelId="{B922859E-05D4-41CC-BFA2-313385688928}">
      <dsp:nvSpPr>
        <dsp:cNvPr id="0" name=""/>
        <dsp:cNvSpPr/>
      </dsp:nvSpPr>
      <dsp:spPr>
        <a:xfrm>
          <a:off x="2131946" y="350875"/>
          <a:ext cx="1809370" cy="131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Поэт</a:t>
          </a:r>
        </a:p>
      </dsp:txBody>
      <dsp:txXfrm>
        <a:off x="2396922" y="543610"/>
        <a:ext cx="1279418" cy="930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11C3B-A485-4C10-9002-991D0118233F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7BA1C-78B2-4CCB-9162-EC5CEC46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5D83B-4D48-4206-9C56-8C2BBA2A6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FE9E9D-5BD4-48F9-9640-102964DDD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1BCD1-A435-47B5-A253-0D67021C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CE556-F233-4858-90E1-2E8EC850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DBF9C2-3771-4C7A-AA00-63F99464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521F2-7E24-475D-B083-0E93F706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F91ED4-D223-4701-A656-D1A5553AE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AC6BF-860C-41FD-8A94-66D49656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C49DD3-16D6-42DB-8FF5-4B0A47F3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3785E0-2602-433A-B375-E7BB24B8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1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09AA8C-1F6C-471D-9B55-2D42CDA7D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BCC8A8-9BE2-44D8-A12E-6D6F69185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5FB762-CFD9-4ACA-9C81-8526E6936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6AF73B-3AD7-4362-9048-577EAB8C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DC2BE-05F9-41FF-AE6D-FC472286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3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32821-9B34-4BB4-AC4B-89E1C21F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D2A666-0FB6-4933-A954-E61EEBAD4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A38D6-42BF-48A7-9E2C-7D5D87F9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4997B-6BF1-4EF2-B997-C80705CF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9660A-A549-4FBD-9E79-FD707A44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8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CCA37-6B79-433E-964E-B8A26427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139B1C-11CE-44AF-AAA1-991584B5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6CD87E-00FA-4350-A94F-84FDE047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E81195-8191-4C63-A3F6-809FCE45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1112EA-7350-48E8-96C4-C1D008C5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5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BD2FA-83AB-4F18-8D91-96C3BB48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7B57F-664B-4BAF-8F35-3CEDE9065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DBBD27-4901-4CD1-B9BD-E9375043E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00067C-F4E1-4F69-AFE9-8A926788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1E5440-1B85-47A2-9F7F-EFD134D1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F1BDF1-D745-4C40-85F9-BDF5E746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1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F0C8D-2445-4292-8C33-C2C5A990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359631-6B23-4F07-BF18-6C7B8431C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F7ABDD-0F19-47EE-9457-06DE1BA63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8717E9-F4AD-4C82-B46F-348B580C0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3A879F-03A7-4118-AAA1-08C8A3AD0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74C7DB-F941-48F7-97D2-663974D1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1D4D71-E045-4AF3-A4AE-1C4ECE81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DBB69D-3057-48C1-9AD1-12B7910C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3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73F28-0CEB-45D8-8735-04093EF9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3FD2B9-F7F7-4CD0-9EB5-BB557F78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99673A-1CBD-4FD9-9DCE-DE7EC96D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C20606-E95B-4BF1-91F9-10D06A0D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3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9386BB-C2C3-45CE-A286-A19EE910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811096-640C-4005-9B70-BA0BE4E8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D92723-8D29-406F-A914-F12BA9F3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7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67C81-CA0E-4A39-A43D-B6634E12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A04CA-33D3-4A2D-A96C-AA3C13D7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22634A-0683-4B1E-8BF7-17C32E05A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435493-4DB7-4C76-917B-FC3552B6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319167-F0AF-47C6-8352-F2012ECD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2C5DFA-E7E3-4D16-9FB6-98E8CEAB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5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36A-850F-4BD0-8B3E-658D084D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F76FFA-5FF2-46D8-88D3-0C0968400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2F34CB-09DC-4607-A507-73321A248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63A2B5-7C05-4090-9296-82683A0A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0FC147-B381-4AA2-A4C3-C77A8BCF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58D41A-EC62-4DE3-A636-45A4E52E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1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35B1D-CC9E-411F-8ED9-D4031869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B0E9E5-AA43-4117-93D5-7A462464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64423-6FCE-41B1-B35E-AF3D2922D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5789C-4BC1-4DC0-BF60-2DE011C82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9BF7C-302E-45FF-B536-219650F38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2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1703513" y="2928935"/>
            <a:ext cx="8568951" cy="199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alt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ТЕМА УРОКА: </a:t>
            </a:r>
          </a:p>
          <a:p>
            <a:pPr algn="ctr">
              <a:buClr>
                <a:srgbClr val="000000"/>
              </a:buClr>
            </a:pPr>
            <a:r>
              <a:rPr lang="ru-RU" alt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Олжас</a:t>
            </a:r>
            <a:r>
              <a:rPr lang="ru-RU" alt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Сулейменов «Земля , поклонись Человеку!»</a:t>
            </a:r>
            <a:br>
              <a:rPr lang="ru-RU" alt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Раздел : «Через тернии к звёздам»</a:t>
            </a:r>
          </a:p>
          <a:p>
            <a:pPr algn="ctr">
              <a:buClr>
                <a:srgbClr val="000000"/>
              </a:buClr>
            </a:pPr>
            <a:r>
              <a:rPr lang="en-US" alt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ru-RU" alt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класс с казахским языком обучения</a:t>
            </a:r>
          </a:p>
          <a:p>
            <a:pPr algn="ctr">
              <a:buClr>
                <a:srgbClr val="000000"/>
              </a:buClr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729593" y="6114904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809537" y="6315178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8B14F-D72B-4B03-B7C1-EB001BBF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8A8BE-760E-44C0-83ED-4166C5002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8D95D324-DAFF-43C2-90A6-AC75520A2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43C21F-C326-47EB-92E6-3C3BEB5D398C}"/>
              </a:ext>
            </a:extLst>
          </p:cNvPr>
          <p:cNvSpPr/>
          <p:nvPr/>
        </p:nvSpPr>
        <p:spPr>
          <a:xfrm>
            <a:off x="3791523" y="365125"/>
            <a:ext cx="4608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Ассоциативная    карта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EB5B86E5-E404-4849-B6EA-B02FA4A7A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653370"/>
              </p:ext>
            </p:extLst>
          </p:nvPr>
        </p:nvGraphicFramePr>
        <p:xfrm>
          <a:off x="827568" y="1275328"/>
          <a:ext cx="10526232" cy="546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Объект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5EA29-6402-45A9-BBCD-4DC62A8F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B6452-BB2C-4A72-B6A9-6A14D94F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DBACDEAA-EC47-4B89-843D-4E8018BFE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048B0B-D327-4672-8F15-ADFD09F09ED9}"/>
              </a:ext>
            </a:extLst>
          </p:cNvPr>
          <p:cNvSpPr/>
          <p:nvPr/>
        </p:nvSpPr>
        <p:spPr>
          <a:xfrm>
            <a:off x="3735418" y="365125"/>
            <a:ext cx="4721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Ассоциативная    карта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21A89ED7-EFC3-44F4-A558-3C037E0B4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341306"/>
              </p:ext>
            </p:extLst>
          </p:nvPr>
        </p:nvGraphicFramePr>
        <p:xfrm>
          <a:off x="896679" y="1027906"/>
          <a:ext cx="10398641" cy="579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Объект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5DBC0-2E20-4DD0-B1FB-F40661F8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669E25-AB89-429D-9B0C-E33A6229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C9DCA2AC-D60B-45EE-90F6-921DB5A93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2ADA0A-4858-467F-ADFB-2C08F7105596}"/>
              </a:ext>
            </a:extLst>
          </p:cNvPr>
          <p:cNvSpPr/>
          <p:nvPr/>
        </p:nvSpPr>
        <p:spPr>
          <a:xfrm>
            <a:off x="2342408" y="419427"/>
            <a:ext cx="7507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   по   биографии  О. Сулейменова: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A97EED-9C47-4E65-9148-8B902D66E481}"/>
              </a:ext>
            </a:extLst>
          </p:cNvPr>
          <p:cNvSpPr/>
          <p:nvPr/>
        </p:nvSpPr>
        <p:spPr>
          <a:xfrm>
            <a:off x="530578" y="1398686"/>
            <a:ext cx="1137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1.Где и когда родился О. Сулейменов?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А) в 1945 году в Костанае   В) в 1936 году в Алма-Ате</a:t>
            </a:r>
          </a:p>
          <a:p>
            <a:pPr lvl="0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С) в 1936 году в Кокчетаве Д) в 1945 году в Алма-Ате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Начинает заниматься литературой: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А) в 1955 В) в 1940 С) в 2000  Д) в 1980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Первая  книга  поэта: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А)«Аргамаки» В) «Аз и Я»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С) «Ночь-парижанка» Д) «Повторяя в полдень»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Является лидером международного антиядерного движения: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А) Астана – Нью-Йорк            В) Париж – Актобе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С) Невада – Семипалатинск   Д) Алматы – Москва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С 2001 года представитель Казахстана в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А) ООН   В) НАТО   С) ОБСЕ Д) ЮНЕСКО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2E396-12AD-4277-AB57-FEA52130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D7828-5133-475A-A0D7-D4B46D705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8694EE92-9D5C-4BEF-BBD2-232B7B00A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C7A386-0E18-4789-90FD-80FBAA40E0E1}"/>
              </a:ext>
            </a:extLst>
          </p:cNvPr>
          <p:cNvSpPr/>
          <p:nvPr/>
        </p:nvSpPr>
        <p:spPr>
          <a:xfrm>
            <a:off x="4970531" y="419427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Проверим: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EE5104-1D98-4CAE-867B-5B10A9AC77DF}"/>
              </a:ext>
            </a:extLst>
          </p:cNvPr>
          <p:cNvSpPr/>
          <p:nvPr/>
        </p:nvSpPr>
        <p:spPr>
          <a:xfrm>
            <a:off x="542300" y="860564"/>
            <a:ext cx="101374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1.Где и когда родился О. Сулейменов?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В) в 1936 году в Алма-Ате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2. Начинает заниматься литературой: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А) в 1955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3. Первая  книга  поэта: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А) «Аргамаки»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4. Является лидером международного антиядерного движения: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С) Невада – Семипалатинск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5. С 2002 года представитель Казахстана в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Д) ЮНЕСКО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C4D89-8BA4-4D23-910A-AC4021B9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66985-C3E7-4E11-A25E-12691A550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BAF37ABE-A655-4A38-A4B9-0351886B9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A02B32-F92E-4D32-9EDC-59F80C5D0992}"/>
              </a:ext>
            </a:extLst>
          </p:cNvPr>
          <p:cNvSpPr/>
          <p:nvPr/>
        </p:nvSpPr>
        <p:spPr>
          <a:xfrm>
            <a:off x="5071520" y="365125"/>
            <a:ext cx="20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Запомни!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64E5E4-ADE0-4C85-8CFC-E9D818DD4259}"/>
              </a:ext>
            </a:extLst>
          </p:cNvPr>
          <p:cNvSpPr/>
          <p:nvPr/>
        </p:nvSpPr>
        <p:spPr>
          <a:xfrm>
            <a:off x="1395588" y="2274838"/>
            <a:ext cx="94008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Поэма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-литературный жанр .Крупное по объему стихотворное произведение одного автора.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Поэма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-это повествование о событиях , которые  имеют важнейшее значение  для человека и общества, поэтому так часто воспеваются подвиги и большие дела , яркие   события и превозносится чей-то характер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135EE-AD5B-4ED4-A64E-3576BC82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F75B4E-CC98-410C-8A78-F48D05C9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677E965C-A86D-41D6-A305-C46920A29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9C39A6-3F07-43BE-9E4F-0E55D126B353}"/>
              </a:ext>
            </a:extLst>
          </p:cNvPr>
          <p:cNvSpPr/>
          <p:nvPr/>
        </p:nvSpPr>
        <p:spPr>
          <a:xfrm>
            <a:off x="4229143" y="419427"/>
            <a:ext cx="3733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«Мозговая атака»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5C3162-580B-48BD-A1D1-B1C9CD67F7BD}"/>
              </a:ext>
            </a:extLst>
          </p:cNvPr>
          <p:cNvSpPr/>
          <p:nvPr/>
        </p:nvSpPr>
        <p:spPr>
          <a:xfrm>
            <a:off x="2071510" y="2753060"/>
            <a:ext cx="83932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Какое знаменательное историческое событие        произошло 12 апреля 1961 года?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6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97092-3DFC-482E-881D-354ECF3B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5F2025-9FCF-4A31-8CEB-F5D5CD048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F262A9D6-CA40-4D3B-9423-F7A8DD873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5" name="Picture 4" descr="Гагарин Юрий Алексеевич 9 марта 1934 - 27 марта 1968: биография кратко,  годы жизни, деятельность — История России">
            <a:extLst>
              <a:ext uri="{FF2B5EF4-FFF2-40B4-BE49-F238E27FC236}">
                <a16:creationId xmlns:a16="http://schemas.microsoft.com/office/drawing/2014/main" id="{7CB35556-2FE2-49C8-99CD-13244900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80" y="1429078"/>
            <a:ext cx="3182240" cy="375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645ACA-56B8-4060-9AB8-81CD73EE525A}"/>
              </a:ext>
            </a:extLst>
          </p:cNvPr>
          <p:cNvSpPr/>
          <p:nvPr/>
        </p:nvSpPr>
        <p:spPr>
          <a:xfrm>
            <a:off x="0" y="5277279"/>
            <a:ext cx="12429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Юрий Алексеевич Гагарин - первый космонавт </a:t>
            </a:r>
          </a:p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планеты Земля!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4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7A6AD-9447-4EEE-A03C-33C08D14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85D3B-082D-415B-97DF-191E5856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13BB235E-071F-46F0-B496-7CB3E20D7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5E6794-AEBA-4105-B807-B157E1D775A3}"/>
              </a:ext>
            </a:extLst>
          </p:cNvPr>
          <p:cNvSpPr/>
          <p:nvPr/>
        </p:nvSpPr>
        <p:spPr>
          <a:xfrm>
            <a:off x="745066" y="335408"/>
            <a:ext cx="10080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текст . Сформулируйте   закрытые (однозначные) и  открытые  вопросы к тексту.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982E6D-6689-4608-B6D6-D3994D6EA417}"/>
              </a:ext>
            </a:extLst>
          </p:cNvPr>
          <p:cNvSpPr/>
          <p:nvPr/>
        </p:nvSpPr>
        <p:spPr>
          <a:xfrm>
            <a:off x="587022" y="1652648"/>
            <a:ext cx="10766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Всемирный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 авиации и космонавтики, отмечаемый 12 апреля, неразрывно связан с именем Юрия Гагарина. Первый космонавт Земли возглавил список самых популярных людей планеты в ХХ столетии. Знаменитая строчка из поэмы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Сулейменова – «Земля, поклонись Человеку!», прозвучавшая на всю страну в день космического старта Юрия Гагарина, отчеканена на памятнике первому космонавту. В далёкие шестидесятые годы молодой поэт был поначалу известен только у себя на родине. Широкую известность он получил весной 1961 года. Редактор газеты «Казахстанская правда» 11 апреля заказал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Олжасу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Сулейменову стихи про полёт человека в космос. За ночь он набросал несколько строк, и 12 апреля, когда объявили о полёте Гагарина в космос, стихи уже вышли в газете, листовки с этим текстом разбрасывали с самолётов над городами Казахстана. Впечатлённый эпохальным событием, поэт за неделю превратил эти стихи в поэму «Земля, поклонись Человеку!», и уже в мае она вышла в свет. О. Сулейменов впоследствии говорил: «Мою поэму передавали по центральному телевидению и радио, печатали в газетах, почти каждую неделю я выступал в каком-то городе: на заводах, фабриках, в студенческих аудиториях. Вот такой был успех». Его поэма – взволнованный лирический монолог-размышление об истории и современности, о величии усилий всего человечества, о начале Великого века, о великом человеке Юрии Гагарине.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86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89B68-FD8D-437E-BFAB-C6B366BE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CA9692-EE72-4DB5-BF21-1E076F33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01FCB0A3-A86B-449A-A8C3-FCAB36425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A2CF08-E5EE-4387-AC36-240DEA058699}"/>
              </a:ext>
            </a:extLst>
          </p:cNvPr>
          <p:cNvSpPr/>
          <p:nvPr/>
        </p:nvSpPr>
        <p:spPr>
          <a:xfrm>
            <a:off x="1965702" y="365125"/>
            <a:ext cx="8260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Закрытые  вопросы и открытые   вопросы: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CD996E-C756-472A-80B0-E048D3C8FEE0}"/>
              </a:ext>
            </a:extLst>
          </p:cNvPr>
          <p:cNvSpPr/>
          <p:nvPr/>
        </p:nvSpPr>
        <p:spPr>
          <a:xfrm>
            <a:off x="3047999" y="1585248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Закрытые  вопросы:</a:t>
            </a:r>
          </a:p>
          <a:p>
            <a:pPr algn="ctr"/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Кто…?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Что…?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Когда…?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Открытые   вопросы:</a:t>
            </a:r>
          </a:p>
          <a:p>
            <a:pPr algn="ctr"/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Какая…?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Как…?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Почему…?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9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5584A-A8F1-47E4-9D3C-0F53E887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927B4-294D-4C47-966A-CF4F2A9B2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1D3B4FEF-17DD-48E5-9708-7DDAA811E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7E7C7B-D290-464B-BA76-D55A0B001B64}"/>
              </a:ext>
            </a:extLst>
          </p:cNvPr>
          <p:cNvSpPr/>
          <p:nvPr/>
        </p:nvSpPr>
        <p:spPr>
          <a:xfrm>
            <a:off x="1965702" y="365125"/>
            <a:ext cx="8260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Закрытые  вопросы и открытые   вопросы: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6091EE-0884-4A06-8C78-92097F937853}"/>
              </a:ext>
            </a:extLst>
          </p:cNvPr>
          <p:cNvSpPr/>
          <p:nvPr/>
        </p:nvSpPr>
        <p:spPr>
          <a:xfrm>
            <a:off x="838200" y="1514655"/>
            <a:ext cx="99765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Закрытые  вопросы: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возглавил список самых популярных людей планеты 20 века?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заказал редактор газеты «Казахстанская правда»?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 Сулейменов получил широкую известность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Открытые   вопросы: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Какая строчка отчеканена на памятнике первому космонавту?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появилась поэма?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поэма стала популярной?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9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C1BCE-C15E-460F-B8D0-828DB3E0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958FB4-6614-4738-98E7-DDBDF1CA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9901E912-30B4-4A3A-8EBD-74EF70E47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514BD7-CB57-4FC3-8539-6894E3CA815B}"/>
              </a:ext>
            </a:extLst>
          </p:cNvPr>
          <p:cNvSpPr txBox="1"/>
          <p:nvPr/>
        </p:nvSpPr>
        <p:spPr>
          <a:xfrm>
            <a:off x="1230725" y="2511161"/>
            <a:ext cx="95718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познакомитесь с поэтическим  творчеством и 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общественной деятельностью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Омаровича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Сулейменова;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расширите свои знания о поэме как поэтическом жанре;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будете составлять предложения с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деепричастными оборотами.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21103-B6FA-44BC-9FCC-B4AAE53D8576}"/>
              </a:ext>
            </a:extLst>
          </p:cNvPr>
          <p:cNvSpPr txBox="1"/>
          <p:nvPr/>
        </p:nvSpPr>
        <p:spPr>
          <a:xfrm>
            <a:off x="4298072" y="368829"/>
            <a:ext cx="35958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уроке:</a:t>
            </a:r>
          </a:p>
          <a:p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FD189-798B-47A1-A005-94020D55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E32242-DC9F-42CC-B536-469712511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59411BAC-34B8-481F-B2A2-27CDB18F8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C6FB09-C53E-47B9-B708-84E2FCCFC2FD}"/>
              </a:ext>
            </a:extLst>
          </p:cNvPr>
          <p:cNvSpPr/>
          <p:nvPr/>
        </p:nvSpPr>
        <p:spPr>
          <a:xfrm>
            <a:off x="1129595" y="480982"/>
            <a:ext cx="9932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Деепричастный оборот-деепричастие с зависимыми словами.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55EEC6-8756-4029-A5D7-B8456D84E368}"/>
              </a:ext>
            </a:extLst>
          </p:cNvPr>
          <p:cNvSpPr/>
          <p:nvPr/>
        </p:nvSpPr>
        <p:spPr>
          <a:xfrm>
            <a:off x="914752" y="1422565"/>
            <a:ext cx="10362493" cy="11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prstClr val="black"/>
              </a:buClr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Деепричастный оборот всегда выступает в роли одного члена и отвечает    на вопросы: Как? Каким образом ? С какой целью ? Почему? В предложении деепричастный оборот выделяется запятыми.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BB0205-F243-4396-B0E3-17683AE73163}"/>
              </a:ext>
            </a:extLst>
          </p:cNvPr>
          <p:cNvSpPr/>
          <p:nvPr/>
        </p:nvSpPr>
        <p:spPr>
          <a:xfrm>
            <a:off x="914752" y="3127111"/>
            <a:ext cx="868080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Ответьте на вопросы , используя деепричастные обороты: </a:t>
            </a:r>
          </a:p>
          <a:p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Кто возглавил список самых популярных людей планеты 20 века?</a:t>
            </a:r>
          </a:p>
          <a:p>
            <a:pPr marL="4572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Что заказал редактор газеты «Казахстанская правда»?</a:t>
            </a:r>
          </a:p>
          <a:p>
            <a:pPr marL="4572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Когда  Сулейменов получил широкую известность ?</a:t>
            </a:r>
          </a:p>
          <a:p>
            <a:pPr marL="4572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Какая строчка отчеканена на памятнике первому космонавту?</a:t>
            </a:r>
          </a:p>
          <a:p>
            <a:pPr marL="4572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Как появилась поэма?</a:t>
            </a:r>
          </a:p>
          <a:p>
            <a:pPr marL="4572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Почему поэма стала популярной?</a:t>
            </a:r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C35D-2006-4066-92F9-A8A32304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82BFF2-E567-4D99-8734-991D46670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0373F496-459E-4649-BC25-5BABD16BD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713D32-D56B-4C5D-9FB3-AC55994C037C}"/>
              </a:ext>
            </a:extLst>
          </p:cNvPr>
          <p:cNvSpPr/>
          <p:nvPr/>
        </p:nvSpPr>
        <p:spPr>
          <a:xfrm>
            <a:off x="4123344" y="419427"/>
            <a:ext cx="3945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Примерные ответы: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105F04-F47F-402A-BEDD-CB27B252E741}"/>
              </a:ext>
            </a:extLst>
          </p:cNvPr>
          <p:cNvSpPr/>
          <p:nvPr/>
        </p:nvSpPr>
        <p:spPr>
          <a:xfrm>
            <a:off x="795865" y="1275328"/>
            <a:ext cx="106002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Полетев в космос ,Юрий Гагарин возглавил список самых популярных людей планеты 20 века.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Стихи про полет человека в космос  заказал редактор газеты «Казахстанская правда », предвидя полет  советского космонавта.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О. Сулейменов получил широкую известность , написав поэму «Земля, поклонись Человеку!» 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Знаменитая строчка из поэмы «Земля ,поклонись Человеку!» была отчеканена на памятнике Юрию Гагарину, напоминая  людям о легендарном подвиге первого космонавта Земли.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Впечатлившись эпохальным событием, поэт превратил стихи в поэму «Земля , поклонись Человеку!»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Поэма стала популярной, взволновав читателей размышлениями об истории  и современности , о величии усилий всего человечества ,о великом человеке Юрии Гагарине. 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86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DCE73-1AA0-46A3-ABC2-1FDEB97B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795BB-A068-4A3B-93FD-B682A3979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232EF7F0-258F-4831-B005-94699E18E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876222-783F-408D-A455-409CD7718540}"/>
              </a:ext>
            </a:extLst>
          </p:cNvPr>
          <p:cNvSpPr/>
          <p:nvPr/>
        </p:nvSpPr>
        <p:spPr>
          <a:xfrm>
            <a:off x="3480540" y="365125"/>
            <a:ext cx="5230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Рекомендуемое    задание: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FE5E9B-FCE6-46AC-9C5D-3AA2314B73C2}"/>
              </a:ext>
            </a:extLst>
          </p:cNvPr>
          <p:cNvSpPr/>
          <p:nvPr/>
        </p:nvSpPr>
        <p:spPr>
          <a:xfrm>
            <a:off x="1361721" y="2142222"/>
            <a:ext cx="94685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Чтение статьи «Слово о нашем </a:t>
            </a:r>
            <a:r>
              <a:rPr lang="ru-RU" alt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Олжасе</a:t>
            </a:r>
            <a:r>
              <a:rPr lang="ru-RU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на сайте      </a:t>
            </a:r>
            <a:r>
              <a:rPr lang="ru-RU" altLang="ru-RU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https://camonitor.kz/22843-slovo-o-nashem-olzhase.html </a:t>
            </a:r>
            <a:r>
              <a:rPr lang="ru-RU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составить краткие тезисы к статье.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Создать презентацию об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Олжасе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Сулейменове.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Составить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синквейн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Олжасе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Сулейменове.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76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AE862-0A53-4E03-BD41-709D418E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0625E-8C03-4DC1-877E-95959A1EB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7F7045D9-9670-49A5-AA1C-07928AAF6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D0FAED-8F4C-44DC-8DB6-99DA338BE513}"/>
              </a:ext>
            </a:extLst>
          </p:cNvPr>
          <p:cNvSpPr/>
          <p:nvPr/>
        </p:nvSpPr>
        <p:spPr>
          <a:xfrm>
            <a:off x="4909617" y="365125"/>
            <a:ext cx="2372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 урока: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220EF2-FA3B-4A98-BAF8-ADA4A987CE43}"/>
              </a:ext>
            </a:extLst>
          </p:cNvPr>
          <p:cNvSpPr/>
          <p:nvPr/>
        </p:nvSpPr>
        <p:spPr>
          <a:xfrm>
            <a:off x="1340554" y="1692632"/>
            <a:ext cx="10013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 мы узнали:</a:t>
            </a:r>
          </a:p>
          <a:p>
            <a:pPr algn="ctr"/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-о жизни и творчестве  О . О. Сулейменова;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-что такое поэма;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-научились формулировать закрытые и открытые   вопросы к тексту;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-повторили  деепричастный оборот;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-составили предложения с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деепричастными оборотами.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51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59BC0-8CD9-482D-AB7C-90305733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4B46B1-97C4-4FC4-ABC0-0816B679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8B76C25C-1A5D-4EA2-932E-A99066EAC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-7766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52FFAA-768F-4430-96CA-B5FE1C06810C}"/>
              </a:ext>
            </a:extLst>
          </p:cNvPr>
          <p:cNvSpPr/>
          <p:nvPr/>
        </p:nvSpPr>
        <p:spPr>
          <a:xfrm>
            <a:off x="4901602" y="365125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Рефлексия: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84E68-70F9-419B-A9E7-33F6FAD8E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04" y="1388858"/>
            <a:ext cx="8995144" cy="51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6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2E551-520D-4EF5-A63F-1CAE3BD5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72FEC-15A2-4EB6-8FA3-741FE5794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95591137-24F7-4D86-9F04-2BBB26878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5" name="Picture 4" descr="Сулейменов Олжас Омарович (1936 г.)">
            <a:extLst>
              <a:ext uri="{FF2B5EF4-FFF2-40B4-BE49-F238E27FC236}">
                <a16:creationId xmlns:a16="http://schemas.microsoft.com/office/drawing/2014/main" id="{2EE79374-8BB8-4A1F-89C1-AA1C4EB2E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1" y="1502068"/>
            <a:ext cx="3366543" cy="448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934814-800F-4773-8260-D871B91B2019}"/>
              </a:ext>
            </a:extLst>
          </p:cNvPr>
          <p:cNvSpPr/>
          <p:nvPr/>
        </p:nvSpPr>
        <p:spPr>
          <a:xfrm>
            <a:off x="4684706" y="1369804"/>
            <a:ext cx="69571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</a:t>
            </a: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Сулейменов- поэт, народный писатель Казахстана, лингвист-исследователь, тюрколог, популярный политик, видный государственный и общественный деятель. Родился 18 мая 1936 года в городе Алма-Ате. </a:t>
            </a:r>
            <a:r>
              <a:rPr lang="ru-RU" sz="2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</a:t>
            </a: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Сулейменов происходит из семьи первого поколения кадровых военных из национальной среды. Его отец был офицером Первого Казахского кавалерийского полка. Когда </a:t>
            </a:r>
            <a:r>
              <a:rPr lang="ru-RU" sz="2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Олжасу</a:t>
            </a: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исполнился год, отец был расстрелян. Свое имя </a:t>
            </a:r>
            <a:r>
              <a:rPr lang="ru-RU" sz="2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</a:t>
            </a: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получил от предка в седьмом поколении </a:t>
            </a:r>
            <a:r>
              <a:rPr lang="ru-RU" sz="2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Олжабай</a:t>
            </a: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батыра, который командовал правым крылом конницы хана </a:t>
            </a:r>
            <a:r>
              <a:rPr lang="ru-RU" sz="2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Абылая</a:t>
            </a: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9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044A6-0800-4531-B367-F88F5563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266BB-1213-46FD-8E4B-39FEEF356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82382D12-DD51-447C-8297-A85C88B55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35E048-C1EF-49BC-8856-B6A129A029C6}"/>
              </a:ext>
            </a:extLst>
          </p:cNvPr>
          <p:cNvSpPr/>
          <p:nvPr/>
        </p:nvSpPr>
        <p:spPr>
          <a:xfrm>
            <a:off x="520700" y="1502068"/>
            <a:ext cx="7708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1954 году после окончания средней школы № 28 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им. М.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Маметовой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Сулейменов поступил на геологоразведочный факультет Казахского государственного университета им. С. М. Кирова. Однако поэтический дар заставил его пересмотреть свой жизненный путь: отложить диплом инженера-геолога. В 1958 году он поступил на Высшие литературные курсы при Литературном институте 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им. А. М. Горького в Москве. После окончания 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курсов работал заведующим отделом поэзии журнала «Простор», главным редактором киностудии «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Казахфильм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первым секретарем Союза писателей Казахстана.</a:t>
            </a: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  <p:pic>
        <p:nvPicPr>
          <p:cNvPr id="6" name="Picture 2" descr="Олжас Сулейменов отмечает сегодня свое 80 - летие">
            <a:extLst>
              <a:ext uri="{FF2B5EF4-FFF2-40B4-BE49-F238E27FC236}">
                <a16:creationId xmlns:a16="http://schemas.microsoft.com/office/drawing/2014/main" id="{EA1C1C5D-4EF7-4938-911D-A128BA0F7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57" y="1502068"/>
            <a:ext cx="3366543" cy="448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8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C4265-3E0B-410E-A283-9B44DA17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D3F419-46CF-4398-9241-7D29878E6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CDF28D3F-BFD9-4C02-94C1-A50E88641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8" name="Picture 2" descr="Поэт Олжас Сулейменов - статья для Википедии (Марат Джумагазиев) / Проза.ру">
            <a:extLst>
              <a:ext uri="{FF2B5EF4-FFF2-40B4-BE49-F238E27FC236}">
                <a16:creationId xmlns:a16="http://schemas.microsoft.com/office/drawing/2014/main" id="{3F3C1172-98B2-48C6-92F2-C00293032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0" y="1502067"/>
            <a:ext cx="3366543" cy="4483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E96C93-BAA5-49BA-AF8C-D815E020B441}"/>
              </a:ext>
            </a:extLst>
          </p:cNvPr>
          <p:cNvSpPr/>
          <p:nvPr/>
        </p:nvSpPr>
        <p:spPr>
          <a:xfrm>
            <a:off x="4560710" y="1369804"/>
            <a:ext cx="67930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1995 по 2001 гг. находился на дипломатической работе как Чрезвычайный и Полномочный Посол РК в Италии, а затем в Греции, на Мальте. С 2001 года – постоянный представитель Республики Казахстан при ЮНЕСКО (UNESCO). </a:t>
            </a:r>
          </a:p>
          <a:p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Сулейменов награжден орденами «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Барыс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1-й степени, Октябрьской Революции, Трудового Красного Знамени, «Знак почета», медалями. Он лауреат Государственной премии КазССР и премии Ленинского комсомола Казахстана, лауреат премии «Тарлан».</a:t>
            </a:r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02DE9-1478-4B98-88AE-6EA204A6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62A313-B50E-4403-B651-A9521414F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8A77677B-3557-445D-BCA7-5A56F15FD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3966C4-50EA-40F4-A903-6138F5EAC0B9}"/>
              </a:ext>
            </a:extLst>
          </p:cNvPr>
          <p:cNvSpPr/>
          <p:nvPr/>
        </p:nvSpPr>
        <p:spPr>
          <a:xfrm>
            <a:off x="1472157" y="1502068"/>
            <a:ext cx="6096000" cy="35671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Особой заслугой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Сулейменова как общественного деятеля, политика является создание движения «Невада – Семей», которое за короткое время добилось установления моратория на взрывы на Семипалатинском полигоне. </a:t>
            </a:r>
          </a:p>
          <a:p>
            <a:pPr lvl="0" algn="just"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августа 1991 года президент Казахстана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Н.А.Назарбаев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подписал Указ о закрытии полигона.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581BE40-2FFE-4417-B9D3-3A1FBCDC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57" y="1502068"/>
            <a:ext cx="3366543" cy="448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98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C7E44-4262-41AC-918E-4EE3A432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2A8CE3-895E-4CB5-A24F-EFD64052F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84E37DEF-FB48-4CC4-84AD-A3BEFE3C3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014681-0B30-4496-8A6E-385A4E2E8619}"/>
              </a:ext>
            </a:extLst>
          </p:cNvPr>
          <p:cNvSpPr/>
          <p:nvPr/>
        </p:nvSpPr>
        <p:spPr>
          <a:xfrm>
            <a:off x="917223" y="1269586"/>
            <a:ext cx="106002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Занимаясь обширной государственной и общественной деятельностью, </a:t>
            </a:r>
          </a:p>
          <a:p>
            <a:pPr algn="just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Сулейменов никогда не забывал, что он прежде всего поэт, писатель .</a:t>
            </a:r>
          </a:p>
          <a:p>
            <a:pPr algn="just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Сулейменов – известный во всем мире автор многих книг, вышедших на </a:t>
            </a: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разных языках. Первая книга стихов и поэм «Аргамаки» вышла в 1961 году.</a:t>
            </a:r>
          </a:p>
          <a:p>
            <a:pPr algn="just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Последующие годы были очень плодотворны для О. Сулейменова .</a:t>
            </a:r>
          </a:p>
          <a:p>
            <a:pPr algn="just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1962 году выходит в свет поэтический сборник «Солнечные ночи», за ним </a:t>
            </a: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последовали «Ночь-парижанка», «Доброе время восхода», «Год обезьяны», </a:t>
            </a: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«Избранная лирика», «Глиняная книга », « Повторяя в полдень», «Каждый день утро», «Круглая звезда», «Трансформация огня », « Определение берега», «Аз и Я», «Язык письма». 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9E417-350E-4C61-8EAB-9E47AF2B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03E8B3-C8D4-4AA5-A6C2-BA931C2FB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7C85083A-1A77-4F09-9455-322AF4B3E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81384C-2FFF-41D4-A0B6-60B10D75497A}"/>
              </a:ext>
            </a:extLst>
          </p:cNvPr>
          <p:cNvSpPr/>
          <p:nvPr/>
        </p:nvSpPr>
        <p:spPr>
          <a:xfrm>
            <a:off x="838200" y="1690688"/>
            <a:ext cx="1016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Литературный талант О. Сулейменова широко раскрылся и в кинодраматургии. Он пишет сценарии, по которым были созданы художественные фильмы «Земля отцов», «Синий маршрут», «Зима – не полевой сезон», «Примите Адама», «Последний переход» и ряд документальных фильмов.</a:t>
            </a:r>
          </a:p>
          <a:p>
            <a:pPr marL="285750" lvl="0" indent="-285750" algn="just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О. Сулейменов получил широкую известность и как критик-публицист. Его перу принадлежит множество статей на злободневные темы современности, раскрывающих гражданскую позицию и жизненные принципы поэта.</a:t>
            </a:r>
          </a:p>
          <a:p>
            <a:pPr marL="285750" lvl="0" indent="-285750" algn="just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Еще одна грань таланта дополняет его творческий портрет. </a:t>
            </a:r>
          </a:p>
          <a:p>
            <a:pPr marL="285750" lvl="0" indent="-285750" algn="just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Олжас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Сулейменов – крупный литературовед, этнограф, тюрколог.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53CF8-6C3A-41F7-BBAB-43F4AA44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1A2029-77B5-4FC5-AF25-5D0E38673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пография\Desktop\Безымянный.png">
            <a:extLst>
              <a:ext uri="{FF2B5EF4-FFF2-40B4-BE49-F238E27FC236}">
                <a16:creationId xmlns:a16="http://schemas.microsoft.com/office/drawing/2014/main" id="{7D788742-B21E-43FC-A961-7180CD211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FF7C5B-3F9F-405A-9DE7-C700D3FEEB37}"/>
              </a:ext>
            </a:extLst>
          </p:cNvPr>
          <p:cNvSpPr/>
          <p:nvPr/>
        </p:nvSpPr>
        <p:spPr>
          <a:xfrm>
            <a:off x="4229944" y="419427"/>
            <a:ext cx="373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Словарная работа: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7C73BC-DDB0-4B1D-BE7E-6772D6B90189}"/>
              </a:ext>
            </a:extLst>
          </p:cNvPr>
          <p:cNvSpPr/>
          <p:nvPr/>
        </p:nvSpPr>
        <p:spPr>
          <a:xfrm>
            <a:off x="1416755" y="2274838"/>
            <a:ext cx="9358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Литературовед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-специалист, изучающий культуру народа, выраженную в языке и литературном творчестве.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Этнограф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специалист, изучающий материальную и духовную культуру народов, особенности  их быта, нравов, культуры.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525" y="5781525"/>
            <a:ext cx="1257475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1532</Words>
  <Application>Microsoft Office PowerPoint</Application>
  <PresentationFormat>Широкоэкранный</PresentationFormat>
  <Paragraphs>149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О.Сулейменов</dc:title>
  <dc:creator>Лазат</dc:creator>
  <cp:lastModifiedBy>Данагул</cp:lastModifiedBy>
  <cp:revision>66</cp:revision>
  <dcterms:created xsi:type="dcterms:W3CDTF">2020-10-16T19:15:38Z</dcterms:created>
  <dcterms:modified xsi:type="dcterms:W3CDTF">2024-12-11T16:43:35Z</dcterms:modified>
</cp:coreProperties>
</file>