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7" r:id="rId1"/>
  </p:sldMasterIdLst>
  <p:notesMasterIdLst>
    <p:notesMasterId r:id="rId24"/>
  </p:notesMasterIdLst>
  <p:sldIdLst>
    <p:sldId id="290" r:id="rId2"/>
    <p:sldId id="306" r:id="rId3"/>
    <p:sldId id="307" r:id="rId4"/>
    <p:sldId id="291" r:id="rId5"/>
    <p:sldId id="308" r:id="rId6"/>
    <p:sldId id="310" r:id="rId7"/>
    <p:sldId id="309" r:id="rId8"/>
    <p:sldId id="311" r:id="rId9"/>
    <p:sldId id="312" r:id="rId10"/>
    <p:sldId id="313" r:id="rId11"/>
    <p:sldId id="314" r:id="rId12"/>
    <p:sldId id="315" r:id="rId13"/>
    <p:sldId id="316" r:id="rId14"/>
    <p:sldId id="326" r:id="rId15"/>
    <p:sldId id="327" r:id="rId16"/>
    <p:sldId id="328" r:id="rId17"/>
    <p:sldId id="329" r:id="rId18"/>
    <p:sldId id="321" r:id="rId19"/>
    <p:sldId id="322" r:id="rId20"/>
    <p:sldId id="323" r:id="rId21"/>
    <p:sldId id="324" r:id="rId22"/>
    <p:sldId id="325"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16" autoAdjust="0"/>
    <p:restoredTop sz="94660"/>
  </p:normalViewPr>
  <p:slideViewPr>
    <p:cSldViewPr snapToGrid="0">
      <p:cViewPr varScale="1">
        <p:scale>
          <a:sx n="87" d="100"/>
          <a:sy n="87" d="100"/>
        </p:scale>
        <p:origin x="557"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6CF20E-5240-45DB-B671-225F7B4A20BD}"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ru-RU"/>
        </a:p>
      </dgm:t>
    </dgm:pt>
    <dgm:pt modelId="{E8D15D89-62F8-4EF4-B20F-CD5C90F1F16E}">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1. Кем был по профессии А.П. Шатров? </a:t>
          </a:r>
        </a:p>
      </dgm:t>
    </dgm:pt>
    <dgm:pt modelId="{17568D9E-C82B-46DC-95EE-404C965A6172}" type="parTrans" cxnId="{BE408F0F-6BF2-4D5E-BFA8-72820D8EC740}">
      <dgm:prSet/>
      <dgm:spPr/>
      <dgm:t>
        <a:bodyPr/>
        <a:lstStyle/>
        <a:p>
          <a:endParaRPr lang="ru-RU"/>
        </a:p>
      </dgm:t>
    </dgm:pt>
    <dgm:pt modelId="{C3DE9B88-75D1-4056-B034-2034BA097B2D}" type="sibTrans" cxnId="{BE408F0F-6BF2-4D5E-BFA8-72820D8EC740}">
      <dgm:prSet/>
      <dgm:spPr/>
      <dgm:t>
        <a:bodyPr/>
        <a:lstStyle/>
        <a:p>
          <a:endParaRPr lang="ru-RU"/>
        </a:p>
      </dgm:t>
    </dgm:pt>
    <dgm:pt modelId="{DFDD784F-92EE-40A3-8F18-7E0ED4E107FA}">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2. Что исследовал в Средней Азии И.А. Давыдов? </a:t>
          </a:r>
        </a:p>
      </dgm:t>
    </dgm:pt>
    <dgm:pt modelId="{28CE7096-9717-4C43-95F6-6681C9DF366E}" type="parTrans" cxnId="{D0039E2E-B556-49FA-83D5-85CEFE10589C}">
      <dgm:prSet/>
      <dgm:spPr/>
      <dgm:t>
        <a:bodyPr/>
        <a:lstStyle/>
        <a:p>
          <a:endParaRPr lang="ru-RU"/>
        </a:p>
      </dgm:t>
    </dgm:pt>
    <dgm:pt modelId="{AB43F1EB-A609-4AA5-A112-4483D948BC5A}" type="sibTrans" cxnId="{D0039E2E-B556-49FA-83D5-85CEFE10589C}">
      <dgm:prSet/>
      <dgm:spPr/>
      <dgm:t>
        <a:bodyPr/>
        <a:lstStyle/>
        <a:p>
          <a:endParaRPr lang="ru-RU"/>
        </a:p>
      </dgm:t>
    </dgm:pt>
    <dgm:pt modelId="{79FF7DCD-E616-4371-A641-185057FF7400}">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3. Кто такой </a:t>
          </a:r>
          <a:r>
            <a:rPr lang="ru-RU" sz="1800" dirty="0" err="1">
              <a:solidFill>
                <a:schemeClr val="tx1"/>
              </a:solidFill>
              <a:latin typeface="Tahoma" panose="020B0604030504040204" pitchFamily="34" charset="0"/>
              <a:ea typeface="Tahoma" panose="020B0604030504040204" pitchFamily="34" charset="0"/>
              <a:cs typeface="Tahoma" panose="020B0604030504040204" pitchFamily="34" charset="0"/>
            </a:rPr>
            <a:t>Тао</a:t>
          </a:r>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 Ли?     </a:t>
          </a:r>
        </a:p>
      </dgm:t>
    </dgm:pt>
    <dgm:pt modelId="{1FFB18C9-F5BC-4E9F-BBCB-91E5410B663C}" type="parTrans" cxnId="{3158A710-9AEF-4B11-AFF5-BA45D7BE02F6}">
      <dgm:prSet/>
      <dgm:spPr/>
      <dgm:t>
        <a:bodyPr/>
        <a:lstStyle/>
        <a:p>
          <a:endParaRPr lang="ru-RU"/>
        </a:p>
      </dgm:t>
    </dgm:pt>
    <dgm:pt modelId="{C969D384-F2D2-44DE-9D88-D0476240B2A4}" type="sibTrans" cxnId="{3158A710-9AEF-4B11-AFF5-BA45D7BE02F6}">
      <dgm:prSet/>
      <dgm:spPr/>
      <dgm:t>
        <a:bodyPr/>
        <a:lstStyle/>
        <a:p>
          <a:endParaRPr lang="ru-RU"/>
        </a:p>
      </dgm:t>
    </dgm:pt>
    <dgm:pt modelId="{BC40F298-A777-442D-938E-82FA17BF85AA}">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4. С кем переписывался Шатров?   </a:t>
          </a:r>
        </a:p>
      </dgm:t>
    </dgm:pt>
    <dgm:pt modelId="{1A3B3EB5-69A4-484B-8BE9-4E25257B8802}" type="parTrans" cxnId="{8413C3D6-A9E8-4381-8881-5C8A7C63D29E}">
      <dgm:prSet/>
      <dgm:spPr/>
      <dgm:t>
        <a:bodyPr/>
        <a:lstStyle/>
        <a:p>
          <a:endParaRPr lang="ru-RU"/>
        </a:p>
      </dgm:t>
    </dgm:pt>
    <dgm:pt modelId="{31C6CA25-4C18-495C-BA5D-D6A994AB7357}" type="sibTrans" cxnId="{8413C3D6-A9E8-4381-8881-5C8A7C63D29E}">
      <dgm:prSet/>
      <dgm:spPr/>
      <dgm:t>
        <a:bodyPr/>
        <a:lstStyle/>
        <a:p>
          <a:endParaRPr lang="ru-RU"/>
        </a:p>
      </dgm:t>
    </dgm:pt>
    <dgm:pt modelId="{9F2B3FA8-209E-4954-B99C-6313BCD7D1E2}">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5. Что привёз Шатров Давыдову? </a:t>
          </a:r>
        </a:p>
      </dgm:t>
    </dgm:pt>
    <dgm:pt modelId="{BA1EF250-83BB-4315-8CB2-A600D87447A5}" type="parTrans" cxnId="{4CF68275-C0D6-400C-B9CD-3B00335202F8}">
      <dgm:prSet/>
      <dgm:spPr/>
      <dgm:t>
        <a:bodyPr/>
        <a:lstStyle/>
        <a:p>
          <a:endParaRPr lang="ru-RU"/>
        </a:p>
      </dgm:t>
    </dgm:pt>
    <dgm:pt modelId="{781928FB-0C93-46E3-984D-DC1B8FD10297}" type="sibTrans" cxnId="{4CF68275-C0D6-400C-B9CD-3B00335202F8}">
      <dgm:prSet/>
      <dgm:spPr/>
      <dgm:t>
        <a:bodyPr/>
        <a:lstStyle/>
        <a:p>
          <a:endParaRPr lang="ru-RU"/>
        </a:p>
      </dgm:t>
    </dgm:pt>
    <dgm:pt modelId="{30F17876-D9D3-46B5-8AFE-52901B6C14FC}">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6. Когда обитали динозавры? </a:t>
          </a:r>
        </a:p>
      </dgm:t>
    </dgm:pt>
    <dgm:pt modelId="{3DDE3D38-B973-484C-BE9A-9AB06019E1B3}" type="parTrans" cxnId="{8890C57D-60A5-4E5A-940F-FC55A6D29A05}">
      <dgm:prSet/>
      <dgm:spPr/>
      <dgm:t>
        <a:bodyPr/>
        <a:lstStyle/>
        <a:p>
          <a:endParaRPr lang="ru-RU"/>
        </a:p>
      </dgm:t>
    </dgm:pt>
    <dgm:pt modelId="{FB945B54-B282-49D9-B9C1-F38A1B7ED52B}" type="sibTrans" cxnId="{8890C57D-60A5-4E5A-940F-FC55A6D29A05}">
      <dgm:prSet/>
      <dgm:spPr/>
      <dgm:t>
        <a:bodyPr/>
        <a:lstStyle/>
        <a:p>
          <a:endParaRPr lang="ru-RU"/>
        </a:p>
      </dgm:t>
    </dgm:pt>
    <dgm:pt modelId="{54D9E6D6-840D-46C1-AD05-C8AC2ACD56C9}">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7. Что искали инопланетяне на нашей планете? </a:t>
          </a:r>
        </a:p>
      </dgm:t>
    </dgm:pt>
    <dgm:pt modelId="{5160310D-3066-4462-B376-40A8FB331080}" type="parTrans" cxnId="{2327BD3B-0B41-47A4-A847-83D0BFFE91FB}">
      <dgm:prSet/>
      <dgm:spPr/>
      <dgm:t>
        <a:bodyPr/>
        <a:lstStyle/>
        <a:p>
          <a:endParaRPr lang="ru-RU"/>
        </a:p>
      </dgm:t>
    </dgm:pt>
    <dgm:pt modelId="{55CD1600-61EE-4C99-9398-070FCF41BBC6}" type="sibTrans" cxnId="{2327BD3B-0B41-47A4-A847-83D0BFFE91FB}">
      <dgm:prSet/>
      <dgm:spPr/>
      <dgm:t>
        <a:bodyPr/>
        <a:lstStyle/>
        <a:p>
          <a:endParaRPr lang="ru-RU"/>
        </a:p>
      </dgm:t>
    </dgm:pt>
    <dgm:pt modelId="{6ECC6FFA-B6FF-4680-91BF-66FFAD5E4C6E}">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8. Как звали ученика Шатрова, который погиб на войне?  </a:t>
          </a:r>
        </a:p>
      </dgm:t>
    </dgm:pt>
    <dgm:pt modelId="{BB040BBE-3BE2-45DF-BEA3-ACC21E646BFD}" type="parTrans" cxnId="{BEE2356A-9EF9-4032-A26C-829430E08B92}">
      <dgm:prSet/>
      <dgm:spPr/>
      <dgm:t>
        <a:bodyPr/>
        <a:lstStyle/>
        <a:p>
          <a:endParaRPr lang="ru-RU"/>
        </a:p>
      </dgm:t>
    </dgm:pt>
    <dgm:pt modelId="{3D0CDB0F-BD93-46E1-A068-A5738D40DD56}" type="sibTrans" cxnId="{BEE2356A-9EF9-4032-A26C-829430E08B92}">
      <dgm:prSet/>
      <dgm:spPr/>
      <dgm:t>
        <a:bodyPr/>
        <a:lstStyle/>
        <a:p>
          <a:endParaRPr lang="ru-RU"/>
        </a:p>
      </dgm:t>
    </dgm:pt>
    <dgm:pt modelId="{A559CBE6-195A-415A-BD60-A1D22F5A3A32}" type="pres">
      <dgm:prSet presAssocID="{8A6CF20E-5240-45DB-B671-225F7B4A20BD}" presName="diagram" presStyleCnt="0">
        <dgm:presLayoutVars>
          <dgm:dir/>
          <dgm:resizeHandles val="exact"/>
        </dgm:presLayoutVars>
      </dgm:prSet>
      <dgm:spPr/>
      <dgm:t>
        <a:bodyPr/>
        <a:lstStyle/>
        <a:p>
          <a:endParaRPr lang="ru-RU"/>
        </a:p>
      </dgm:t>
    </dgm:pt>
    <dgm:pt modelId="{2CAC18CF-4E7D-4716-997D-DB4F9E971D5D}" type="pres">
      <dgm:prSet presAssocID="{E8D15D89-62F8-4EF4-B20F-CD5C90F1F16E}" presName="node" presStyleLbl="node1" presStyleIdx="0" presStyleCnt="8">
        <dgm:presLayoutVars>
          <dgm:bulletEnabled val="1"/>
        </dgm:presLayoutVars>
      </dgm:prSet>
      <dgm:spPr/>
      <dgm:t>
        <a:bodyPr/>
        <a:lstStyle/>
        <a:p>
          <a:endParaRPr lang="ru-RU"/>
        </a:p>
      </dgm:t>
    </dgm:pt>
    <dgm:pt modelId="{F407291B-A880-404C-BCF9-485B85C6FF38}" type="pres">
      <dgm:prSet presAssocID="{C3DE9B88-75D1-4056-B034-2034BA097B2D}" presName="sibTrans" presStyleCnt="0"/>
      <dgm:spPr/>
    </dgm:pt>
    <dgm:pt modelId="{F599579F-61DA-4DF8-9767-2C93ED746689}" type="pres">
      <dgm:prSet presAssocID="{DFDD784F-92EE-40A3-8F18-7E0ED4E107FA}" presName="node" presStyleLbl="node1" presStyleIdx="1" presStyleCnt="8">
        <dgm:presLayoutVars>
          <dgm:bulletEnabled val="1"/>
        </dgm:presLayoutVars>
      </dgm:prSet>
      <dgm:spPr/>
      <dgm:t>
        <a:bodyPr/>
        <a:lstStyle/>
        <a:p>
          <a:endParaRPr lang="ru-RU"/>
        </a:p>
      </dgm:t>
    </dgm:pt>
    <dgm:pt modelId="{F2187BC7-0C35-45BB-90F2-92680BD06A48}" type="pres">
      <dgm:prSet presAssocID="{AB43F1EB-A609-4AA5-A112-4483D948BC5A}" presName="sibTrans" presStyleCnt="0"/>
      <dgm:spPr/>
    </dgm:pt>
    <dgm:pt modelId="{00311EFD-1A24-4EAF-B571-E8415FDE03DB}" type="pres">
      <dgm:prSet presAssocID="{79FF7DCD-E616-4371-A641-185057FF7400}" presName="node" presStyleLbl="node1" presStyleIdx="2" presStyleCnt="8">
        <dgm:presLayoutVars>
          <dgm:bulletEnabled val="1"/>
        </dgm:presLayoutVars>
      </dgm:prSet>
      <dgm:spPr/>
      <dgm:t>
        <a:bodyPr/>
        <a:lstStyle/>
        <a:p>
          <a:endParaRPr lang="ru-RU"/>
        </a:p>
      </dgm:t>
    </dgm:pt>
    <dgm:pt modelId="{8BE168D1-D169-4726-AE80-E3E0AD9D670A}" type="pres">
      <dgm:prSet presAssocID="{C969D384-F2D2-44DE-9D88-D0476240B2A4}" presName="sibTrans" presStyleCnt="0"/>
      <dgm:spPr/>
    </dgm:pt>
    <dgm:pt modelId="{D684CDB8-E5D7-44B3-949B-089F9DC4248D}" type="pres">
      <dgm:prSet presAssocID="{BC40F298-A777-442D-938E-82FA17BF85AA}" presName="node" presStyleLbl="node1" presStyleIdx="3" presStyleCnt="8">
        <dgm:presLayoutVars>
          <dgm:bulletEnabled val="1"/>
        </dgm:presLayoutVars>
      </dgm:prSet>
      <dgm:spPr/>
      <dgm:t>
        <a:bodyPr/>
        <a:lstStyle/>
        <a:p>
          <a:endParaRPr lang="ru-RU"/>
        </a:p>
      </dgm:t>
    </dgm:pt>
    <dgm:pt modelId="{CA557D86-BD8E-4ED2-B365-AD850C5409AA}" type="pres">
      <dgm:prSet presAssocID="{31C6CA25-4C18-495C-BA5D-D6A994AB7357}" presName="sibTrans" presStyleCnt="0"/>
      <dgm:spPr/>
    </dgm:pt>
    <dgm:pt modelId="{16A96F91-A00E-4D0A-85E7-89B565AAD5EF}" type="pres">
      <dgm:prSet presAssocID="{9F2B3FA8-209E-4954-B99C-6313BCD7D1E2}" presName="node" presStyleLbl="node1" presStyleIdx="4" presStyleCnt="8">
        <dgm:presLayoutVars>
          <dgm:bulletEnabled val="1"/>
        </dgm:presLayoutVars>
      </dgm:prSet>
      <dgm:spPr/>
      <dgm:t>
        <a:bodyPr/>
        <a:lstStyle/>
        <a:p>
          <a:endParaRPr lang="ru-RU"/>
        </a:p>
      </dgm:t>
    </dgm:pt>
    <dgm:pt modelId="{C15D70F6-8441-453D-9ABF-CAAFC9F49DA7}" type="pres">
      <dgm:prSet presAssocID="{781928FB-0C93-46E3-984D-DC1B8FD10297}" presName="sibTrans" presStyleCnt="0"/>
      <dgm:spPr/>
    </dgm:pt>
    <dgm:pt modelId="{08829AC2-A4C4-40BB-AB66-BC848B6C36CF}" type="pres">
      <dgm:prSet presAssocID="{30F17876-D9D3-46B5-8AFE-52901B6C14FC}" presName="node" presStyleLbl="node1" presStyleIdx="5" presStyleCnt="8">
        <dgm:presLayoutVars>
          <dgm:bulletEnabled val="1"/>
        </dgm:presLayoutVars>
      </dgm:prSet>
      <dgm:spPr/>
      <dgm:t>
        <a:bodyPr/>
        <a:lstStyle/>
        <a:p>
          <a:endParaRPr lang="ru-RU"/>
        </a:p>
      </dgm:t>
    </dgm:pt>
    <dgm:pt modelId="{F48E57B5-47A5-4209-8CD0-E862D0EF3CDE}" type="pres">
      <dgm:prSet presAssocID="{FB945B54-B282-49D9-B9C1-F38A1B7ED52B}" presName="sibTrans" presStyleCnt="0"/>
      <dgm:spPr/>
    </dgm:pt>
    <dgm:pt modelId="{9BB73CDE-5857-4ABD-9B43-FA339D44FB03}" type="pres">
      <dgm:prSet presAssocID="{54D9E6D6-840D-46C1-AD05-C8AC2ACD56C9}" presName="node" presStyleLbl="node1" presStyleIdx="6" presStyleCnt="8">
        <dgm:presLayoutVars>
          <dgm:bulletEnabled val="1"/>
        </dgm:presLayoutVars>
      </dgm:prSet>
      <dgm:spPr/>
      <dgm:t>
        <a:bodyPr/>
        <a:lstStyle/>
        <a:p>
          <a:endParaRPr lang="ru-RU"/>
        </a:p>
      </dgm:t>
    </dgm:pt>
    <dgm:pt modelId="{0AB0E221-DA42-4759-ADA3-F7BF3B8A6343}" type="pres">
      <dgm:prSet presAssocID="{55CD1600-61EE-4C99-9398-070FCF41BBC6}" presName="sibTrans" presStyleCnt="0"/>
      <dgm:spPr/>
    </dgm:pt>
    <dgm:pt modelId="{FE20CAEC-C40C-491E-89B4-FE6A6492AA1E}" type="pres">
      <dgm:prSet presAssocID="{6ECC6FFA-B6FF-4680-91BF-66FFAD5E4C6E}" presName="node" presStyleLbl="node1" presStyleIdx="7" presStyleCnt="8">
        <dgm:presLayoutVars>
          <dgm:bulletEnabled val="1"/>
        </dgm:presLayoutVars>
      </dgm:prSet>
      <dgm:spPr/>
      <dgm:t>
        <a:bodyPr/>
        <a:lstStyle/>
        <a:p>
          <a:endParaRPr lang="ru-RU"/>
        </a:p>
      </dgm:t>
    </dgm:pt>
  </dgm:ptLst>
  <dgm:cxnLst>
    <dgm:cxn modelId="{E547629A-503E-47B6-AF52-BD7051E4DAD2}" type="presOf" srcId="{BC40F298-A777-442D-938E-82FA17BF85AA}" destId="{D684CDB8-E5D7-44B3-949B-089F9DC4248D}" srcOrd="0" destOrd="0" presId="urn:microsoft.com/office/officeart/2005/8/layout/default"/>
    <dgm:cxn modelId="{4C0BCF4D-AF15-41D1-B3CF-33D0C25F2D7B}" type="presOf" srcId="{E8D15D89-62F8-4EF4-B20F-CD5C90F1F16E}" destId="{2CAC18CF-4E7D-4716-997D-DB4F9E971D5D}" srcOrd="0" destOrd="0" presId="urn:microsoft.com/office/officeart/2005/8/layout/default"/>
    <dgm:cxn modelId="{8413C3D6-A9E8-4381-8881-5C8A7C63D29E}" srcId="{8A6CF20E-5240-45DB-B671-225F7B4A20BD}" destId="{BC40F298-A777-442D-938E-82FA17BF85AA}" srcOrd="3" destOrd="0" parTransId="{1A3B3EB5-69A4-484B-8BE9-4E25257B8802}" sibTransId="{31C6CA25-4C18-495C-BA5D-D6A994AB7357}"/>
    <dgm:cxn modelId="{0B672B20-3EB2-428F-8618-AF99550E53A9}" type="presOf" srcId="{DFDD784F-92EE-40A3-8F18-7E0ED4E107FA}" destId="{F599579F-61DA-4DF8-9767-2C93ED746689}" srcOrd="0" destOrd="0" presId="urn:microsoft.com/office/officeart/2005/8/layout/default"/>
    <dgm:cxn modelId="{BE408F0F-6BF2-4D5E-BFA8-72820D8EC740}" srcId="{8A6CF20E-5240-45DB-B671-225F7B4A20BD}" destId="{E8D15D89-62F8-4EF4-B20F-CD5C90F1F16E}" srcOrd="0" destOrd="0" parTransId="{17568D9E-C82B-46DC-95EE-404C965A6172}" sibTransId="{C3DE9B88-75D1-4056-B034-2034BA097B2D}"/>
    <dgm:cxn modelId="{D0039E2E-B556-49FA-83D5-85CEFE10589C}" srcId="{8A6CF20E-5240-45DB-B671-225F7B4A20BD}" destId="{DFDD784F-92EE-40A3-8F18-7E0ED4E107FA}" srcOrd="1" destOrd="0" parTransId="{28CE7096-9717-4C43-95F6-6681C9DF366E}" sibTransId="{AB43F1EB-A609-4AA5-A112-4483D948BC5A}"/>
    <dgm:cxn modelId="{4CF68275-C0D6-400C-B9CD-3B00335202F8}" srcId="{8A6CF20E-5240-45DB-B671-225F7B4A20BD}" destId="{9F2B3FA8-209E-4954-B99C-6313BCD7D1E2}" srcOrd="4" destOrd="0" parTransId="{BA1EF250-83BB-4315-8CB2-A600D87447A5}" sibTransId="{781928FB-0C93-46E3-984D-DC1B8FD10297}"/>
    <dgm:cxn modelId="{D8BC0875-F6ED-48A9-8DD9-D35DC57A0775}" type="presOf" srcId="{79FF7DCD-E616-4371-A641-185057FF7400}" destId="{00311EFD-1A24-4EAF-B571-E8415FDE03DB}" srcOrd="0" destOrd="0" presId="urn:microsoft.com/office/officeart/2005/8/layout/default"/>
    <dgm:cxn modelId="{905F6A43-71DF-43D7-9DBD-C41911347C76}" type="presOf" srcId="{6ECC6FFA-B6FF-4680-91BF-66FFAD5E4C6E}" destId="{FE20CAEC-C40C-491E-89B4-FE6A6492AA1E}" srcOrd="0" destOrd="0" presId="urn:microsoft.com/office/officeart/2005/8/layout/default"/>
    <dgm:cxn modelId="{3158A710-9AEF-4B11-AFF5-BA45D7BE02F6}" srcId="{8A6CF20E-5240-45DB-B671-225F7B4A20BD}" destId="{79FF7DCD-E616-4371-A641-185057FF7400}" srcOrd="2" destOrd="0" parTransId="{1FFB18C9-F5BC-4E9F-BBCB-91E5410B663C}" sibTransId="{C969D384-F2D2-44DE-9D88-D0476240B2A4}"/>
    <dgm:cxn modelId="{BEE2356A-9EF9-4032-A26C-829430E08B92}" srcId="{8A6CF20E-5240-45DB-B671-225F7B4A20BD}" destId="{6ECC6FFA-B6FF-4680-91BF-66FFAD5E4C6E}" srcOrd="7" destOrd="0" parTransId="{BB040BBE-3BE2-45DF-BEA3-ACC21E646BFD}" sibTransId="{3D0CDB0F-BD93-46E1-A068-A5738D40DD56}"/>
    <dgm:cxn modelId="{1575C34C-8295-4857-87F2-BC841FADC4C9}" type="presOf" srcId="{9F2B3FA8-209E-4954-B99C-6313BCD7D1E2}" destId="{16A96F91-A00E-4D0A-85E7-89B565AAD5EF}" srcOrd="0" destOrd="0" presId="urn:microsoft.com/office/officeart/2005/8/layout/default"/>
    <dgm:cxn modelId="{2327BD3B-0B41-47A4-A847-83D0BFFE91FB}" srcId="{8A6CF20E-5240-45DB-B671-225F7B4A20BD}" destId="{54D9E6D6-840D-46C1-AD05-C8AC2ACD56C9}" srcOrd="6" destOrd="0" parTransId="{5160310D-3066-4462-B376-40A8FB331080}" sibTransId="{55CD1600-61EE-4C99-9398-070FCF41BBC6}"/>
    <dgm:cxn modelId="{3E0F931E-687D-42C8-B546-652AAEDB00A2}" type="presOf" srcId="{54D9E6D6-840D-46C1-AD05-C8AC2ACD56C9}" destId="{9BB73CDE-5857-4ABD-9B43-FA339D44FB03}" srcOrd="0" destOrd="0" presId="urn:microsoft.com/office/officeart/2005/8/layout/default"/>
    <dgm:cxn modelId="{8890C57D-60A5-4E5A-940F-FC55A6D29A05}" srcId="{8A6CF20E-5240-45DB-B671-225F7B4A20BD}" destId="{30F17876-D9D3-46B5-8AFE-52901B6C14FC}" srcOrd="5" destOrd="0" parTransId="{3DDE3D38-B973-484C-BE9A-9AB06019E1B3}" sibTransId="{FB945B54-B282-49D9-B9C1-F38A1B7ED52B}"/>
    <dgm:cxn modelId="{72D560CA-8E95-4D79-B19E-2BB4285E4D3D}" type="presOf" srcId="{8A6CF20E-5240-45DB-B671-225F7B4A20BD}" destId="{A559CBE6-195A-415A-BD60-A1D22F5A3A32}" srcOrd="0" destOrd="0" presId="urn:microsoft.com/office/officeart/2005/8/layout/default"/>
    <dgm:cxn modelId="{9EBE273C-948F-4696-909C-987CF59A37CB}" type="presOf" srcId="{30F17876-D9D3-46B5-8AFE-52901B6C14FC}" destId="{08829AC2-A4C4-40BB-AB66-BC848B6C36CF}" srcOrd="0" destOrd="0" presId="urn:microsoft.com/office/officeart/2005/8/layout/default"/>
    <dgm:cxn modelId="{B8F8DC7C-D634-40CC-ADB4-6D10AAF01011}" type="presParOf" srcId="{A559CBE6-195A-415A-BD60-A1D22F5A3A32}" destId="{2CAC18CF-4E7D-4716-997D-DB4F9E971D5D}" srcOrd="0" destOrd="0" presId="urn:microsoft.com/office/officeart/2005/8/layout/default"/>
    <dgm:cxn modelId="{9888C56A-1C5C-4DDA-844E-5D328EAA8588}" type="presParOf" srcId="{A559CBE6-195A-415A-BD60-A1D22F5A3A32}" destId="{F407291B-A880-404C-BCF9-485B85C6FF38}" srcOrd="1" destOrd="0" presId="urn:microsoft.com/office/officeart/2005/8/layout/default"/>
    <dgm:cxn modelId="{9ABDFB78-B004-443A-84D5-5E678155A990}" type="presParOf" srcId="{A559CBE6-195A-415A-BD60-A1D22F5A3A32}" destId="{F599579F-61DA-4DF8-9767-2C93ED746689}" srcOrd="2" destOrd="0" presId="urn:microsoft.com/office/officeart/2005/8/layout/default"/>
    <dgm:cxn modelId="{43290ACD-C46F-4BA5-A6A8-AA6D4D291D2D}" type="presParOf" srcId="{A559CBE6-195A-415A-BD60-A1D22F5A3A32}" destId="{F2187BC7-0C35-45BB-90F2-92680BD06A48}" srcOrd="3" destOrd="0" presId="urn:microsoft.com/office/officeart/2005/8/layout/default"/>
    <dgm:cxn modelId="{DCB4EDFD-2BE3-469C-BC09-D09D554AE66E}" type="presParOf" srcId="{A559CBE6-195A-415A-BD60-A1D22F5A3A32}" destId="{00311EFD-1A24-4EAF-B571-E8415FDE03DB}" srcOrd="4" destOrd="0" presId="urn:microsoft.com/office/officeart/2005/8/layout/default"/>
    <dgm:cxn modelId="{D40C62B9-8CBC-4E74-8CEC-BE47D1824211}" type="presParOf" srcId="{A559CBE6-195A-415A-BD60-A1D22F5A3A32}" destId="{8BE168D1-D169-4726-AE80-E3E0AD9D670A}" srcOrd="5" destOrd="0" presId="urn:microsoft.com/office/officeart/2005/8/layout/default"/>
    <dgm:cxn modelId="{1F250CE1-4323-4A53-9AFB-BC64F5FAEBE5}" type="presParOf" srcId="{A559CBE6-195A-415A-BD60-A1D22F5A3A32}" destId="{D684CDB8-E5D7-44B3-949B-089F9DC4248D}" srcOrd="6" destOrd="0" presId="urn:microsoft.com/office/officeart/2005/8/layout/default"/>
    <dgm:cxn modelId="{2095B2ED-588E-47D5-BBA1-4C39716232DB}" type="presParOf" srcId="{A559CBE6-195A-415A-BD60-A1D22F5A3A32}" destId="{CA557D86-BD8E-4ED2-B365-AD850C5409AA}" srcOrd="7" destOrd="0" presId="urn:microsoft.com/office/officeart/2005/8/layout/default"/>
    <dgm:cxn modelId="{941FACE9-F6F2-4998-AADF-DF048E27D6AE}" type="presParOf" srcId="{A559CBE6-195A-415A-BD60-A1D22F5A3A32}" destId="{16A96F91-A00E-4D0A-85E7-89B565AAD5EF}" srcOrd="8" destOrd="0" presId="urn:microsoft.com/office/officeart/2005/8/layout/default"/>
    <dgm:cxn modelId="{AFAA3CEE-81AF-4D0A-AAE2-DBE3334EAEF6}" type="presParOf" srcId="{A559CBE6-195A-415A-BD60-A1D22F5A3A32}" destId="{C15D70F6-8441-453D-9ABF-CAAFC9F49DA7}" srcOrd="9" destOrd="0" presId="urn:microsoft.com/office/officeart/2005/8/layout/default"/>
    <dgm:cxn modelId="{7E0EDF34-D968-49E0-A0A4-D085306C6199}" type="presParOf" srcId="{A559CBE6-195A-415A-BD60-A1D22F5A3A32}" destId="{08829AC2-A4C4-40BB-AB66-BC848B6C36CF}" srcOrd="10" destOrd="0" presId="urn:microsoft.com/office/officeart/2005/8/layout/default"/>
    <dgm:cxn modelId="{D7B12B8B-7C20-4C30-B249-E65687B7051B}" type="presParOf" srcId="{A559CBE6-195A-415A-BD60-A1D22F5A3A32}" destId="{F48E57B5-47A5-4209-8CD0-E862D0EF3CDE}" srcOrd="11" destOrd="0" presId="urn:microsoft.com/office/officeart/2005/8/layout/default"/>
    <dgm:cxn modelId="{9A691D78-8FAC-4E24-95DC-FBA74732D376}" type="presParOf" srcId="{A559CBE6-195A-415A-BD60-A1D22F5A3A32}" destId="{9BB73CDE-5857-4ABD-9B43-FA339D44FB03}" srcOrd="12" destOrd="0" presId="urn:microsoft.com/office/officeart/2005/8/layout/default"/>
    <dgm:cxn modelId="{72A8307E-72A6-4DEC-A0EF-772146B364F7}" type="presParOf" srcId="{A559CBE6-195A-415A-BD60-A1D22F5A3A32}" destId="{0AB0E221-DA42-4759-ADA3-F7BF3B8A6343}" srcOrd="13" destOrd="0" presId="urn:microsoft.com/office/officeart/2005/8/layout/default"/>
    <dgm:cxn modelId="{A64C84CF-F2DD-4E47-ABD7-107817ED100C}" type="presParOf" srcId="{A559CBE6-195A-415A-BD60-A1D22F5A3A32}" destId="{FE20CAEC-C40C-491E-89B4-FE6A6492AA1E}"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B05F98-5E01-4E17-8993-F458F5576055}" type="doc">
      <dgm:prSet loTypeId="urn:microsoft.com/office/officeart/2005/8/layout/list1" loCatId="list" qsTypeId="urn:microsoft.com/office/officeart/2005/8/quickstyle/3d3" qsCatId="3D" csTypeId="urn:microsoft.com/office/officeart/2005/8/colors/accent1_2" csCatId="accent1" phldr="1"/>
      <dgm:spPr/>
      <dgm:t>
        <a:bodyPr/>
        <a:lstStyle/>
        <a:p>
          <a:endParaRPr lang="ru-RU"/>
        </a:p>
      </dgm:t>
    </dgm:pt>
    <dgm:pt modelId="{A44D32A7-D2BC-4D55-A779-E5C4405124C0}">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1. Палеонтолог</a:t>
          </a:r>
        </a:p>
      </dgm:t>
    </dgm:pt>
    <dgm:pt modelId="{A7E4DE39-5ACB-4532-8000-4E55911BE802}" type="parTrans" cxnId="{27D3A196-CA9C-41C8-9B47-DE8E5927C7B4}">
      <dgm:prSet/>
      <dgm:spPr/>
      <dgm:t>
        <a:bodyPr/>
        <a:lstStyle/>
        <a:p>
          <a:endParaRPr lang="ru-RU"/>
        </a:p>
      </dgm:t>
    </dgm:pt>
    <dgm:pt modelId="{DF0F902C-D3E1-4F92-96FA-2E6465EDCD94}" type="sibTrans" cxnId="{27D3A196-CA9C-41C8-9B47-DE8E5927C7B4}">
      <dgm:prSet/>
      <dgm:spPr/>
      <dgm:t>
        <a:bodyPr/>
        <a:lstStyle/>
        <a:p>
          <a:endParaRPr lang="ru-RU"/>
        </a:p>
      </dgm:t>
    </dgm:pt>
    <dgm:pt modelId="{7AD7430D-96AF-4569-986A-8DCFC864C238}">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2. Исследовал в Средней Азии огромные кладбища динозавров</a:t>
          </a:r>
        </a:p>
      </dgm:t>
    </dgm:pt>
    <dgm:pt modelId="{13D9D013-9755-4ADF-873B-F9314B9C89D6}" type="parTrans" cxnId="{C6F86C7B-4B89-490F-8913-B3BF81330DE6}">
      <dgm:prSet/>
      <dgm:spPr/>
      <dgm:t>
        <a:bodyPr/>
        <a:lstStyle/>
        <a:p>
          <a:endParaRPr lang="ru-RU"/>
        </a:p>
      </dgm:t>
    </dgm:pt>
    <dgm:pt modelId="{23EF62D4-123F-4711-A931-B521DDE589CC}" type="sibTrans" cxnId="{C6F86C7B-4B89-490F-8913-B3BF81330DE6}">
      <dgm:prSet/>
      <dgm:spPr/>
      <dgm:t>
        <a:bodyPr/>
        <a:lstStyle/>
        <a:p>
          <a:endParaRPr lang="ru-RU"/>
        </a:p>
      </dgm:t>
    </dgm:pt>
    <dgm:pt modelId="{E71619F8-5EF1-45CF-A655-F4C5CECC5700}">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3. Китайский коллега</a:t>
          </a:r>
        </a:p>
      </dgm:t>
    </dgm:pt>
    <dgm:pt modelId="{C704C29C-405C-4048-962B-54A1D0AAC350}" type="parTrans" cxnId="{E9F3C416-3AA0-4915-9374-7768EC64B8A7}">
      <dgm:prSet/>
      <dgm:spPr/>
      <dgm:t>
        <a:bodyPr/>
        <a:lstStyle/>
        <a:p>
          <a:endParaRPr lang="ru-RU"/>
        </a:p>
      </dgm:t>
    </dgm:pt>
    <dgm:pt modelId="{35FE2997-482B-44DC-BC5E-EBB23EACB6AD}" type="sibTrans" cxnId="{E9F3C416-3AA0-4915-9374-7768EC64B8A7}">
      <dgm:prSet/>
      <dgm:spPr/>
      <dgm:t>
        <a:bodyPr/>
        <a:lstStyle/>
        <a:p>
          <a:endParaRPr lang="ru-RU"/>
        </a:p>
      </dgm:t>
    </dgm:pt>
    <dgm:pt modelId="{FBEC2441-5DED-43E5-9C16-6F3590C48945}">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4. С Давыдовым     </a:t>
          </a:r>
        </a:p>
      </dgm:t>
    </dgm:pt>
    <dgm:pt modelId="{B408D1E2-5877-48AA-9A12-5540626A9301}" type="parTrans" cxnId="{607F6E17-AB28-4E2D-8EDF-EBCDC37D08F4}">
      <dgm:prSet/>
      <dgm:spPr/>
      <dgm:t>
        <a:bodyPr/>
        <a:lstStyle/>
        <a:p>
          <a:endParaRPr lang="ru-RU"/>
        </a:p>
      </dgm:t>
    </dgm:pt>
    <dgm:pt modelId="{E8905376-0759-41F7-A448-DF1A40F7B299}" type="sibTrans" cxnId="{607F6E17-AB28-4E2D-8EDF-EBCDC37D08F4}">
      <dgm:prSet/>
      <dgm:spPr/>
      <dgm:t>
        <a:bodyPr/>
        <a:lstStyle/>
        <a:p>
          <a:endParaRPr lang="ru-RU"/>
        </a:p>
      </dgm:t>
    </dgm:pt>
    <dgm:pt modelId="{8F1CB1CA-7D5C-40E1-A4F8-07A6162D3AEC}">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5. Кусок затылочной части черепа крупного хищного динозавра</a:t>
          </a:r>
        </a:p>
      </dgm:t>
    </dgm:pt>
    <dgm:pt modelId="{E865D61B-B92F-4B5C-9563-C4AE76F19BA5}" type="parTrans" cxnId="{01D0E458-DEFC-4B07-B9A8-118AAAE95A54}">
      <dgm:prSet/>
      <dgm:spPr/>
      <dgm:t>
        <a:bodyPr/>
        <a:lstStyle/>
        <a:p>
          <a:endParaRPr lang="ru-RU"/>
        </a:p>
      </dgm:t>
    </dgm:pt>
    <dgm:pt modelId="{331C2689-7AC5-44DA-9B10-52BD0838F40A}" type="sibTrans" cxnId="{01D0E458-DEFC-4B07-B9A8-118AAAE95A54}">
      <dgm:prSet/>
      <dgm:spPr/>
      <dgm:t>
        <a:bodyPr/>
        <a:lstStyle/>
        <a:p>
          <a:endParaRPr lang="ru-RU"/>
        </a:p>
      </dgm:t>
    </dgm:pt>
    <dgm:pt modelId="{F4BCAEDF-6A79-4E69-8300-09AD808EDB26}">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6. 70 миллионов лет назад </a:t>
          </a:r>
        </a:p>
      </dgm:t>
    </dgm:pt>
    <dgm:pt modelId="{A7944200-4653-4B38-9C5F-A31501F9DA22}" type="parTrans" cxnId="{3C6343D1-708A-4A26-97F5-47A52ACFA747}">
      <dgm:prSet/>
      <dgm:spPr/>
      <dgm:t>
        <a:bodyPr/>
        <a:lstStyle/>
        <a:p>
          <a:endParaRPr lang="ru-RU"/>
        </a:p>
      </dgm:t>
    </dgm:pt>
    <dgm:pt modelId="{22C0BEBB-9EFA-4CA3-B34B-22BD4F5C6C3B}" type="sibTrans" cxnId="{3C6343D1-708A-4A26-97F5-47A52ACFA747}">
      <dgm:prSet/>
      <dgm:spPr/>
      <dgm:t>
        <a:bodyPr/>
        <a:lstStyle/>
        <a:p>
          <a:endParaRPr lang="ru-RU"/>
        </a:p>
      </dgm:t>
    </dgm:pt>
    <dgm:pt modelId="{26400313-31A6-4785-8618-E0E69CF94D3D}">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7. Источники ядерного топлива</a:t>
          </a:r>
        </a:p>
      </dgm:t>
    </dgm:pt>
    <dgm:pt modelId="{29AC1222-ED60-4574-9B7D-98917716F643}" type="parTrans" cxnId="{DA8BB070-11EE-496B-B4E8-303A1F4D4927}">
      <dgm:prSet/>
      <dgm:spPr/>
      <dgm:t>
        <a:bodyPr/>
        <a:lstStyle/>
        <a:p>
          <a:endParaRPr lang="ru-RU"/>
        </a:p>
      </dgm:t>
    </dgm:pt>
    <dgm:pt modelId="{790F590C-F669-4BC8-8AB4-3C00A69A3189}" type="sibTrans" cxnId="{DA8BB070-11EE-496B-B4E8-303A1F4D4927}">
      <dgm:prSet/>
      <dgm:spPr/>
      <dgm:t>
        <a:bodyPr/>
        <a:lstStyle/>
        <a:p>
          <a:endParaRPr lang="ru-RU"/>
        </a:p>
      </dgm:t>
    </dgm:pt>
    <dgm:pt modelId="{C063E053-59C0-46FB-9B96-4F47569338AC}">
      <dgm:prSet custT="1"/>
      <dgm:spPr/>
      <dgm:t>
        <a:bodyPr/>
        <a:lstStyle/>
        <a:p>
          <a:pPr rtl="0"/>
          <a:r>
            <a:rPr lang="ru-RU" sz="1800" dirty="0">
              <a:solidFill>
                <a:schemeClr val="tx1"/>
              </a:solidFill>
              <a:latin typeface="Tahoma" panose="020B0604030504040204" pitchFamily="34" charset="0"/>
              <a:ea typeface="Tahoma" panose="020B0604030504040204" pitchFamily="34" charset="0"/>
              <a:cs typeface="Tahoma" panose="020B0604030504040204" pitchFamily="34" charset="0"/>
            </a:rPr>
            <a:t>8. Виктор</a:t>
          </a:r>
        </a:p>
      </dgm:t>
    </dgm:pt>
    <dgm:pt modelId="{CDE6B16F-F813-41B8-A94F-9F4B9D3ED1C2}" type="parTrans" cxnId="{914712B1-7AA9-41E4-A14D-BB40FBFB81DE}">
      <dgm:prSet/>
      <dgm:spPr/>
      <dgm:t>
        <a:bodyPr/>
        <a:lstStyle/>
        <a:p>
          <a:endParaRPr lang="ru-RU"/>
        </a:p>
      </dgm:t>
    </dgm:pt>
    <dgm:pt modelId="{E8C52111-B5EF-4715-8AC9-CDDC632C7351}" type="sibTrans" cxnId="{914712B1-7AA9-41E4-A14D-BB40FBFB81DE}">
      <dgm:prSet/>
      <dgm:spPr/>
      <dgm:t>
        <a:bodyPr/>
        <a:lstStyle/>
        <a:p>
          <a:endParaRPr lang="ru-RU"/>
        </a:p>
      </dgm:t>
    </dgm:pt>
    <dgm:pt modelId="{4CBA83CF-D61A-4E79-8BD4-C1A740C6878F}" type="pres">
      <dgm:prSet presAssocID="{31B05F98-5E01-4E17-8993-F458F5576055}" presName="linear" presStyleCnt="0">
        <dgm:presLayoutVars>
          <dgm:dir/>
          <dgm:animLvl val="lvl"/>
          <dgm:resizeHandles val="exact"/>
        </dgm:presLayoutVars>
      </dgm:prSet>
      <dgm:spPr/>
      <dgm:t>
        <a:bodyPr/>
        <a:lstStyle/>
        <a:p>
          <a:endParaRPr lang="ru-RU"/>
        </a:p>
      </dgm:t>
    </dgm:pt>
    <dgm:pt modelId="{9544F0F0-6B9C-43D6-A9BD-5D81454D16F5}" type="pres">
      <dgm:prSet presAssocID="{A44D32A7-D2BC-4D55-A779-E5C4405124C0}" presName="parentLin" presStyleCnt="0"/>
      <dgm:spPr/>
    </dgm:pt>
    <dgm:pt modelId="{E850DAED-DFEA-4FC2-ACB0-883AC7CD90C5}" type="pres">
      <dgm:prSet presAssocID="{A44D32A7-D2BC-4D55-A779-E5C4405124C0}" presName="parentLeftMargin" presStyleLbl="node1" presStyleIdx="0" presStyleCnt="8"/>
      <dgm:spPr/>
      <dgm:t>
        <a:bodyPr/>
        <a:lstStyle/>
        <a:p>
          <a:endParaRPr lang="ru-RU"/>
        </a:p>
      </dgm:t>
    </dgm:pt>
    <dgm:pt modelId="{560375C0-9615-45FC-A521-17D78EE8029B}" type="pres">
      <dgm:prSet presAssocID="{A44D32A7-D2BC-4D55-A779-E5C4405124C0}" presName="parentText" presStyleLbl="node1" presStyleIdx="0" presStyleCnt="8" custScaleX="106223" custScaleY="91856">
        <dgm:presLayoutVars>
          <dgm:chMax val="0"/>
          <dgm:bulletEnabled val="1"/>
        </dgm:presLayoutVars>
      </dgm:prSet>
      <dgm:spPr/>
      <dgm:t>
        <a:bodyPr/>
        <a:lstStyle/>
        <a:p>
          <a:endParaRPr lang="ru-RU"/>
        </a:p>
      </dgm:t>
    </dgm:pt>
    <dgm:pt modelId="{57C7B2CA-5B28-45A1-9DE1-2371B282BCB2}" type="pres">
      <dgm:prSet presAssocID="{A44D32A7-D2BC-4D55-A779-E5C4405124C0}" presName="negativeSpace" presStyleCnt="0"/>
      <dgm:spPr/>
    </dgm:pt>
    <dgm:pt modelId="{6AF36FA0-AC65-413A-85CD-094EAA36BFE5}" type="pres">
      <dgm:prSet presAssocID="{A44D32A7-D2BC-4D55-A779-E5C4405124C0}" presName="childText" presStyleLbl="conFgAcc1" presStyleIdx="0" presStyleCnt="8">
        <dgm:presLayoutVars>
          <dgm:bulletEnabled val="1"/>
        </dgm:presLayoutVars>
      </dgm:prSet>
      <dgm:spPr/>
    </dgm:pt>
    <dgm:pt modelId="{F77880DB-423E-4D1E-A995-19EA308D4B02}" type="pres">
      <dgm:prSet presAssocID="{DF0F902C-D3E1-4F92-96FA-2E6465EDCD94}" presName="spaceBetweenRectangles" presStyleCnt="0"/>
      <dgm:spPr/>
    </dgm:pt>
    <dgm:pt modelId="{E371BD05-9A93-440B-8B30-2D50DFAD2720}" type="pres">
      <dgm:prSet presAssocID="{7AD7430D-96AF-4569-986A-8DCFC864C238}" presName="parentLin" presStyleCnt="0"/>
      <dgm:spPr/>
    </dgm:pt>
    <dgm:pt modelId="{BAE41CEF-0054-47B8-92C2-C1FC1EBB16A0}" type="pres">
      <dgm:prSet presAssocID="{7AD7430D-96AF-4569-986A-8DCFC864C238}" presName="parentLeftMargin" presStyleLbl="node1" presStyleIdx="0" presStyleCnt="8"/>
      <dgm:spPr/>
      <dgm:t>
        <a:bodyPr/>
        <a:lstStyle/>
        <a:p>
          <a:endParaRPr lang="ru-RU"/>
        </a:p>
      </dgm:t>
    </dgm:pt>
    <dgm:pt modelId="{2C84BD49-CDD3-493B-98BF-19708F4464C0}" type="pres">
      <dgm:prSet presAssocID="{7AD7430D-96AF-4569-986A-8DCFC864C238}" presName="parentText" presStyleLbl="node1" presStyleIdx="1" presStyleCnt="8" custScaleX="106963">
        <dgm:presLayoutVars>
          <dgm:chMax val="0"/>
          <dgm:bulletEnabled val="1"/>
        </dgm:presLayoutVars>
      </dgm:prSet>
      <dgm:spPr/>
      <dgm:t>
        <a:bodyPr/>
        <a:lstStyle/>
        <a:p>
          <a:endParaRPr lang="ru-RU"/>
        </a:p>
      </dgm:t>
    </dgm:pt>
    <dgm:pt modelId="{3581A476-00B0-4D4B-80A2-76AFF619AB51}" type="pres">
      <dgm:prSet presAssocID="{7AD7430D-96AF-4569-986A-8DCFC864C238}" presName="negativeSpace" presStyleCnt="0"/>
      <dgm:spPr/>
    </dgm:pt>
    <dgm:pt modelId="{988EF002-565E-4F08-8185-1A0570C3806F}" type="pres">
      <dgm:prSet presAssocID="{7AD7430D-96AF-4569-986A-8DCFC864C238}" presName="childText" presStyleLbl="conFgAcc1" presStyleIdx="1" presStyleCnt="8">
        <dgm:presLayoutVars>
          <dgm:bulletEnabled val="1"/>
        </dgm:presLayoutVars>
      </dgm:prSet>
      <dgm:spPr/>
    </dgm:pt>
    <dgm:pt modelId="{97DEC9E1-0469-4597-94E3-4767503A4D70}" type="pres">
      <dgm:prSet presAssocID="{23EF62D4-123F-4711-A931-B521DDE589CC}" presName="spaceBetweenRectangles" presStyleCnt="0"/>
      <dgm:spPr/>
    </dgm:pt>
    <dgm:pt modelId="{37A005EF-25BA-4C01-A0BE-19C0ADB5CE79}" type="pres">
      <dgm:prSet presAssocID="{E71619F8-5EF1-45CF-A655-F4C5CECC5700}" presName="parentLin" presStyleCnt="0"/>
      <dgm:spPr/>
    </dgm:pt>
    <dgm:pt modelId="{5BB954DF-EEDD-4800-B88F-C75B2667612D}" type="pres">
      <dgm:prSet presAssocID="{E71619F8-5EF1-45CF-A655-F4C5CECC5700}" presName="parentLeftMargin" presStyleLbl="node1" presStyleIdx="1" presStyleCnt="8"/>
      <dgm:spPr/>
      <dgm:t>
        <a:bodyPr/>
        <a:lstStyle/>
        <a:p>
          <a:endParaRPr lang="ru-RU"/>
        </a:p>
      </dgm:t>
    </dgm:pt>
    <dgm:pt modelId="{E47CDF40-2D9E-42F2-8635-B6B52430DF5A}" type="pres">
      <dgm:prSet presAssocID="{E71619F8-5EF1-45CF-A655-F4C5CECC5700}" presName="parentText" presStyleLbl="node1" presStyleIdx="2" presStyleCnt="8" custScaleX="105667">
        <dgm:presLayoutVars>
          <dgm:chMax val="0"/>
          <dgm:bulletEnabled val="1"/>
        </dgm:presLayoutVars>
      </dgm:prSet>
      <dgm:spPr/>
      <dgm:t>
        <a:bodyPr/>
        <a:lstStyle/>
        <a:p>
          <a:endParaRPr lang="ru-RU"/>
        </a:p>
      </dgm:t>
    </dgm:pt>
    <dgm:pt modelId="{69EB6FB5-58CC-4B64-9A5E-B6E08140ACD8}" type="pres">
      <dgm:prSet presAssocID="{E71619F8-5EF1-45CF-A655-F4C5CECC5700}" presName="negativeSpace" presStyleCnt="0"/>
      <dgm:spPr/>
    </dgm:pt>
    <dgm:pt modelId="{1ADCF01D-FF2C-4C93-BFCD-5B33E4A6A295}" type="pres">
      <dgm:prSet presAssocID="{E71619F8-5EF1-45CF-A655-F4C5CECC5700}" presName="childText" presStyleLbl="conFgAcc1" presStyleIdx="2" presStyleCnt="8" custLinFactNeighborX="147" custLinFactNeighborY="56417">
        <dgm:presLayoutVars>
          <dgm:bulletEnabled val="1"/>
        </dgm:presLayoutVars>
      </dgm:prSet>
      <dgm:spPr/>
    </dgm:pt>
    <dgm:pt modelId="{4CD015E2-8510-4D2E-A68D-E7DFA976FB00}" type="pres">
      <dgm:prSet presAssocID="{35FE2997-482B-44DC-BC5E-EBB23EACB6AD}" presName="spaceBetweenRectangles" presStyleCnt="0"/>
      <dgm:spPr/>
    </dgm:pt>
    <dgm:pt modelId="{68537483-5FF6-4F94-AAA1-727178DE0727}" type="pres">
      <dgm:prSet presAssocID="{FBEC2441-5DED-43E5-9C16-6F3590C48945}" presName="parentLin" presStyleCnt="0"/>
      <dgm:spPr/>
    </dgm:pt>
    <dgm:pt modelId="{A2B1A543-4C16-4860-8ABC-EF4AC86CEDB5}" type="pres">
      <dgm:prSet presAssocID="{FBEC2441-5DED-43E5-9C16-6F3590C48945}" presName="parentLeftMargin" presStyleLbl="node1" presStyleIdx="2" presStyleCnt="8"/>
      <dgm:spPr/>
      <dgm:t>
        <a:bodyPr/>
        <a:lstStyle/>
        <a:p>
          <a:endParaRPr lang="ru-RU"/>
        </a:p>
      </dgm:t>
    </dgm:pt>
    <dgm:pt modelId="{D0413810-C9E5-4544-8B42-54544FE75B1B}" type="pres">
      <dgm:prSet presAssocID="{FBEC2441-5DED-43E5-9C16-6F3590C48945}" presName="parentText" presStyleLbl="node1" presStyleIdx="3" presStyleCnt="8" custScaleX="106078">
        <dgm:presLayoutVars>
          <dgm:chMax val="0"/>
          <dgm:bulletEnabled val="1"/>
        </dgm:presLayoutVars>
      </dgm:prSet>
      <dgm:spPr/>
      <dgm:t>
        <a:bodyPr/>
        <a:lstStyle/>
        <a:p>
          <a:endParaRPr lang="ru-RU"/>
        </a:p>
      </dgm:t>
    </dgm:pt>
    <dgm:pt modelId="{0405102A-C71A-454C-A1BF-7D00CCB8ADC0}" type="pres">
      <dgm:prSet presAssocID="{FBEC2441-5DED-43E5-9C16-6F3590C48945}" presName="negativeSpace" presStyleCnt="0"/>
      <dgm:spPr/>
    </dgm:pt>
    <dgm:pt modelId="{250B9075-83AE-4DD6-BA40-825C77E37B41}" type="pres">
      <dgm:prSet presAssocID="{FBEC2441-5DED-43E5-9C16-6F3590C48945}" presName="childText" presStyleLbl="conFgAcc1" presStyleIdx="3" presStyleCnt="8">
        <dgm:presLayoutVars>
          <dgm:bulletEnabled val="1"/>
        </dgm:presLayoutVars>
      </dgm:prSet>
      <dgm:spPr/>
    </dgm:pt>
    <dgm:pt modelId="{9C2F2E03-37EC-4BB9-A375-3B5E3DC5C252}" type="pres">
      <dgm:prSet presAssocID="{E8905376-0759-41F7-A448-DF1A40F7B299}" presName="spaceBetweenRectangles" presStyleCnt="0"/>
      <dgm:spPr/>
    </dgm:pt>
    <dgm:pt modelId="{6478B2A8-28EA-4477-B6F3-2E512BB09AE9}" type="pres">
      <dgm:prSet presAssocID="{8F1CB1CA-7D5C-40E1-A4F8-07A6162D3AEC}" presName="parentLin" presStyleCnt="0"/>
      <dgm:spPr/>
    </dgm:pt>
    <dgm:pt modelId="{478C8BAF-7EE9-48F5-B25A-8EF5F988EBF7}" type="pres">
      <dgm:prSet presAssocID="{8F1CB1CA-7D5C-40E1-A4F8-07A6162D3AEC}" presName="parentLeftMargin" presStyleLbl="node1" presStyleIdx="3" presStyleCnt="8"/>
      <dgm:spPr/>
      <dgm:t>
        <a:bodyPr/>
        <a:lstStyle/>
        <a:p>
          <a:endParaRPr lang="ru-RU"/>
        </a:p>
      </dgm:t>
    </dgm:pt>
    <dgm:pt modelId="{98C8228F-47F2-4CEA-8DF5-DE63D018192C}" type="pres">
      <dgm:prSet presAssocID="{8F1CB1CA-7D5C-40E1-A4F8-07A6162D3AEC}" presName="parentText" presStyleLbl="node1" presStyleIdx="4" presStyleCnt="8" custScaleX="106384">
        <dgm:presLayoutVars>
          <dgm:chMax val="0"/>
          <dgm:bulletEnabled val="1"/>
        </dgm:presLayoutVars>
      </dgm:prSet>
      <dgm:spPr/>
      <dgm:t>
        <a:bodyPr/>
        <a:lstStyle/>
        <a:p>
          <a:endParaRPr lang="ru-RU"/>
        </a:p>
      </dgm:t>
    </dgm:pt>
    <dgm:pt modelId="{E6DB9D4B-3E36-412E-B465-60D879970BE6}" type="pres">
      <dgm:prSet presAssocID="{8F1CB1CA-7D5C-40E1-A4F8-07A6162D3AEC}" presName="negativeSpace" presStyleCnt="0"/>
      <dgm:spPr/>
    </dgm:pt>
    <dgm:pt modelId="{BA503DB0-C275-4CD7-9284-A9789D28A176}" type="pres">
      <dgm:prSet presAssocID="{8F1CB1CA-7D5C-40E1-A4F8-07A6162D3AEC}" presName="childText" presStyleLbl="conFgAcc1" presStyleIdx="4" presStyleCnt="8">
        <dgm:presLayoutVars>
          <dgm:bulletEnabled val="1"/>
        </dgm:presLayoutVars>
      </dgm:prSet>
      <dgm:spPr/>
    </dgm:pt>
    <dgm:pt modelId="{7D9F675E-6115-4682-9DE5-4783B7802F9F}" type="pres">
      <dgm:prSet presAssocID="{331C2689-7AC5-44DA-9B10-52BD0838F40A}" presName="spaceBetweenRectangles" presStyleCnt="0"/>
      <dgm:spPr/>
    </dgm:pt>
    <dgm:pt modelId="{7A247D39-6FA7-44D0-A9FC-ED7675B39ABF}" type="pres">
      <dgm:prSet presAssocID="{F4BCAEDF-6A79-4E69-8300-09AD808EDB26}" presName="parentLin" presStyleCnt="0"/>
      <dgm:spPr/>
    </dgm:pt>
    <dgm:pt modelId="{BF1789E6-9D43-45F8-8C38-90F281E4D884}" type="pres">
      <dgm:prSet presAssocID="{F4BCAEDF-6A79-4E69-8300-09AD808EDB26}" presName="parentLeftMargin" presStyleLbl="node1" presStyleIdx="4" presStyleCnt="8"/>
      <dgm:spPr/>
      <dgm:t>
        <a:bodyPr/>
        <a:lstStyle/>
        <a:p>
          <a:endParaRPr lang="ru-RU"/>
        </a:p>
      </dgm:t>
    </dgm:pt>
    <dgm:pt modelId="{701F56E7-C42C-4110-B54E-EBA49AD8EE9D}" type="pres">
      <dgm:prSet presAssocID="{F4BCAEDF-6A79-4E69-8300-09AD808EDB26}" presName="parentText" presStyleLbl="node1" presStyleIdx="5" presStyleCnt="8" custScaleX="106418">
        <dgm:presLayoutVars>
          <dgm:chMax val="0"/>
          <dgm:bulletEnabled val="1"/>
        </dgm:presLayoutVars>
      </dgm:prSet>
      <dgm:spPr/>
      <dgm:t>
        <a:bodyPr/>
        <a:lstStyle/>
        <a:p>
          <a:endParaRPr lang="ru-RU"/>
        </a:p>
      </dgm:t>
    </dgm:pt>
    <dgm:pt modelId="{26CE26A7-C209-483C-A207-B5E9DCA36A66}" type="pres">
      <dgm:prSet presAssocID="{F4BCAEDF-6A79-4E69-8300-09AD808EDB26}" presName="negativeSpace" presStyleCnt="0"/>
      <dgm:spPr/>
    </dgm:pt>
    <dgm:pt modelId="{5FD15329-EFCB-4597-B8D5-055DCB42D04C}" type="pres">
      <dgm:prSet presAssocID="{F4BCAEDF-6A79-4E69-8300-09AD808EDB26}" presName="childText" presStyleLbl="conFgAcc1" presStyleIdx="5" presStyleCnt="8">
        <dgm:presLayoutVars>
          <dgm:bulletEnabled val="1"/>
        </dgm:presLayoutVars>
      </dgm:prSet>
      <dgm:spPr/>
    </dgm:pt>
    <dgm:pt modelId="{EEBA4B2B-98E4-4F5E-B87E-CBEF035DDF4C}" type="pres">
      <dgm:prSet presAssocID="{22C0BEBB-9EFA-4CA3-B34B-22BD4F5C6C3B}" presName="spaceBetweenRectangles" presStyleCnt="0"/>
      <dgm:spPr/>
    </dgm:pt>
    <dgm:pt modelId="{8F190A85-D752-467B-ACD0-7B3BEE1F049A}" type="pres">
      <dgm:prSet presAssocID="{26400313-31A6-4785-8618-E0E69CF94D3D}" presName="parentLin" presStyleCnt="0"/>
      <dgm:spPr/>
    </dgm:pt>
    <dgm:pt modelId="{687B6AD9-636E-4557-8D72-845B72B3BDAB}" type="pres">
      <dgm:prSet presAssocID="{26400313-31A6-4785-8618-E0E69CF94D3D}" presName="parentLeftMargin" presStyleLbl="node1" presStyleIdx="5" presStyleCnt="8"/>
      <dgm:spPr/>
      <dgm:t>
        <a:bodyPr/>
        <a:lstStyle/>
        <a:p>
          <a:endParaRPr lang="ru-RU"/>
        </a:p>
      </dgm:t>
    </dgm:pt>
    <dgm:pt modelId="{5AFA1531-20F6-4414-9335-C6072BDBC67E}" type="pres">
      <dgm:prSet presAssocID="{26400313-31A6-4785-8618-E0E69CF94D3D}" presName="parentText" presStyleLbl="node1" presStyleIdx="6" presStyleCnt="8" custScaleX="106383">
        <dgm:presLayoutVars>
          <dgm:chMax val="0"/>
          <dgm:bulletEnabled val="1"/>
        </dgm:presLayoutVars>
      </dgm:prSet>
      <dgm:spPr/>
      <dgm:t>
        <a:bodyPr/>
        <a:lstStyle/>
        <a:p>
          <a:endParaRPr lang="ru-RU"/>
        </a:p>
      </dgm:t>
    </dgm:pt>
    <dgm:pt modelId="{88309C5A-42DF-43E8-B9EF-8200BE0722BE}" type="pres">
      <dgm:prSet presAssocID="{26400313-31A6-4785-8618-E0E69CF94D3D}" presName="negativeSpace" presStyleCnt="0"/>
      <dgm:spPr/>
    </dgm:pt>
    <dgm:pt modelId="{F49C179D-20EC-49B1-9E53-DDF69D78C1E6}" type="pres">
      <dgm:prSet presAssocID="{26400313-31A6-4785-8618-E0E69CF94D3D}" presName="childText" presStyleLbl="conFgAcc1" presStyleIdx="6" presStyleCnt="8">
        <dgm:presLayoutVars>
          <dgm:bulletEnabled val="1"/>
        </dgm:presLayoutVars>
      </dgm:prSet>
      <dgm:spPr/>
    </dgm:pt>
    <dgm:pt modelId="{8EF9218F-2CCE-4F4E-998E-2FC6F7B5EB38}" type="pres">
      <dgm:prSet presAssocID="{790F590C-F669-4BC8-8AB4-3C00A69A3189}" presName="spaceBetweenRectangles" presStyleCnt="0"/>
      <dgm:spPr/>
    </dgm:pt>
    <dgm:pt modelId="{E9E829E4-96CB-40D6-A412-CD91FE3B9A66}" type="pres">
      <dgm:prSet presAssocID="{C063E053-59C0-46FB-9B96-4F47569338AC}" presName="parentLin" presStyleCnt="0"/>
      <dgm:spPr/>
    </dgm:pt>
    <dgm:pt modelId="{8FB9D8F1-0188-497E-B778-F4F0AC502D65}" type="pres">
      <dgm:prSet presAssocID="{C063E053-59C0-46FB-9B96-4F47569338AC}" presName="parentLeftMargin" presStyleLbl="node1" presStyleIdx="6" presStyleCnt="8"/>
      <dgm:spPr/>
      <dgm:t>
        <a:bodyPr/>
        <a:lstStyle/>
        <a:p>
          <a:endParaRPr lang="ru-RU"/>
        </a:p>
      </dgm:t>
    </dgm:pt>
    <dgm:pt modelId="{DA36720F-4D76-4806-8D6A-06B0514FBAA3}" type="pres">
      <dgm:prSet presAssocID="{C063E053-59C0-46FB-9B96-4F47569338AC}" presName="parentText" presStyleLbl="node1" presStyleIdx="7" presStyleCnt="8" custScaleX="105467">
        <dgm:presLayoutVars>
          <dgm:chMax val="0"/>
          <dgm:bulletEnabled val="1"/>
        </dgm:presLayoutVars>
      </dgm:prSet>
      <dgm:spPr/>
      <dgm:t>
        <a:bodyPr/>
        <a:lstStyle/>
        <a:p>
          <a:endParaRPr lang="ru-RU"/>
        </a:p>
      </dgm:t>
    </dgm:pt>
    <dgm:pt modelId="{FA515E3B-84AC-44EA-BCBB-F64D31D7DF15}" type="pres">
      <dgm:prSet presAssocID="{C063E053-59C0-46FB-9B96-4F47569338AC}" presName="negativeSpace" presStyleCnt="0"/>
      <dgm:spPr/>
    </dgm:pt>
    <dgm:pt modelId="{B9DD60EE-E5E0-45A1-B291-47BEA681F966}" type="pres">
      <dgm:prSet presAssocID="{C063E053-59C0-46FB-9B96-4F47569338AC}" presName="childText" presStyleLbl="conFgAcc1" presStyleIdx="7" presStyleCnt="8">
        <dgm:presLayoutVars>
          <dgm:bulletEnabled val="1"/>
        </dgm:presLayoutVars>
      </dgm:prSet>
      <dgm:spPr/>
    </dgm:pt>
  </dgm:ptLst>
  <dgm:cxnLst>
    <dgm:cxn modelId="{76969FB2-03ED-444F-B708-07162AD88788}" type="presOf" srcId="{8F1CB1CA-7D5C-40E1-A4F8-07A6162D3AEC}" destId="{478C8BAF-7EE9-48F5-B25A-8EF5F988EBF7}" srcOrd="0" destOrd="0" presId="urn:microsoft.com/office/officeart/2005/8/layout/list1"/>
    <dgm:cxn modelId="{3D6EF397-67FF-40FF-9DE2-1939771039A4}" type="presOf" srcId="{7AD7430D-96AF-4569-986A-8DCFC864C238}" destId="{BAE41CEF-0054-47B8-92C2-C1FC1EBB16A0}" srcOrd="0" destOrd="0" presId="urn:microsoft.com/office/officeart/2005/8/layout/list1"/>
    <dgm:cxn modelId="{27D3A196-CA9C-41C8-9B47-DE8E5927C7B4}" srcId="{31B05F98-5E01-4E17-8993-F458F5576055}" destId="{A44D32A7-D2BC-4D55-A779-E5C4405124C0}" srcOrd="0" destOrd="0" parTransId="{A7E4DE39-5ACB-4532-8000-4E55911BE802}" sibTransId="{DF0F902C-D3E1-4F92-96FA-2E6465EDCD94}"/>
    <dgm:cxn modelId="{E9F3C416-3AA0-4915-9374-7768EC64B8A7}" srcId="{31B05F98-5E01-4E17-8993-F458F5576055}" destId="{E71619F8-5EF1-45CF-A655-F4C5CECC5700}" srcOrd="2" destOrd="0" parTransId="{C704C29C-405C-4048-962B-54A1D0AAC350}" sibTransId="{35FE2997-482B-44DC-BC5E-EBB23EACB6AD}"/>
    <dgm:cxn modelId="{F46F0488-E5FC-4B67-A419-C42A72663D11}" type="presOf" srcId="{A44D32A7-D2BC-4D55-A779-E5C4405124C0}" destId="{E850DAED-DFEA-4FC2-ACB0-883AC7CD90C5}" srcOrd="0" destOrd="0" presId="urn:microsoft.com/office/officeart/2005/8/layout/list1"/>
    <dgm:cxn modelId="{074E8EC6-6373-492C-86A9-C0E500D512A2}" type="presOf" srcId="{F4BCAEDF-6A79-4E69-8300-09AD808EDB26}" destId="{BF1789E6-9D43-45F8-8C38-90F281E4D884}" srcOrd="0" destOrd="0" presId="urn:microsoft.com/office/officeart/2005/8/layout/list1"/>
    <dgm:cxn modelId="{A3C931A8-4394-45D7-A783-C090AD635207}" type="presOf" srcId="{E71619F8-5EF1-45CF-A655-F4C5CECC5700}" destId="{5BB954DF-EEDD-4800-B88F-C75B2667612D}" srcOrd="0" destOrd="0" presId="urn:microsoft.com/office/officeart/2005/8/layout/list1"/>
    <dgm:cxn modelId="{DA8BB070-11EE-496B-B4E8-303A1F4D4927}" srcId="{31B05F98-5E01-4E17-8993-F458F5576055}" destId="{26400313-31A6-4785-8618-E0E69CF94D3D}" srcOrd="6" destOrd="0" parTransId="{29AC1222-ED60-4574-9B7D-98917716F643}" sibTransId="{790F590C-F669-4BC8-8AB4-3C00A69A3189}"/>
    <dgm:cxn modelId="{3A3F4728-4134-4908-80BC-8DCDFB0B84E8}" type="presOf" srcId="{26400313-31A6-4785-8618-E0E69CF94D3D}" destId="{5AFA1531-20F6-4414-9335-C6072BDBC67E}" srcOrd="1" destOrd="0" presId="urn:microsoft.com/office/officeart/2005/8/layout/list1"/>
    <dgm:cxn modelId="{3C6343D1-708A-4A26-97F5-47A52ACFA747}" srcId="{31B05F98-5E01-4E17-8993-F458F5576055}" destId="{F4BCAEDF-6A79-4E69-8300-09AD808EDB26}" srcOrd="5" destOrd="0" parTransId="{A7944200-4653-4B38-9C5F-A31501F9DA22}" sibTransId="{22C0BEBB-9EFA-4CA3-B34B-22BD4F5C6C3B}"/>
    <dgm:cxn modelId="{29781A95-56D2-46A6-BC93-0AFE065814E7}" type="presOf" srcId="{F4BCAEDF-6A79-4E69-8300-09AD808EDB26}" destId="{701F56E7-C42C-4110-B54E-EBA49AD8EE9D}" srcOrd="1" destOrd="0" presId="urn:microsoft.com/office/officeart/2005/8/layout/list1"/>
    <dgm:cxn modelId="{C160E09E-7070-4CFE-B156-F46DD7C3AA92}" type="presOf" srcId="{FBEC2441-5DED-43E5-9C16-6F3590C48945}" destId="{D0413810-C9E5-4544-8B42-54544FE75B1B}" srcOrd="1" destOrd="0" presId="urn:microsoft.com/office/officeart/2005/8/layout/list1"/>
    <dgm:cxn modelId="{8A0FBFD6-B689-4BFB-AF96-126D444A29F1}" type="presOf" srcId="{C063E053-59C0-46FB-9B96-4F47569338AC}" destId="{8FB9D8F1-0188-497E-B778-F4F0AC502D65}" srcOrd="0" destOrd="0" presId="urn:microsoft.com/office/officeart/2005/8/layout/list1"/>
    <dgm:cxn modelId="{628FC135-AD3D-4475-BD53-0F3E914CC068}" type="presOf" srcId="{7AD7430D-96AF-4569-986A-8DCFC864C238}" destId="{2C84BD49-CDD3-493B-98BF-19708F4464C0}" srcOrd="1" destOrd="0" presId="urn:microsoft.com/office/officeart/2005/8/layout/list1"/>
    <dgm:cxn modelId="{1C80296E-544D-4610-BACF-DABCF91F45DB}" type="presOf" srcId="{A44D32A7-D2BC-4D55-A779-E5C4405124C0}" destId="{560375C0-9615-45FC-A521-17D78EE8029B}" srcOrd="1" destOrd="0" presId="urn:microsoft.com/office/officeart/2005/8/layout/list1"/>
    <dgm:cxn modelId="{8E7A4926-D8F3-45B8-8CB1-446C6884D064}" type="presOf" srcId="{FBEC2441-5DED-43E5-9C16-6F3590C48945}" destId="{A2B1A543-4C16-4860-8ABC-EF4AC86CEDB5}" srcOrd="0" destOrd="0" presId="urn:microsoft.com/office/officeart/2005/8/layout/list1"/>
    <dgm:cxn modelId="{8B17A6E4-BB41-4C4D-BCBB-C462EEF07287}" type="presOf" srcId="{C063E053-59C0-46FB-9B96-4F47569338AC}" destId="{DA36720F-4D76-4806-8D6A-06B0514FBAA3}" srcOrd="1" destOrd="0" presId="urn:microsoft.com/office/officeart/2005/8/layout/list1"/>
    <dgm:cxn modelId="{C8C1DEE0-7F5D-4A53-8A12-12BFA34A5356}" type="presOf" srcId="{26400313-31A6-4785-8618-E0E69CF94D3D}" destId="{687B6AD9-636E-4557-8D72-845B72B3BDAB}" srcOrd="0" destOrd="0" presId="urn:microsoft.com/office/officeart/2005/8/layout/list1"/>
    <dgm:cxn modelId="{E0E94D2C-5D15-4814-A5CB-4C52BD7CFF14}" type="presOf" srcId="{8F1CB1CA-7D5C-40E1-A4F8-07A6162D3AEC}" destId="{98C8228F-47F2-4CEA-8DF5-DE63D018192C}" srcOrd="1" destOrd="0" presId="urn:microsoft.com/office/officeart/2005/8/layout/list1"/>
    <dgm:cxn modelId="{C6F86C7B-4B89-490F-8913-B3BF81330DE6}" srcId="{31B05F98-5E01-4E17-8993-F458F5576055}" destId="{7AD7430D-96AF-4569-986A-8DCFC864C238}" srcOrd="1" destOrd="0" parTransId="{13D9D013-9755-4ADF-873B-F9314B9C89D6}" sibTransId="{23EF62D4-123F-4711-A931-B521DDE589CC}"/>
    <dgm:cxn modelId="{8390462B-CD43-4F16-AC64-97AF21A5D6F9}" type="presOf" srcId="{31B05F98-5E01-4E17-8993-F458F5576055}" destId="{4CBA83CF-D61A-4E79-8BD4-C1A740C6878F}" srcOrd="0" destOrd="0" presId="urn:microsoft.com/office/officeart/2005/8/layout/list1"/>
    <dgm:cxn modelId="{914712B1-7AA9-41E4-A14D-BB40FBFB81DE}" srcId="{31B05F98-5E01-4E17-8993-F458F5576055}" destId="{C063E053-59C0-46FB-9B96-4F47569338AC}" srcOrd="7" destOrd="0" parTransId="{CDE6B16F-F813-41B8-A94F-9F4B9D3ED1C2}" sibTransId="{E8C52111-B5EF-4715-8AC9-CDDC632C7351}"/>
    <dgm:cxn modelId="{01D0E458-DEFC-4B07-B9A8-118AAAE95A54}" srcId="{31B05F98-5E01-4E17-8993-F458F5576055}" destId="{8F1CB1CA-7D5C-40E1-A4F8-07A6162D3AEC}" srcOrd="4" destOrd="0" parTransId="{E865D61B-B92F-4B5C-9563-C4AE76F19BA5}" sibTransId="{331C2689-7AC5-44DA-9B10-52BD0838F40A}"/>
    <dgm:cxn modelId="{607F6E17-AB28-4E2D-8EDF-EBCDC37D08F4}" srcId="{31B05F98-5E01-4E17-8993-F458F5576055}" destId="{FBEC2441-5DED-43E5-9C16-6F3590C48945}" srcOrd="3" destOrd="0" parTransId="{B408D1E2-5877-48AA-9A12-5540626A9301}" sibTransId="{E8905376-0759-41F7-A448-DF1A40F7B299}"/>
    <dgm:cxn modelId="{9C5F0071-55E4-4802-AC8A-75FF46958B10}" type="presOf" srcId="{E71619F8-5EF1-45CF-A655-F4C5CECC5700}" destId="{E47CDF40-2D9E-42F2-8635-B6B52430DF5A}" srcOrd="1" destOrd="0" presId="urn:microsoft.com/office/officeart/2005/8/layout/list1"/>
    <dgm:cxn modelId="{5A899798-B555-459F-BB5F-C7C823112361}" type="presParOf" srcId="{4CBA83CF-D61A-4E79-8BD4-C1A740C6878F}" destId="{9544F0F0-6B9C-43D6-A9BD-5D81454D16F5}" srcOrd="0" destOrd="0" presId="urn:microsoft.com/office/officeart/2005/8/layout/list1"/>
    <dgm:cxn modelId="{42296084-A5CC-45CA-9C24-C93AA49F902D}" type="presParOf" srcId="{9544F0F0-6B9C-43D6-A9BD-5D81454D16F5}" destId="{E850DAED-DFEA-4FC2-ACB0-883AC7CD90C5}" srcOrd="0" destOrd="0" presId="urn:microsoft.com/office/officeart/2005/8/layout/list1"/>
    <dgm:cxn modelId="{F1A5F328-0802-489B-B79F-68DB57016BBE}" type="presParOf" srcId="{9544F0F0-6B9C-43D6-A9BD-5D81454D16F5}" destId="{560375C0-9615-45FC-A521-17D78EE8029B}" srcOrd="1" destOrd="0" presId="urn:microsoft.com/office/officeart/2005/8/layout/list1"/>
    <dgm:cxn modelId="{C30F7F78-6EE5-4C09-80C5-A801BBB0C605}" type="presParOf" srcId="{4CBA83CF-D61A-4E79-8BD4-C1A740C6878F}" destId="{57C7B2CA-5B28-45A1-9DE1-2371B282BCB2}" srcOrd="1" destOrd="0" presId="urn:microsoft.com/office/officeart/2005/8/layout/list1"/>
    <dgm:cxn modelId="{4C5DF42C-04DD-46DD-8A23-7101FB873324}" type="presParOf" srcId="{4CBA83CF-D61A-4E79-8BD4-C1A740C6878F}" destId="{6AF36FA0-AC65-413A-85CD-094EAA36BFE5}" srcOrd="2" destOrd="0" presId="urn:microsoft.com/office/officeart/2005/8/layout/list1"/>
    <dgm:cxn modelId="{6C49BA4A-57F1-4348-9C52-B60E456E7560}" type="presParOf" srcId="{4CBA83CF-D61A-4E79-8BD4-C1A740C6878F}" destId="{F77880DB-423E-4D1E-A995-19EA308D4B02}" srcOrd="3" destOrd="0" presId="urn:microsoft.com/office/officeart/2005/8/layout/list1"/>
    <dgm:cxn modelId="{5C883965-99C3-4CE2-8048-ADBEF95C1CAA}" type="presParOf" srcId="{4CBA83CF-D61A-4E79-8BD4-C1A740C6878F}" destId="{E371BD05-9A93-440B-8B30-2D50DFAD2720}" srcOrd="4" destOrd="0" presId="urn:microsoft.com/office/officeart/2005/8/layout/list1"/>
    <dgm:cxn modelId="{8ADC3423-DBA3-4515-880C-612C80C50273}" type="presParOf" srcId="{E371BD05-9A93-440B-8B30-2D50DFAD2720}" destId="{BAE41CEF-0054-47B8-92C2-C1FC1EBB16A0}" srcOrd="0" destOrd="0" presId="urn:microsoft.com/office/officeart/2005/8/layout/list1"/>
    <dgm:cxn modelId="{BD56E780-891D-4F18-883B-62BAB8F0EF50}" type="presParOf" srcId="{E371BD05-9A93-440B-8B30-2D50DFAD2720}" destId="{2C84BD49-CDD3-493B-98BF-19708F4464C0}" srcOrd="1" destOrd="0" presId="urn:microsoft.com/office/officeart/2005/8/layout/list1"/>
    <dgm:cxn modelId="{DE47F612-88A6-4E3B-9F06-7E491A9DC542}" type="presParOf" srcId="{4CBA83CF-D61A-4E79-8BD4-C1A740C6878F}" destId="{3581A476-00B0-4D4B-80A2-76AFF619AB51}" srcOrd="5" destOrd="0" presId="urn:microsoft.com/office/officeart/2005/8/layout/list1"/>
    <dgm:cxn modelId="{7A817D5A-DFF6-43DA-9C8A-043F03A1DBD6}" type="presParOf" srcId="{4CBA83CF-D61A-4E79-8BD4-C1A740C6878F}" destId="{988EF002-565E-4F08-8185-1A0570C3806F}" srcOrd="6" destOrd="0" presId="urn:microsoft.com/office/officeart/2005/8/layout/list1"/>
    <dgm:cxn modelId="{0B7291F8-3E4F-44A0-B208-3502D3BB4EB5}" type="presParOf" srcId="{4CBA83CF-D61A-4E79-8BD4-C1A740C6878F}" destId="{97DEC9E1-0469-4597-94E3-4767503A4D70}" srcOrd="7" destOrd="0" presId="urn:microsoft.com/office/officeart/2005/8/layout/list1"/>
    <dgm:cxn modelId="{9E49EE8B-BB25-4744-A677-1F6C570595F4}" type="presParOf" srcId="{4CBA83CF-D61A-4E79-8BD4-C1A740C6878F}" destId="{37A005EF-25BA-4C01-A0BE-19C0ADB5CE79}" srcOrd="8" destOrd="0" presId="urn:microsoft.com/office/officeart/2005/8/layout/list1"/>
    <dgm:cxn modelId="{51D65EAF-AEF2-4E52-BD97-CF3A600CA24F}" type="presParOf" srcId="{37A005EF-25BA-4C01-A0BE-19C0ADB5CE79}" destId="{5BB954DF-EEDD-4800-B88F-C75B2667612D}" srcOrd="0" destOrd="0" presId="urn:microsoft.com/office/officeart/2005/8/layout/list1"/>
    <dgm:cxn modelId="{52E755B6-AC79-48B1-B289-5DCE536ECC36}" type="presParOf" srcId="{37A005EF-25BA-4C01-A0BE-19C0ADB5CE79}" destId="{E47CDF40-2D9E-42F2-8635-B6B52430DF5A}" srcOrd="1" destOrd="0" presId="urn:microsoft.com/office/officeart/2005/8/layout/list1"/>
    <dgm:cxn modelId="{622CC33F-9754-4F1B-8511-D8AB5209389E}" type="presParOf" srcId="{4CBA83CF-D61A-4E79-8BD4-C1A740C6878F}" destId="{69EB6FB5-58CC-4B64-9A5E-B6E08140ACD8}" srcOrd="9" destOrd="0" presId="urn:microsoft.com/office/officeart/2005/8/layout/list1"/>
    <dgm:cxn modelId="{256B986F-17A8-4F83-AFEE-6ECE7C5B1B47}" type="presParOf" srcId="{4CBA83CF-D61A-4E79-8BD4-C1A740C6878F}" destId="{1ADCF01D-FF2C-4C93-BFCD-5B33E4A6A295}" srcOrd="10" destOrd="0" presId="urn:microsoft.com/office/officeart/2005/8/layout/list1"/>
    <dgm:cxn modelId="{A3F6A1E3-2EC5-4E9F-A605-810EF2E9C4FA}" type="presParOf" srcId="{4CBA83CF-D61A-4E79-8BD4-C1A740C6878F}" destId="{4CD015E2-8510-4D2E-A68D-E7DFA976FB00}" srcOrd="11" destOrd="0" presId="urn:microsoft.com/office/officeart/2005/8/layout/list1"/>
    <dgm:cxn modelId="{73AB8B7E-D4FC-405E-9314-7835BBC706B2}" type="presParOf" srcId="{4CBA83CF-D61A-4E79-8BD4-C1A740C6878F}" destId="{68537483-5FF6-4F94-AAA1-727178DE0727}" srcOrd="12" destOrd="0" presId="urn:microsoft.com/office/officeart/2005/8/layout/list1"/>
    <dgm:cxn modelId="{03D719CF-7FEB-4869-A98E-952BD8C6D7F5}" type="presParOf" srcId="{68537483-5FF6-4F94-AAA1-727178DE0727}" destId="{A2B1A543-4C16-4860-8ABC-EF4AC86CEDB5}" srcOrd="0" destOrd="0" presId="urn:microsoft.com/office/officeart/2005/8/layout/list1"/>
    <dgm:cxn modelId="{D0963F11-9BB2-44C3-8D5F-A16C06564085}" type="presParOf" srcId="{68537483-5FF6-4F94-AAA1-727178DE0727}" destId="{D0413810-C9E5-4544-8B42-54544FE75B1B}" srcOrd="1" destOrd="0" presId="urn:microsoft.com/office/officeart/2005/8/layout/list1"/>
    <dgm:cxn modelId="{8FF97D19-76AC-4190-AE38-D57E88F1DA12}" type="presParOf" srcId="{4CBA83CF-D61A-4E79-8BD4-C1A740C6878F}" destId="{0405102A-C71A-454C-A1BF-7D00CCB8ADC0}" srcOrd="13" destOrd="0" presId="urn:microsoft.com/office/officeart/2005/8/layout/list1"/>
    <dgm:cxn modelId="{0BF4CAC4-A1D9-4F19-B099-A09C5A9678AD}" type="presParOf" srcId="{4CBA83CF-D61A-4E79-8BD4-C1A740C6878F}" destId="{250B9075-83AE-4DD6-BA40-825C77E37B41}" srcOrd="14" destOrd="0" presId="urn:microsoft.com/office/officeart/2005/8/layout/list1"/>
    <dgm:cxn modelId="{C1F85683-7A98-4374-949B-8F20D1FE0E7E}" type="presParOf" srcId="{4CBA83CF-D61A-4E79-8BD4-C1A740C6878F}" destId="{9C2F2E03-37EC-4BB9-A375-3B5E3DC5C252}" srcOrd="15" destOrd="0" presId="urn:microsoft.com/office/officeart/2005/8/layout/list1"/>
    <dgm:cxn modelId="{F640E5AD-AF5D-45D8-A732-04BA63CC3467}" type="presParOf" srcId="{4CBA83CF-D61A-4E79-8BD4-C1A740C6878F}" destId="{6478B2A8-28EA-4477-B6F3-2E512BB09AE9}" srcOrd="16" destOrd="0" presId="urn:microsoft.com/office/officeart/2005/8/layout/list1"/>
    <dgm:cxn modelId="{9950827C-BA17-454A-A38C-54B580833F36}" type="presParOf" srcId="{6478B2A8-28EA-4477-B6F3-2E512BB09AE9}" destId="{478C8BAF-7EE9-48F5-B25A-8EF5F988EBF7}" srcOrd="0" destOrd="0" presId="urn:microsoft.com/office/officeart/2005/8/layout/list1"/>
    <dgm:cxn modelId="{23157EDE-E688-4B01-B0A4-B3FBF1FC556B}" type="presParOf" srcId="{6478B2A8-28EA-4477-B6F3-2E512BB09AE9}" destId="{98C8228F-47F2-4CEA-8DF5-DE63D018192C}" srcOrd="1" destOrd="0" presId="urn:microsoft.com/office/officeart/2005/8/layout/list1"/>
    <dgm:cxn modelId="{A178D6A3-D334-4840-ACFB-1ECB7EFBF571}" type="presParOf" srcId="{4CBA83CF-D61A-4E79-8BD4-C1A740C6878F}" destId="{E6DB9D4B-3E36-412E-B465-60D879970BE6}" srcOrd="17" destOrd="0" presId="urn:microsoft.com/office/officeart/2005/8/layout/list1"/>
    <dgm:cxn modelId="{726B3F07-31D5-4224-A50D-586F0D264BE7}" type="presParOf" srcId="{4CBA83CF-D61A-4E79-8BD4-C1A740C6878F}" destId="{BA503DB0-C275-4CD7-9284-A9789D28A176}" srcOrd="18" destOrd="0" presId="urn:microsoft.com/office/officeart/2005/8/layout/list1"/>
    <dgm:cxn modelId="{9440BF33-49DC-41C9-BE6B-6A1C9A6CF3AC}" type="presParOf" srcId="{4CBA83CF-D61A-4E79-8BD4-C1A740C6878F}" destId="{7D9F675E-6115-4682-9DE5-4783B7802F9F}" srcOrd="19" destOrd="0" presId="urn:microsoft.com/office/officeart/2005/8/layout/list1"/>
    <dgm:cxn modelId="{2B27BA56-4C1E-4584-B836-D134FF02B175}" type="presParOf" srcId="{4CBA83CF-D61A-4E79-8BD4-C1A740C6878F}" destId="{7A247D39-6FA7-44D0-A9FC-ED7675B39ABF}" srcOrd="20" destOrd="0" presId="urn:microsoft.com/office/officeart/2005/8/layout/list1"/>
    <dgm:cxn modelId="{2F9E870C-72F6-4C81-B6D5-99B43100F202}" type="presParOf" srcId="{7A247D39-6FA7-44D0-A9FC-ED7675B39ABF}" destId="{BF1789E6-9D43-45F8-8C38-90F281E4D884}" srcOrd="0" destOrd="0" presId="urn:microsoft.com/office/officeart/2005/8/layout/list1"/>
    <dgm:cxn modelId="{E7A27703-64E7-4784-BE26-0E2FE8BBCD05}" type="presParOf" srcId="{7A247D39-6FA7-44D0-A9FC-ED7675B39ABF}" destId="{701F56E7-C42C-4110-B54E-EBA49AD8EE9D}" srcOrd="1" destOrd="0" presId="urn:microsoft.com/office/officeart/2005/8/layout/list1"/>
    <dgm:cxn modelId="{AA249679-AE1C-4CFE-AFBF-A4ED1EE494C7}" type="presParOf" srcId="{4CBA83CF-D61A-4E79-8BD4-C1A740C6878F}" destId="{26CE26A7-C209-483C-A207-B5E9DCA36A66}" srcOrd="21" destOrd="0" presId="urn:microsoft.com/office/officeart/2005/8/layout/list1"/>
    <dgm:cxn modelId="{93A56FFA-CE1D-4AAE-8FC2-3BE6A6573265}" type="presParOf" srcId="{4CBA83CF-D61A-4E79-8BD4-C1A740C6878F}" destId="{5FD15329-EFCB-4597-B8D5-055DCB42D04C}" srcOrd="22" destOrd="0" presId="urn:microsoft.com/office/officeart/2005/8/layout/list1"/>
    <dgm:cxn modelId="{E6E87F94-379E-498C-86F4-F815AE545A81}" type="presParOf" srcId="{4CBA83CF-D61A-4E79-8BD4-C1A740C6878F}" destId="{EEBA4B2B-98E4-4F5E-B87E-CBEF035DDF4C}" srcOrd="23" destOrd="0" presId="urn:microsoft.com/office/officeart/2005/8/layout/list1"/>
    <dgm:cxn modelId="{8A59FF6C-BCF0-4F33-A013-94B87F2515D7}" type="presParOf" srcId="{4CBA83CF-D61A-4E79-8BD4-C1A740C6878F}" destId="{8F190A85-D752-467B-ACD0-7B3BEE1F049A}" srcOrd="24" destOrd="0" presId="urn:microsoft.com/office/officeart/2005/8/layout/list1"/>
    <dgm:cxn modelId="{6A495EBE-B009-481E-9A3F-2B0EFDB176F5}" type="presParOf" srcId="{8F190A85-D752-467B-ACD0-7B3BEE1F049A}" destId="{687B6AD9-636E-4557-8D72-845B72B3BDAB}" srcOrd="0" destOrd="0" presId="urn:microsoft.com/office/officeart/2005/8/layout/list1"/>
    <dgm:cxn modelId="{A2562963-0DAD-4277-9BC7-AD17FD43035D}" type="presParOf" srcId="{8F190A85-D752-467B-ACD0-7B3BEE1F049A}" destId="{5AFA1531-20F6-4414-9335-C6072BDBC67E}" srcOrd="1" destOrd="0" presId="urn:microsoft.com/office/officeart/2005/8/layout/list1"/>
    <dgm:cxn modelId="{AA744449-E86A-4502-B9BA-C274511EEDF8}" type="presParOf" srcId="{4CBA83CF-D61A-4E79-8BD4-C1A740C6878F}" destId="{88309C5A-42DF-43E8-B9EF-8200BE0722BE}" srcOrd="25" destOrd="0" presId="urn:microsoft.com/office/officeart/2005/8/layout/list1"/>
    <dgm:cxn modelId="{97C16851-4F60-41CC-B1F2-F25C9000D41C}" type="presParOf" srcId="{4CBA83CF-D61A-4E79-8BD4-C1A740C6878F}" destId="{F49C179D-20EC-49B1-9E53-DDF69D78C1E6}" srcOrd="26" destOrd="0" presId="urn:microsoft.com/office/officeart/2005/8/layout/list1"/>
    <dgm:cxn modelId="{1F55D8B7-3400-4F0C-AF59-C4394225AEAF}" type="presParOf" srcId="{4CBA83CF-D61A-4E79-8BD4-C1A740C6878F}" destId="{8EF9218F-2CCE-4F4E-998E-2FC6F7B5EB38}" srcOrd="27" destOrd="0" presId="urn:microsoft.com/office/officeart/2005/8/layout/list1"/>
    <dgm:cxn modelId="{5B1DCD14-AD90-4D58-82A8-4D03E43F6790}" type="presParOf" srcId="{4CBA83CF-D61A-4E79-8BD4-C1A740C6878F}" destId="{E9E829E4-96CB-40D6-A412-CD91FE3B9A66}" srcOrd="28" destOrd="0" presId="urn:microsoft.com/office/officeart/2005/8/layout/list1"/>
    <dgm:cxn modelId="{39191584-E906-4DEC-BE18-AEF2502BA1F9}" type="presParOf" srcId="{E9E829E4-96CB-40D6-A412-CD91FE3B9A66}" destId="{8FB9D8F1-0188-497E-B778-F4F0AC502D65}" srcOrd="0" destOrd="0" presId="urn:microsoft.com/office/officeart/2005/8/layout/list1"/>
    <dgm:cxn modelId="{50435755-D90E-488B-8348-F908B3812D8C}" type="presParOf" srcId="{E9E829E4-96CB-40D6-A412-CD91FE3B9A66}" destId="{DA36720F-4D76-4806-8D6A-06B0514FBAA3}" srcOrd="1" destOrd="0" presId="urn:microsoft.com/office/officeart/2005/8/layout/list1"/>
    <dgm:cxn modelId="{C7156030-B24E-44BC-BA1C-D027EA43EA23}" type="presParOf" srcId="{4CBA83CF-D61A-4E79-8BD4-C1A740C6878F}" destId="{FA515E3B-84AC-44EA-BCBB-F64D31D7DF15}" srcOrd="29" destOrd="0" presId="urn:microsoft.com/office/officeart/2005/8/layout/list1"/>
    <dgm:cxn modelId="{8BB3BFB3-F4C5-4EFB-9FE6-FC787E092C15}" type="presParOf" srcId="{4CBA83CF-D61A-4E79-8BD4-C1A740C6878F}" destId="{B9DD60EE-E5E0-45A1-B291-47BEA681F966}" srcOrd="3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AC18CF-4E7D-4716-997D-DB4F9E971D5D}">
      <dsp:nvSpPr>
        <dsp:cNvPr id="0" name=""/>
        <dsp:cNvSpPr/>
      </dsp:nvSpPr>
      <dsp:spPr>
        <a:xfrm>
          <a:off x="560140" y="850"/>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1. Кем был по профессии А.П. Шатров? </a:t>
          </a:r>
        </a:p>
      </dsp:txBody>
      <dsp:txXfrm>
        <a:off x="560140" y="850"/>
        <a:ext cx="2479924" cy="1487954"/>
      </dsp:txXfrm>
    </dsp:sp>
    <dsp:sp modelId="{F599579F-61DA-4DF8-9767-2C93ED746689}">
      <dsp:nvSpPr>
        <dsp:cNvPr id="0" name=""/>
        <dsp:cNvSpPr/>
      </dsp:nvSpPr>
      <dsp:spPr>
        <a:xfrm>
          <a:off x="3288057" y="850"/>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2. Что исследовал в Средней Азии И.А. Давыдов? </a:t>
          </a:r>
        </a:p>
      </dsp:txBody>
      <dsp:txXfrm>
        <a:off x="3288057" y="850"/>
        <a:ext cx="2479924" cy="1487954"/>
      </dsp:txXfrm>
    </dsp:sp>
    <dsp:sp modelId="{00311EFD-1A24-4EAF-B571-E8415FDE03DB}">
      <dsp:nvSpPr>
        <dsp:cNvPr id="0" name=""/>
        <dsp:cNvSpPr/>
      </dsp:nvSpPr>
      <dsp:spPr>
        <a:xfrm>
          <a:off x="6015974" y="850"/>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3. Кто такой </a:t>
          </a:r>
          <a:r>
            <a:rPr lang="ru-RU" sz="1800" kern="1200" dirty="0" err="1">
              <a:solidFill>
                <a:schemeClr val="tx1"/>
              </a:solidFill>
              <a:latin typeface="Tahoma" panose="020B0604030504040204" pitchFamily="34" charset="0"/>
              <a:ea typeface="Tahoma" panose="020B0604030504040204" pitchFamily="34" charset="0"/>
              <a:cs typeface="Tahoma" panose="020B0604030504040204" pitchFamily="34" charset="0"/>
            </a:rPr>
            <a:t>Тао</a:t>
          </a: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 Ли?     </a:t>
          </a:r>
        </a:p>
      </dsp:txBody>
      <dsp:txXfrm>
        <a:off x="6015974" y="850"/>
        <a:ext cx="2479924" cy="1487954"/>
      </dsp:txXfrm>
    </dsp:sp>
    <dsp:sp modelId="{D684CDB8-E5D7-44B3-949B-089F9DC4248D}">
      <dsp:nvSpPr>
        <dsp:cNvPr id="0" name=""/>
        <dsp:cNvSpPr/>
      </dsp:nvSpPr>
      <dsp:spPr>
        <a:xfrm>
          <a:off x="8743890" y="850"/>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4. С кем переписывался Шатров?   </a:t>
          </a:r>
        </a:p>
      </dsp:txBody>
      <dsp:txXfrm>
        <a:off x="8743890" y="850"/>
        <a:ext cx="2479924" cy="1487954"/>
      </dsp:txXfrm>
    </dsp:sp>
    <dsp:sp modelId="{16A96F91-A00E-4D0A-85E7-89B565AAD5EF}">
      <dsp:nvSpPr>
        <dsp:cNvPr id="0" name=""/>
        <dsp:cNvSpPr/>
      </dsp:nvSpPr>
      <dsp:spPr>
        <a:xfrm>
          <a:off x="560140" y="1736797"/>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5. Что привёз Шатров Давыдову? </a:t>
          </a:r>
        </a:p>
      </dsp:txBody>
      <dsp:txXfrm>
        <a:off x="560140" y="1736797"/>
        <a:ext cx="2479924" cy="1487954"/>
      </dsp:txXfrm>
    </dsp:sp>
    <dsp:sp modelId="{08829AC2-A4C4-40BB-AB66-BC848B6C36CF}">
      <dsp:nvSpPr>
        <dsp:cNvPr id="0" name=""/>
        <dsp:cNvSpPr/>
      </dsp:nvSpPr>
      <dsp:spPr>
        <a:xfrm>
          <a:off x="3288057" y="1736797"/>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6. Когда обитали динозавры? </a:t>
          </a:r>
        </a:p>
      </dsp:txBody>
      <dsp:txXfrm>
        <a:off x="3288057" y="1736797"/>
        <a:ext cx="2479924" cy="1487954"/>
      </dsp:txXfrm>
    </dsp:sp>
    <dsp:sp modelId="{9BB73CDE-5857-4ABD-9B43-FA339D44FB03}">
      <dsp:nvSpPr>
        <dsp:cNvPr id="0" name=""/>
        <dsp:cNvSpPr/>
      </dsp:nvSpPr>
      <dsp:spPr>
        <a:xfrm>
          <a:off x="6015974" y="1736797"/>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7. Что искали инопланетяне на нашей планете? </a:t>
          </a:r>
        </a:p>
      </dsp:txBody>
      <dsp:txXfrm>
        <a:off x="6015974" y="1736797"/>
        <a:ext cx="2479924" cy="1487954"/>
      </dsp:txXfrm>
    </dsp:sp>
    <dsp:sp modelId="{FE20CAEC-C40C-491E-89B4-FE6A6492AA1E}">
      <dsp:nvSpPr>
        <dsp:cNvPr id="0" name=""/>
        <dsp:cNvSpPr/>
      </dsp:nvSpPr>
      <dsp:spPr>
        <a:xfrm>
          <a:off x="8743890" y="1736797"/>
          <a:ext cx="2479924" cy="1487954"/>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8. Как звали ученика Шатрова, который погиб на войне?  </a:t>
          </a:r>
        </a:p>
      </dsp:txBody>
      <dsp:txXfrm>
        <a:off x="8743890" y="1736797"/>
        <a:ext cx="2479924" cy="14879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F36FA0-AC65-413A-85CD-094EAA36BFE5}">
      <dsp:nvSpPr>
        <dsp:cNvPr id="0" name=""/>
        <dsp:cNvSpPr/>
      </dsp:nvSpPr>
      <dsp:spPr>
        <a:xfrm>
          <a:off x="0" y="284297"/>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60375C0-9615-45FC-A521-17D78EE8029B}">
      <dsp:nvSpPr>
        <dsp:cNvPr id="0" name=""/>
        <dsp:cNvSpPr/>
      </dsp:nvSpPr>
      <dsp:spPr>
        <a:xfrm>
          <a:off x="527646" y="86602"/>
          <a:ext cx="7846741" cy="433854"/>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1. Палеонтолог</a:t>
          </a:r>
        </a:p>
      </dsp:txBody>
      <dsp:txXfrm>
        <a:off x="548825" y="107781"/>
        <a:ext cx="7804383" cy="391496"/>
      </dsp:txXfrm>
    </dsp:sp>
    <dsp:sp modelId="{988EF002-565E-4F08-8185-1A0570C3806F}">
      <dsp:nvSpPr>
        <dsp:cNvPr id="0" name=""/>
        <dsp:cNvSpPr/>
      </dsp:nvSpPr>
      <dsp:spPr>
        <a:xfrm>
          <a:off x="0" y="1010057"/>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2C84BD49-CDD3-493B-98BF-19708F4464C0}">
      <dsp:nvSpPr>
        <dsp:cNvPr id="0" name=""/>
        <dsp:cNvSpPr/>
      </dsp:nvSpPr>
      <dsp:spPr>
        <a:xfrm>
          <a:off x="527646" y="773897"/>
          <a:ext cx="7901405" cy="47232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2. Исследовал в Средней Азии огромные кладбища динозавров</a:t>
          </a:r>
        </a:p>
      </dsp:txBody>
      <dsp:txXfrm>
        <a:off x="550703" y="796954"/>
        <a:ext cx="7855291" cy="426206"/>
      </dsp:txXfrm>
    </dsp:sp>
    <dsp:sp modelId="{1ADCF01D-FF2C-4C93-BFCD-5B33E4A6A295}">
      <dsp:nvSpPr>
        <dsp:cNvPr id="0" name=""/>
        <dsp:cNvSpPr/>
      </dsp:nvSpPr>
      <dsp:spPr>
        <a:xfrm>
          <a:off x="0" y="1784561"/>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E47CDF40-2D9E-42F2-8635-B6B52430DF5A}">
      <dsp:nvSpPr>
        <dsp:cNvPr id="0" name=""/>
        <dsp:cNvSpPr/>
      </dsp:nvSpPr>
      <dsp:spPr>
        <a:xfrm>
          <a:off x="527646" y="1499657"/>
          <a:ext cx="7805669" cy="47232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3. Китайский коллега</a:t>
          </a:r>
        </a:p>
      </dsp:txBody>
      <dsp:txXfrm>
        <a:off x="550703" y="1522714"/>
        <a:ext cx="7759555" cy="426206"/>
      </dsp:txXfrm>
    </dsp:sp>
    <dsp:sp modelId="{250B9075-83AE-4DD6-BA40-825C77E37B41}">
      <dsp:nvSpPr>
        <dsp:cNvPr id="0" name=""/>
        <dsp:cNvSpPr/>
      </dsp:nvSpPr>
      <dsp:spPr>
        <a:xfrm>
          <a:off x="0" y="2461577"/>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0413810-C9E5-4544-8B42-54544FE75B1B}">
      <dsp:nvSpPr>
        <dsp:cNvPr id="0" name=""/>
        <dsp:cNvSpPr/>
      </dsp:nvSpPr>
      <dsp:spPr>
        <a:xfrm>
          <a:off x="527646" y="2225417"/>
          <a:ext cx="7836030" cy="47232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4. С Давыдовым     </a:t>
          </a:r>
        </a:p>
      </dsp:txBody>
      <dsp:txXfrm>
        <a:off x="550703" y="2248474"/>
        <a:ext cx="7789916" cy="426206"/>
      </dsp:txXfrm>
    </dsp:sp>
    <dsp:sp modelId="{BA503DB0-C275-4CD7-9284-A9789D28A176}">
      <dsp:nvSpPr>
        <dsp:cNvPr id="0" name=""/>
        <dsp:cNvSpPr/>
      </dsp:nvSpPr>
      <dsp:spPr>
        <a:xfrm>
          <a:off x="0" y="3187337"/>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8C8228F-47F2-4CEA-8DF5-DE63D018192C}">
      <dsp:nvSpPr>
        <dsp:cNvPr id="0" name=""/>
        <dsp:cNvSpPr/>
      </dsp:nvSpPr>
      <dsp:spPr>
        <a:xfrm>
          <a:off x="527646" y="2951177"/>
          <a:ext cx="7858634" cy="47232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5. Кусок затылочной части черепа крупного хищного динозавра</a:t>
          </a:r>
        </a:p>
      </dsp:txBody>
      <dsp:txXfrm>
        <a:off x="550703" y="2974234"/>
        <a:ext cx="7812520" cy="426206"/>
      </dsp:txXfrm>
    </dsp:sp>
    <dsp:sp modelId="{5FD15329-EFCB-4597-B8D5-055DCB42D04C}">
      <dsp:nvSpPr>
        <dsp:cNvPr id="0" name=""/>
        <dsp:cNvSpPr/>
      </dsp:nvSpPr>
      <dsp:spPr>
        <a:xfrm>
          <a:off x="0" y="3913097"/>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01F56E7-C42C-4110-B54E-EBA49AD8EE9D}">
      <dsp:nvSpPr>
        <dsp:cNvPr id="0" name=""/>
        <dsp:cNvSpPr/>
      </dsp:nvSpPr>
      <dsp:spPr>
        <a:xfrm>
          <a:off x="527646" y="3676937"/>
          <a:ext cx="7861145" cy="47232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6. 70 миллионов лет назад </a:t>
          </a:r>
        </a:p>
      </dsp:txBody>
      <dsp:txXfrm>
        <a:off x="550703" y="3699994"/>
        <a:ext cx="7815031" cy="426206"/>
      </dsp:txXfrm>
    </dsp:sp>
    <dsp:sp modelId="{F49C179D-20EC-49B1-9E53-DDF69D78C1E6}">
      <dsp:nvSpPr>
        <dsp:cNvPr id="0" name=""/>
        <dsp:cNvSpPr/>
      </dsp:nvSpPr>
      <dsp:spPr>
        <a:xfrm>
          <a:off x="0" y="4638857"/>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5AFA1531-20F6-4414-9335-C6072BDBC67E}">
      <dsp:nvSpPr>
        <dsp:cNvPr id="0" name=""/>
        <dsp:cNvSpPr/>
      </dsp:nvSpPr>
      <dsp:spPr>
        <a:xfrm>
          <a:off x="527646" y="4402697"/>
          <a:ext cx="7858560" cy="47232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7. Источники ядерного топлива</a:t>
          </a:r>
        </a:p>
      </dsp:txBody>
      <dsp:txXfrm>
        <a:off x="550703" y="4425754"/>
        <a:ext cx="7812446" cy="426206"/>
      </dsp:txXfrm>
    </dsp:sp>
    <dsp:sp modelId="{B9DD60EE-E5E0-45A1-B291-47BEA681F966}">
      <dsp:nvSpPr>
        <dsp:cNvPr id="0" name=""/>
        <dsp:cNvSpPr/>
      </dsp:nvSpPr>
      <dsp:spPr>
        <a:xfrm>
          <a:off x="0" y="5364617"/>
          <a:ext cx="10552922" cy="403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36720F-4D76-4806-8D6A-06B0514FBAA3}">
      <dsp:nvSpPr>
        <dsp:cNvPr id="0" name=""/>
        <dsp:cNvSpPr/>
      </dsp:nvSpPr>
      <dsp:spPr>
        <a:xfrm>
          <a:off x="527646" y="5128457"/>
          <a:ext cx="7790895" cy="472320"/>
        </a:xfrm>
        <a:prstGeom prst="roundRect">
          <a:avLst/>
        </a:prstGeom>
        <a:solidFill>
          <a:schemeClr val="accent1">
            <a:hueOff val="0"/>
            <a:satOff val="0"/>
            <a:lumOff val="0"/>
            <a:alphaOff val="0"/>
          </a:schemeClr>
        </a:solidFill>
        <a:ln>
          <a:noFill/>
        </a:ln>
        <a:effectLst>
          <a:outerShdw blurRad="38100" dist="25400" dir="5400000" rotWithShape="0">
            <a:srgbClr val="000000">
              <a:alpha val="4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79213" tIns="0" rIns="279213" bIns="0" numCol="1" spcCol="1270" anchor="ctr" anchorCtr="0">
          <a:noAutofit/>
        </a:bodyPr>
        <a:lstStyle/>
        <a:p>
          <a:pPr lvl="0" algn="l" defTabSz="800100" rtl="0">
            <a:lnSpc>
              <a:spcPct val="90000"/>
            </a:lnSpc>
            <a:spcBef>
              <a:spcPct val="0"/>
            </a:spcBef>
            <a:spcAft>
              <a:spcPct val="35000"/>
            </a:spcAft>
          </a:pPr>
          <a:r>
            <a:rPr lang="ru-RU" sz="1800" kern="1200" dirty="0">
              <a:solidFill>
                <a:schemeClr val="tx1"/>
              </a:solidFill>
              <a:latin typeface="Tahoma" panose="020B0604030504040204" pitchFamily="34" charset="0"/>
              <a:ea typeface="Tahoma" panose="020B0604030504040204" pitchFamily="34" charset="0"/>
              <a:cs typeface="Tahoma" panose="020B0604030504040204" pitchFamily="34" charset="0"/>
            </a:rPr>
            <a:t>8. Виктор</a:t>
          </a:r>
        </a:p>
      </dsp:txBody>
      <dsp:txXfrm>
        <a:off x="550703" y="5151514"/>
        <a:ext cx="7744781"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5A87FC-2F54-42E1-8606-CE5DFBEFBFB2}" type="datetimeFigureOut">
              <a:rPr lang="ru-RU" smtClean="0"/>
              <a:t>11.12.2024</a:t>
            </a:fld>
            <a:endParaRPr lang="ru-RU"/>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62B93-05DA-40D3-8BC0-1ADD7B0FFEB1}" type="slidenum">
              <a:rPr lang="ru-RU" smtClean="0"/>
              <a:t>‹#›</a:t>
            </a:fld>
            <a:endParaRPr lang="ru-RU"/>
          </a:p>
        </p:txBody>
      </p:sp>
    </p:spTree>
    <p:extLst>
      <p:ext uri="{BB962C8B-B14F-4D97-AF65-F5344CB8AC3E}">
        <p14:creationId xmlns:p14="http://schemas.microsoft.com/office/powerpoint/2010/main" val="64255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4338" name="Google Shape;73;p1:notes"/>
          <p:cNvSpPr txBox="1">
            <a:spLocks noGrp="1"/>
          </p:cNvSpPr>
          <p:nvPr>
            <p:ph type="body" idx="1"/>
          </p:nvPr>
        </p:nvSpPr>
        <p:spPr>
          <a:ln/>
        </p:spPr>
        <p:txBody>
          <a:bodyPr/>
          <a:lstStyle/>
          <a:p>
            <a:pPr marL="0" indent="0" eaLnBrk="1" hangingPunct="1">
              <a:buSzPts val="1400"/>
            </a:pPr>
            <a:endParaRPr lang="ru-RU" altLang="ru-RU" sz="1200">
              <a:latin typeface="Calibri" pitchFamily="34" charset="0"/>
              <a:cs typeface="Arial" pitchFamily="34" charset="0"/>
              <a:sym typeface="Calibri" pitchFamily="34" charset="0"/>
            </a:endParaRPr>
          </a:p>
        </p:txBody>
      </p:sp>
      <p:sp>
        <p:nvSpPr>
          <p:cNvPr id="14339" name="Google Shape;74;p1:notes"/>
          <p:cNvSpPr>
            <a:spLocks noGrp="1" noRot="1" noChangeAspect="1" noTextEdit="1"/>
          </p:cNvSpPr>
          <p:nvPr>
            <p:ph type="sldImg" idx="2"/>
          </p:nvPr>
        </p:nvSpPr>
        <p:spPr>
          <a:xfrm>
            <a:off x="381000" y="685800"/>
            <a:ext cx="6096000" cy="3429000"/>
          </a:xfrm>
          <a:ln>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D57F1E4F-1CFF-5643-939E-217C01CDF565}" type="slidenum">
              <a:rPr lang="en-US" smtClean="0"/>
              <a:pPr/>
              <a:t>‹#›</a:t>
            </a:fld>
            <a:endParaRPr lang="en-US" dirty="0"/>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7356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858652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ru-RU"/>
              <a:t>Образец заголовка</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585597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523489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ru-RU"/>
              <a:t>Образец заголовка</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6250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a:t>Образец заголовка</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4615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a:t>Образец заголовка</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99840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012739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021223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4749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ru-RU"/>
              <a:t>Образец заголовка</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smtClean="0"/>
              <a:pPr/>
              <a:t>12/11/2024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5014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ru-RU"/>
              <a:t>Образец заголовка</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B61BEF0D-F0BB-DE4B-95CE-6DB70DBA9567}" type="datetimeFigureOut">
              <a:rPr lang="en-US" smtClean="0"/>
              <a:pPr/>
              <a:t>12/11/2024</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8538426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Google Shape;76;p1"/>
          <p:cNvSpPr>
            <a:spLocks noChangeArrowheads="1"/>
          </p:cNvSpPr>
          <p:nvPr/>
        </p:nvSpPr>
        <p:spPr bwMode="auto">
          <a:xfrm>
            <a:off x="1703513" y="2928935"/>
            <a:ext cx="8568951" cy="19967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9654" tIns="24815" rIns="49654" bIns="24815"/>
          <a:lstStyle>
            <a:lvl1pPr>
              <a:defRPr sz="1500">
                <a:solidFill>
                  <a:srgbClr val="000000"/>
                </a:solidFill>
                <a:latin typeface="Arial" pitchFamily="34" charset="0"/>
                <a:cs typeface="Arial" pitchFamily="34" charset="0"/>
                <a:sym typeface="Arial" pitchFamily="34" charset="0"/>
              </a:defRPr>
            </a:lvl1pPr>
            <a:lvl2pPr marL="742950" indent="-285750">
              <a:defRPr sz="1500">
                <a:solidFill>
                  <a:srgbClr val="000000"/>
                </a:solidFill>
                <a:latin typeface="Arial" pitchFamily="34" charset="0"/>
                <a:cs typeface="Arial" pitchFamily="34" charset="0"/>
                <a:sym typeface="Arial" pitchFamily="34" charset="0"/>
              </a:defRPr>
            </a:lvl2pPr>
            <a:lvl3pPr marL="1143000" indent="-228600">
              <a:defRPr sz="1500">
                <a:solidFill>
                  <a:srgbClr val="000000"/>
                </a:solidFill>
                <a:latin typeface="Arial" pitchFamily="34" charset="0"/>
                <a:cs typeface="Arial" pitchFamily="34" charset="0"/>
                <a:sym typeface="Arial" pitchFamily="34" charset="0"/>
              </a:defRPr>
            </a:lvl3pPr>
            <a:lvl4pPr marL="1600200" indent="-228600">
              <a:defRPr sz="1500">
                <a:solidFill>
                  <a:srgbClr val="000000"/>
                </a:solidFill>
                <a:latin typeface="Arial" pitchFamily="34" charset="0"/>
                <a:cs typeface="Arial" pitchFamily="34" charset="0"/>
                <a:sym typeface="Arial" pitchFamily="34" charset="0"/>
              </a:defRPr>
            </a:lvl4pPr>
            <a:lvl5pPr marL="2057400" indent="-228600">
              <a:defRPr sz="15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500">
                <a:solidFill>
                  <a:srgbClr val="000000"/>
                </a:solidFill>
                <a:latin typeface="Arial" pitchFamily="34" charset="0"/>
                <a:cs typeface="Arial" pitchFamily="34" charset="0"/>
                <a:sym typeface="Arial" pitchFamily="34" charset="0"/>
              </a:defRPr>
            </a:lvl9pPr>
          </a:lstStyle>
          <a:p>
            <a:pPr algn="ctr">
              <a:buClr>
                <a:srgbClr val="000000"/>
              </a:buClr>
            </a:pPr>
            <a:r>
              <a:rPr lang="ru-RU" altLang="en-US" sz="2400" b="1" dirty="0">
                <a:latin typeface="Tahoma" pitchFamily="34" charset="0"/>
                <a:ea typeface="Tahoma" pitchFamily="34" charset="0"/>
                <a:cs typeface="Tahoma" pitchFamily="34" charset="0"/>
              </a:rPr>
              <a:t>ТЕМА УРОКА: </a:t>
            </a:r>
          </a:p>
          <a:p>
            <a:pPr algn="ctr">
              <a:buClr>
                <a:srgbClr val="000000"/>
              </a:buClr>
            </a:pPr>
            <a:r>
              <a:rPr lang="ru-RU" altLang="en-US" sz="2400" b="1" dirty="0">
                <a:latin typeface="Tahoma" pitchFamily="34" charset="0"/>
                <a:ea typeface="Tahoma" pitchFamily="34" charset="0"/>
                <a:cs typeface="Tahoma" pitchFamily="34" charset="0"/>
              </a:rPr>
              <a:t>Иван Ефремов «Звездные корабли»</a:t>
            </a:r>
            <a:br>
              <a:rPr lang="ru-RU" altLang="en-US" sz="2400" b="1" dirty="0">
                <a:latin typeface="Tahoma" pitchFamily="34" charset="0"/>
                <a:ea typeface="Tahoma" pitchFamily="34" charset="0"/>
                <a:cs typeface="Tahoma" pitchFamily="34" charset="0"/>
              </a:rPr>
            </a:br>
            <a:r>
              <a:rPr lang="ru-RU" altLang="en-US" sz="2400" b="1" dirty="0">
                <a:latin typeface="Tahoma" pitchFamily="34" charset="0"/>
                <a:ea typeface="Tahoma" pitchFamily="34" charset="0"/>
                <a:cs typeface="Tahoma" pitchFamily="34" charset="0"/>
              </a:rPr>
              <a:t>Раздел : «Через тернии к звёздам»</a:t>
            </a:r>
          </a:p>
          <a:p>
            <a:pPr algn="ctr">
              <a:buClr>
                <a:srgbClr val="000000"/>
              </a:buClr>
            </a:pPr>
            <a:r>
              <a:rPr lang="en-US" altLang="ru-RU" sz="2400" b="1" dirty="0">
                <a:latin typeface="Tahoma" pitchFamily="34" charset="0"/>
                <a:ea typeface="Tahoma" pitchFamily="34" charset="0"/>
                <a:cs typeface="Tahoma" pitchFamily="34" charset="0"/>
              </a:rPr>
              <a:t>8 </a:t>
            </a:r>
            <a:r>
              <a:rPr lang="ru-RU" altLang="ru-RU" sz="2400" b="1" dirty="0">
                <a:latin typeface="Tahoma" pitchFamily="34" charset="0"/>
                <a:ea typeface="Tahoma" pitchFamily="34" charset="0"/>
                <a:cs typeface="Tahoma" pitchFamily="34" charset="0"/>
              </a:rPr>
              <a:t>класс с казахским языком обучения</a:t>
            </a:r>
          </a:p>
          <a:p>
            <a:pPr algn="ctr">
              <a:buClr>
                <a:srgbClr val="000000"/>
              </a:buClr>
            </a:pPr>
            <a:endParaRPr lang="ru-RU" altLang="ru-RU" sz="2500" b="1" dirty="0">
              <a:solidFill>
                <a:srgbClr val="090F78"/>
              </a:solidFill>
              <a:latin typeface="Times New Roman" pitchFamily="18" charset="0"/>
              <a:cs typeface="Times New Roman" pitchFamily="18" charset="0"/>
              <a:sym typeface="Open Sans" pitchFamily="34" charset="0"/>
            </a:endParaRPr>
          </a:p>
          <a:p>
            <a:pPr algn="ctr">
              <a:buClr>
                <a:srgbClr val="000000"/>
              </a:buClr>
            </a:pPr>
            <a:endParaRPr lang="ru-RU" altLang="ru-RU" sz="2500" b="1" dirty="0">
              <a:solidFill>
                <a:srgbClr val="090F78"/>
              </a:solidFill>
              <a:latin typeface="Times New Roman" pitchFamily="18" charset="0"/>
              <a:cs typeface="Times New Roman" pitchFamily="18" charset="0"/>
              <a:sym typeface="Open Sans" pitchFamily="34" charset="0"/>
            </a:endParaRPr>
          </a:p>
          <a:p>
            <a:pPr algn="ctr">
              <a:buClr>
                <a:srgbClr val="000000"/>
              </a:buClr>
            </a:pPr>
            <a:endParaRPr lang="ru-RU" altLang="ru-RU" sz="2500" b="1" dirty="0">
              <a:solidFill>
                <a:srgbClr val="090F78"/>
              </a:solidFill>
              <a:latin typeface="Times New Roman" pitchFamily="18" charset="0"/>
              <a:cs typeface="Times New Roman" pitchFamily="18" charset="0"/>
              <a:sym typeface="Open Sans" pitchFamily="34" charset="0"/>
            </a:endParaRPr>
          </a:p>
          <a:p>
            <a:pPr algn="ctr" eaLnBrk="1" hangingPunct="1">
              <a:buClr>
                <a:srgbClr val="000000"/>
              </a:buClr>
              <a:buFont typeface="Arial" pitchFamily="34" charset="0"/>
              <a:buNone/>
            </a:pPr>
            <a:endParaRPr lang="ru-RU" altLang="ru-RU" sz="2500" b="1" dirty="0">
              <a:solidFill>
                <a:srgbClr val="090F78"/>
              </a:solidFill>
              <a:latin typeface="Times New Roman" pitchFamily="18" charset="0"/>
              <a:cs typeface="Times New Roman" pitchFamily="18" charset="0"/>
              <a:sym typeface="Century Gothic" pitchFamily="34" charset="0"/>
            </a:endParaRPr>
          </a:p>
        </p:txBody>
      </p:sp>
      <p:cxnSp>
        <p:nvCxnSpPr>
          <p:cNvPr id="2051" name="Google Shape;77;p1"/>
          <p:cNvCxnSpPr>
            <a:cxnSpLocks noChangeShapeType="1"/>
          </p:cNvCxnSpPr>
          <p:nvPr/>
        </p:nvCxnSpPr>
        <p:spPr bwMode="auto">
          <a:xfrm>
            <a:off x="2582837" y="6103615"/>
            <a:ext cx="6939449" cy="0"/>
          </a:xfrm>
          <a:prstGeom prst="straightConnector1">
            <a:avLst/>
          </a:prstGeom>
          <a:noFill/>
          <a:ln w="38100">
            <a:solidFill>
              <a:srgbClr val="090F78"/>
            </a:solidFill>
            <a:miter lim="800000"/>
            <a:headEnd type="none" w="sm" len="sm"/>
            <a:tailEnd type="none" w="sm" len="sm"/>
          </a:ln>
          <a:extLst>
            <a:ext uri="{909E8E84-426E-40DD-AFC4-6F175D3DCCD1}">
              <a14:hiddenFill xmlns:a14="http://schemas.microsoft.com/office/drawing/2010/main">
                <a:noFill/>
              </a14:hiddenFill>
            </a:ext>
          </a:extLst>
        </p:spPr>
      </p:cxnSp>
      <p:cxnSp>
        <p:nvCxnSpPr>
          <p:cNvPr id="2052" name="Google Shape;78;p1"/>
          <p:cNvCxnSpPr>
            <a:cxnSpLocks noChangeShapeType="1"/>
          </p:cNvCxnSpPr>
          <p:nvPr/>
        </p:nvCxnSpPr>
        <p:spPr bwMode="auto">
          <a:xfrm>
            <a:off x="2739625" y="6275618"/>
            <a:ext cx="6712749" cy="0"/>
          </a:xfrm>
          <a:prstGeom prst="straightConnector1">
            <a:avLst/>
          </a:prstGeom>
          <a:noFill/>
          <a:ln w="38100">
            <a:solidFill>
              <a:srgbClr val="00B050"/>
            </a:solidFill>
            <a:miter lim="800000"/>
            <a:headEnd type="none" w="sm" len="sm"/>
            <a:tailEnd type="none" w="sm" len="sm"/>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0702127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813704" y="462065"/>
            <a:ext cx="2531462"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Задание №</a:t>
            </a:r>
            <a:r>
              <a:rPr lang="en-US" sz="2800" b="1" dirty="0">
                <a:latin typeface="Tahoma" panose="020B0604030504040204" pitchFamily="34" charset="0"/>
                <a:ea typeface="Tahoma" panose="020B0604030504040204" pitchFamily="34" charset="0"/>
                <a:cs typeface="Tahoma" panose="020B0604030504040204" pitchFamily="34" charset="0"/>
              </a:rPr>
              <a:t>4</a:t>
            </a:r>
            <a:endParaRPr lang="ru-RU" sz="2800" dirty="0">
              <a:latin typeface="Tahoma" panose="020B0604030504040204" pitchFamily="34" charset="0"/>
              <a:ea typeface="Tahoma" panose="020B0604030504040204" pitchFamily="34" charset="0"/>
              <a:cs typeface="Tahoma" panose="020B0604030504040204" pitchFamily="34" charset="0"/>
            </a:endParaRPr>
          </a:p>
          <a:p>
            <a:endParaRPr lang="ru-RU" dirty="0"/>
          </a:p>
        </p:txBody>
      </p:sp>
      <p:sp>
        <p:nvSpPr>
          <p:cNvPr id="8" name="Прямоугольник 7">
            <a:extLst>
              <a:ext uri="{FF2B5EF4-FFF2-40B4-BE49-F238E27FC236}">
                <a16:creationId xmlns:a16="http://schemas.microsoft.com/office/drawing/2014/main" id="{5D13975C-2641-4C04-B120-A4F37F2DE54D}"/>
              </a:ext>
            </a:extLst>
          </p:cNvPr>
          <p:cNvSpPr/>
          <p:nvPr/>
        </p:nvSpPr>
        <p:spPr>
          <a:xfrm>
            <a:off x="1981568" y="2967732"/>
            <a:ext cx="8195733" cy="757130"/>
          </a:xfrm>
          <a:prstGeom prst="rect">
            <a:avLst/>
          </a:prstGeom>
        </p:spPr>
        <p:txBody>
          <a:bodyPr wrap="square">
            <a:spAutoFit/>
          </a:bodyPr>
          <a:lstStyle/>
          <a:p>
            <a:pPr lvl="0" algn="ctr" defTabSz="755650">
              <a:lnSpc>
                <a:spcPct val="90000"/>
              </a:lnSpc>
              <a:spcBef>
                <a:spcPct val="0"/>
              </a:spcBef>
              <a:spcAft>
                <a:spcPct val="35000"/>
              </a:spcAft>
              <a:defRPr/>
            </a:pPr>
            <a:r>
              <a:rPr lang="ru-RU" sz="2400" b="1" dirty="0">
                <a:latin typeface="Tahoma" panose="020B0604030504040204" pitchFamily="34" charset="0"/>
                <a:ea typeface="Tahoma" panose="020B0604030504040204" pitchFamily="34" charset="0"/>
                <a:cs typeface="Tahoma" panose="020B0604030504040204" pitchFamily="34" charset="0"/>
              </a:rPr>
              <a:t>Составьте кластер взаимодействия  персонажей в этом произведении</a:t>
            </a:r>
            <a:r>
              <a:rPr lang="en-US" sz="2400" b="1" dirty="0">
                <a:latin typeface="Tahoma" panose="020B0604030504040204" pitchFamily="34" charset="0"/>
                <a:ea typeface="Tahoma" panose="020B0604030504040204" pitchFamily="34" charset="0"/>
                <a:cs typeface="Tahoma" panose="020B0604030504040204" pitchFamily="34" charset="0"/>
              </a:rPr>
              <a:t>.</a:t>
            </a:r>
            <a:r>
              <a:rPr lang="ru-RU" sz="2400" b="1" dirty="0">
                <a:latin typeface="Tahoma" panose="020B0604030504040204" pitchFamily="34" charset="0"/>
                <a:ea typeface="Tahoma" panose="020B0604030504040204" pitchFamily="34" charset="0"/>
                <a:cs typeface="Tahoma" panose="020B0604030504040204" pitchFamily="34" charset="0"/>
              </a:rPr>
              <a:t> </a:t>
            </a:r>
          </a:p>
        </p:txBody>
      </p:sp>
      <p:pic>
        <p:nvPicPr>
          <p:cNvPr id="9"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28821965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5061101" y="349311"/>
            <a:ext cx="2069797"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Проверим</a:t>
            </a:r>
          </a:p>
          <a:p>
            <a:endParaRPr lang="ru-RU" dirty="0"/>
          </a:p>
        </p:txBody>
      </p:sp>
      <p:pic>
        <p:nvPicPr>
          <p:cNvPr id="9" name="Рисунок 8">
            <a:extLst>
              <a:ext uri="{FF2B5EF4-FFF2-40B4-BE49-F238E27FC236}">
                <a16:creationId xmlns:a16="http://schemas.microsoft.com/office/drawing/2014/main" id="{FB6EC2B6-772D-402F-A9EB-CD98A15116A0}"/>
              </a:ext>
            </a:extLst>
          </p:cNvPr>
          <p:cNvPicPr>
            <a:picLocks noChangeAspect="1"/>
          </p:cNvPicPr>
          <p:nvPr/>
        </p:nvPicPr>
        <p:blipFill>
          <a:blip r:embed="rId3"/>
          <a:stretch>
            <a:fillRect/>
          </a:stretch>
        </p:blipFill>
        <p:spPr>
          <a:xfrm>
            <a:off x="311905" y="1149530"/>
            <a:ext cx="9498391" cy="5608806"/>
          </a:xfrm>
          <a:prstGeom prst="rect">
            <a:avLst/>
          </a:prstGeom>
        </p:spPr>
      </p:pic>
      <p:cxnSp>
        <p:nvCxnSpPr>
          <p:cNvPr id="10" name="Прямая со стрелкой 9">
            <a:extLst>
              <a:ext uri="{FF2B5EF4-FFF2-40B4-BE49-F238E27FC236}">
                <a16:creationId xmlns:a16="http://schemas.microsoft.com/office/drawing/2014/main" id="{B8AF0EEE-5BB2-41D1-A599-CF2C8B9249A8}"/>
              </a:ext>
            </a:extLst>
          </p:cNvPr>
          <p:cNvCxnSpPr>
            <a:cxnSpLocks/>
          </p:cNvCxnSpPr>
          <p:nvPr/>
        </p:nvCxnSpPr>
        <p:spPr>
          <a:xfrm flipH="1" flipV="1">
            <a:off x="5589229" y="2585169"/>
            <a:ext cx="52913" cy="51587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Прямая со стрелкой 10">
            <a:extLst>
              <a:ext uri="{FF2B5EF4-FFF2-40B4-BE49-F238E27FC236}">
                <a16:creationId xmlns:a16="http://schemas.microsoft.com/office/drawing/2014/main" id="{D89C37A4-3B24-4521-8FE1-6ACC55A7213D}"/>
              </a:ext>
            </a:extLst>
          </p:cNvPr>
          <p:cNvCxnSpPr>
            <a:cxnSpLocks/>
          </p:cNvCxnSpPr>
          <p:nvPr/>
        </p:nvCxnSpPr>
        <p:spPr>
          <a:xfrm flipH="1">
            <a:off x="5178137" y="4791539"/>
            <a:ext cx="155863" cy="35338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4" name="Блок-схема: узел 13">
            <a:extLst>
              <a:ext uri="{FF2B5EF4-FFF2-40B4-BE49-F238E27FC236}">
                <a16:creationId xmlns:a16="http://schemas.microsoft.com/office/drawing/2014/main" id="{927D2447-FE23-4A7E-B880-2DBD35907C76}"/>
              </a:ext>
            </a:extLst>
          </p:cNvPr>
          <p:cNvSpPr/>
          <p:nvPr/>
        </p:nvSpPr>
        <p:spPr>
          <a:xfrm>
            <a:off x="3923449" y="1118620"/>
            <a:ext cx="1906602" cy="1693577"/>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Илья Андреевич Давыдов</a:t>
            </a:r>
          </a:p>
        </p:txBody>
      </p:sp>
      <p:sp>
        <p:nvSpPr>
          <p:cNvPr id="15" name="Блок-схема: узел 14">
            <a:extLst>
              <a:ext uri="{FF2B5EF4-FFF2-40B4-BE49-F238E27FC236}">
                <a16:creationId xmlns:a16="http://schemas.microsoft.com/office/drawing/2014/main" id="{DD91235E-5FB2-4BAE-AD43-922E6A3DA5AC}"/>
              </a:ext>
            </a:extLst>
          </p:cNvPr>
          <p:cNvSpPr/>
          <p:nvPr/>
        </p:nvSpPr>
        <p:spPr>
          <a:xfrm>
            <a:off x="4545560" y="3103359"/>
            <a:ext cx="1704624" cy="1701148"/>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Алексей Петрович Шатров</a:t>
            </a:r>
          </a:p>
        </p:txBody>
      </p:sp>
      <p:sp>
        <p:nvSpPr>
          <p:cNvPr id="16" name="Блок-схема: узел 15">
            <a:extLst>
              <a:ext uri="{FF2B5EF4-FFF2-40B4-BE49-F238E27FC236}">
                <a16:creationId xmlns:a16="http://schemas.microsoft.com/office/drawing/2014/main" id="{DAFA5C7A-84B7-4714-8F5F-C0C011B085A2}"/>
              </a:ext>
            </a:extLst>
          </p:cNvPr>
          <p:cNvSpPr/>
          <p:nvPr/>
        </p:nvSpPr>
        <p:spPr>
          <a:xfrm>
            <a:off x="4006024" y="5095669"/>
            <a:ext cx="1704623" cy="1729057"/>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ru-RU" dirty="0" err="1">
                <a:solidFill>
                  <a:schemeClr val="tx1"/>
                </a:solidFill>
                <a:latin typeface="Tahoma" panose="020B0604030504040204" pitchFamily="34" charset="0"/>
                <a:ea typeface="Tahoma" panose="020B0604030504040204" pitchFamily="34" charset="0"/>
                <a:cs typeface="Tahoma" panose="020B0604030504040204" pitchFamily="34" charset="0"/>
              </a:rPr>
              <a:t>Тао</a:t>
            </a: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 Ли</a:t>
            </a:r>
          </a:p>
        </p:txBody>
      </p:sp>
      <p:sp>
        <p:nvSpPr>
          <p:cNvPr id="17" name="Блок-схема: узел 16">
            <a:extLst>
              <a:ext uri="{FF2B5EF4-FFF2-40B4-BE49-F238E27FC236}">
                <a16:creationId xmlns:a16="http://schemas.microsoft.com/office/drawing/2014/main" id="{20F50837-D0E2-4F21-9DA7-BD3B1E208B74}"/>
              </a:ext>
            </a:extLst>
          </p:cNvPr>
          <p:cNvSpPr/>
          <p:nvPr/>
        </p:nvSpPr>
        <p:spPr>
          <a:xfrm>
            <a:off x="1148535" y="2663831"/>
            <a:ext cx="2948134" cy="2717706"/>
          </a:xfrm>
          <a:prstGeom prst="flowChartConnector">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endParaRPr lang="ru-RU"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r>
              <a:rPr lang="ru-RU" dirty="0">
                <a:solidFill>
                  <a:schemeClr val="tx1"/>
                </a:solidFill>
                <a:latin typeface="Tahoma" panose="020B0604030504040204" pitchFamily="34" charset="0"/>
                <a:ea typeface="Tahoma" panose="020B0604030504040204" pitchFamily="34" charset="0"/>
                <a:cs typeface="Tahoma" panose="020B0604030504040204" pitchFamily="34" charset="0"/>
              </a:rPr>
              <a:t>Палеонтологи</a:t>
            </a:r>
          </a:p>
        </p:txBody>
      </p:sp>
      <p:pic>
        <p:nvPicPr>
          <p:cNvPr id="12" name="Рисунок 11">
            <a:extLst>
              <a:ext uri="{FF2B5EF4-FFF2-40B4-BE49-F238E27FC236}">
                <a16:creationId xmlns:a16="http://schemas.microsoft.com/office/drawing/2014/main" id="{4701C054-01C5-4246-A982-C1C24A12C8A8}"/>
              </a:ext>
            </a:extLst>
          </p:cNvPr>
          <p:cNvPicPr>
            <a:picLocks noChangeAspect="1"/>
          </p:cNvPicPr>
          <p:nvPr/>
        </p:nvPicPr>
        <p:blipFill>
          <a:blip r:embed="rId4"/>
          <a:stretch>
            <a:fillRect/>
          </a:stretch>
        </p:blipFill>
        <p:spPr>
          <a:xfrm>
            <a:off x="1378910" y="3103359"/>
            <a:ext cx="2487384" cy="2054530"/>
          </a:xfrm>
          <a:prstGeom prst="rect">
            <a:avLst/>
          </a:prstGeom>
        </p:spPr>
      </p:pic>
      <p:sp>
        <p:nvSpPr>
          <p:cNvPr id="8" name="TextBox 7">
            <a:extLst>
              <a:ext uri="{FF2B5EF4-FFF2-40B4-BE49-F238E27FC236}">
                <a16:creationId xmlns:a16="http://schemas.microsoft.com/office/drawing/2014/main" id="{11AEF8FF-218F-4F61-85B9-B49C5108BAD2}"/>
              </a:ext>
            </a:extLst>
          </p:cNvPr>
          <p:cNvSpPr txBox="1"/>
          <p:nvPr/>
        </p:nvSpPr>
        <p:spPr>
          <a:xfrm>
            <a:off x="5917595" y="2663831"/>
            <a:ext cx="668717" cy="369332"/>
          </a:xfrm>
          <a:prstGeom prst="rect">
            <a:avLst/>
          </a:prstGeom>
          <a:noFill/>
        </p:spPr>
        <p:txBody>
          <a:bodyPr wrap="square" rtlCol="0">
            <a:spAutoFit/>
          </a:bodyPr>
          <a:lstStyle/>
          <a:p>
            <a:r>
              <a:rPr lang="ru-RU" dirty="0"/>
              <a:t>друг</a:t>
            </a:r>
          </a:p>
        </p:txBody>
      </p:sp>
      <p:sp>
        <p:nvSpPr>
          <p:cNvPr id="13" name="TextBox 12">
            <a:extLst>
              <a:ext uri="{FF2B5EF4-FFF2-40B4-BE49-F238E27FC236}">
                <a16:creationId xmlns:a16="http://schemas.microsoft.com/office/drawing/2014/main" id="{E802C85E-842A-4419-B678-E6C67FD65F5D}"/>
              </a:ext>
            </a:extLst>
          </p:cNvPr>
          <p:cNvSpPr txBox="1"/>
          <p:nvPr/>
        </p:nvSpPr>
        <p:spPr>
          <a:xfrm>
            <a:off x="5710647" y="5157889"/>
            <a:ext cx="2161671" cy="369332"/>
          </a:xfrm>
          <a:prstGeom prst="rect">
            <a:avLst/>
          </a:prstGeom>
          <a:noFill/>
        </p:spPr>
        <p:txBody>
          <a:bodyPr wrap="square" rtlCol="0">
            <a:spAutoFit/>
          </a:bodyPr>
          <a:lstStyle/>
          <a:p>
            <a:r>
              <a:rPr lang="ru-RU" dirty="0"/>
              <a:t>коллега</a:t>
            </a:r>
          </a:p>
        </p:txBody>
      </p:sp>
      <p:pic>
        <p:nvPicPr>
          <p:cNvPr id="18" name="Объект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70345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531462" cy="523220"/>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Задание №5</a:t>
            </a:r>
          </a:p>
        </p:txBody>
      </p:sp>
      <p:pic>
        <p:nvPicPr>
          <p:cNvPr id="8" name="Picture 2">
            <a:extLst>
              <a:ext uri="{FF2B5EF4-FFF2-40B4-BE49-F238E27FC236}">
                <a16:creationId xmlns:a16="http://schemas.microsoft.com/office/drawing/2014/main" id="{B1273242-F60B-4FB4-92DC-C9A13FC22A5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49" t="28389" r="38571" b="27392"/>
          <a:stretch/>
        </p:blipFill>
        <p:spPr bwMode="auto">
          <a:xfrm>
            <a:off x="1286191" y="1132820"/>
            <a:ext cx="8555224" cy="56186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Прямоугольник 8">
            <a:extLst>
              <a:ext uri="{FF2B5EF4-FFF2-40B4-BE49-F238E27FC236}">
                <a16:creationId xmlns:a16="http://schemas.microsoft.com/office/drawing/2014/main" id="{2AE3F2AD-F751-4BD1-B0AA-2D8181C0902C}"/>
              </a:ext>
            </a:extLst>
          </p:cNvPr>
          <p:cNvSpPr/>
          <p:nvPr/>
        </p:nvSpPr>
        <p:spPr>
          <a:xfrm>
            <a:off x="1444606" y="5579641"/>
            <a:ext cx="9302787" cy="757130"/>
          </a:xfrm>
          <a:prstGeom prst="rect">
            <a:avLst/>
          </a:prstGeom>
        </p:spPr>
        <p:txBody>
          <a:bodyPr wrap="square">
            <a:spAutoFit/>
          </a:bodyPr>
          <a:lstStyle/>
          <a:p>
            <a:pPr lvl="0" algn="ctr" defTabSz="755650">
              <a:lnSpc>
                <a:spcPct val="90000"/>
              </a:lnSpc>
              <a:spcBef>
                <a:spcPct val="0"/>
              </a:spcBef>
              <a:spcAft>
                <a:spcPct val="35000"/>
              </a:spcAft>
            </a:pPr>
            <a:r>
              <a:rPr lang="ru-RU" sz="2400" dirty="0">
                <a:latin typeface="Tahoma" panose="020B0604030504040204" pitchFamily="34" charset="0"/>
                <a:ea typeface="Tahoma" panose="020B0604030504040204" pitchFamily="34" charset="0"/>
                <a:cs typeface="Tahoma" panose="020B0604030504040204" pitchFamily="34" charset="0"/>
              </a:rPr>
              <a:t>Рассмотрите иллюстрацию. Найдите в тексте прочитанных глав фрагмент, который соответствует рисунку.</a:t>
            </a:r>
          </a:p>
        </p:txBody>
      </p:sp>
      <p:pic>
        <p:nvPicPr>
          <p:cNvPr id="10"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7072672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TextBox 4">
            <a:extLst>
              <a:ext uri="{FF2B5EF4-FFF2-40B4-BE49-F238E27FC236}">
                <a16:creationId xmlns:a16="http://schemas.microsoft.com/office/drawing/2014/main" id="{AE514BD7-CB57-4FC3-8539-6894E3CA815B}"/>
              </a:ext>
            </a:extLst>
          </p:cNvPr>
          <p:cNvSpPr txBox="1"/>
          <p:nvPr/>
        </p:nvSpPr>
        <p:spPr>
          <a:xfrm>
            <a:off x="607407" y="1287780"/>
            <a:ext cx="6987584" cy="4893647"/>
          </a:xfrm>
          <a:prstGeom prst="rect">
            <a:avLst/>
          </a:prstGeom>
          <a:noFill/>
        </p:spPr>
        <p:txBody>
          <a:bodyPr wrap="square" rtlCol="0">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   Уже после окончания войны Шатрову удалось встретиться с майором, начальником покойного Виктора. Майор участвовал в том самом бою, где был убит Виктор. Новый знакомый уверил профессора, что танк Виктора, сильно разбитый прямым попаданием, не горел и поэтому есть надежда разыскать бумаги покойного, если только они находились в танке. Танк, как думал майор, должен был и теперь стоять на месте сражения, так как оно было сильно заминировано. Профессор и майор совершили совместную поездку на место гибели Виктора.</a:t>
            </a:r>
          </a:p>
        </p:txBody>
      </p:sp>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069797"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Проверим</a:t>
            </a:r>
          </a:p>
          <a:p>
            <a:endParaRPr lang="ru-RU" dirty="0"/>
          </a:p>
        </p:txBody>
      </p:sp>
      <p:pic>
        <p:nvPicPr>
          <p:cNvPr id="8" name="Picture 2">
            <a:extLst>
              <a:ext uri="{FF2B5EF4-FFF2-40B4-BE49-F238E27FC236}">
                <a16:creationId xmlns:a16="http://schemas.microsoft.com/office/drawing/2014/main" id="{4C132D6D-4F31-4857-B845-B406014B51B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449" t="28389" r="38571" b="27392"/>
          <a:stretch/>
        </p:blipFill>
        <p:spPr bwMode="auto">
          <a:xfrm>
            <a:off x="7582961" y="1643403"/>
            <a:ext cx="4578559" cy="47538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1113176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531462" cy="523220"/>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Задание №6</a:t>
            </a:r>
          </a:p>
        </p:txBody>
      </p:sp>
      <p:pic>
        <p:nvPicPr>
          <p:cNvPr id="10" name="Picture 2">
            <a:extLst>
              <a:ext uri="{FF2B5EF4-FFF2-40B4-BE49-F238E27FC236}">
                <a16:creationId xmlns:a16="http://schemas.microsoft.com/office/drawing/2014/main" id="{7E00C793-AAB0-4856-98E5-BF1CAA93FE6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5" t="24036" r="57933" b="28617"/>
          <a:stretch/>
        </p:blipFill>
        <p:spPr bwMode="auto">
          <a:xfrm>
            <a:off x="1964051" y="1098184"/>
            <a:ext cx="7199504" cy="47428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Прямоугольник 10">
            <a:extLst>
              <a:ext uri="{FF2B5EF4-FFF2-40B4-BE49-F238E27FC236}">
                <a16:creationId xmlns:a16="http://schemas.microsoft.com/office/drawing/2014/main" id="{8E625B92-088A-4C69-A98A-2979EAB123DC}"/>
              </a:ext>
            </a:extLst>
          </p:cNvPr>
          <p:cNvSpPr/>
          <p:nvPr/>
        </p:nvSpPr>
        <p:spPr>
          <a:xfrm>
            <a:off x="1444606" y="5579641"/>
            <a:ext cx="9302787" cy="757130"/>
          </a:xfrm>
          <a:prstGeom prst="rect">
            <a:avLst/>
          </a:prstGeom>
        </p:spPr>
        <p:txBody>
          <a:bodyPr wrap="square">
            <a:spAutoFit/>
          </a:bodyPr>
          <a:lstStyle/>
          <a:p>
            <a:pPr lvl="0" algn="ctr" defTabSz="755650">
              <a:lnSpc>
                <a:spcPct val="90000"/>
              </a:lnSpc>
              <a:spcBef>
                <a:spcPct val="0"/>
              </a:spcBef>
              <a:spcAft>
                <a:spcPct val="35000"/>
              </a:spcAft>
            </a:pPr>
            <a:r>
              <a:rPr lang="ru-RU" sz="2400" dirty="0">
                <a:latin typeface="Tahoma" panose="020B0604030504040204" pitchFamily="34" charset="0"/>
                <a:ea typeface="Tahoma" panose="020B0604030504040204" pitchFamily="34" charset="0"/>
                <a:cs typeface="Tahoma" panose="020B0604030504040204" pitchFamily="34" charset="0"/>
              </a:rPr>
              <a:t>Рассмотрите иллюстрацию. Найдите в тексте прочитанных глав фрагмент, который соответствует рисунку.</a:t>
            </a:r>
          </a:p>
        </p:txBody>
      </p:sp>
      <p:pic>
        <p:nvPicPr>
          <p:cNvPr id="9"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36894200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8792"/>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069797"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Проверим</a:t>
            </a:r>
          </a:p>
          <a:p>
            <a:endParaRPr lang="ru-RU" dirty="0"/>
          </a:p>
        </p:txBody>
      </p:sp>
      <p:sp>
        <p:nvSpPr>
          <p:cNvPr id="9" name="Прямоугольник 8">
            <a:extLst>
              <a:ext uri="{FF2B5EF4-FFF2-40B4-BE49-F238E27FC236}">
                <a16:creationId xmlns:a16="http://schemas.microsoft.com/office/drawing/2014/main" id="{4E57EC2F-3049-4D05-808F-55637E3B01F2}"/>
              </a:ext>
            </a:extLst>
          </p:cNvPr>
          <p:cNvSpPr/>
          <p:nvPr/>
        </p:nvSpPr>
        <p:spPr>
          <a:xfrm>
            <a:off x="5714485" y="2164194"/>
            <a:ext cx="6096000" cy="3416320"/>
          </a:xfrm>
          <a:prstGeom prst="rect">
            <a:avLst/>
          </a:prstGeom>
        </p:spPr>
        <p:txBody>
          <a:bodyPr>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  «Возможно, пришельцы (как решили двое учёных) могли прилетать на Землю для разведки источников ядерного топлива! На них напали динозавры, и пришельцам пришлось защищаться. Давыдов, раскапывая это кладбище, также среди костей динозавров находит загадочный артефакт, вначале принятый за панцирь древней черепахи…»</a:t>
            </a:r>
          </a:p>
        </p:txBody>
      </p:sp>
      <p:pic>
        <p:nvPicPr>
          <p:cNvPr id="10" name="Picture 2">
            <a:extLst>
              <a:ext uri="{FF2B5EF4-FFF2-40B4-BE49-F238E27FC236}">
                <a16:creationId xmlns:a16="http://schemas.microsoft.com/office/drawing/2014/main" id="{A9D1539D-2C62-4F38-945D-3BDA5726DDB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195" t="24036" r="57933" b="28617"/>
          <a:stretch/>
        </p:blipFill>
        <p:spPr bwMode="auto">
          <a:xfrm>
            <a:off x="268379" y="1624448"/>
            <a:ext cx="5064591" cy="43982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20758216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531462" cy="523220"/>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Задание №7</a:t>
            </a:r>
          </a:p>
        </p:txBody>
      </p:sp>
      <p:sp>
        <p:nvSpPr>
          <p:cNvPr id="9" name="Прямоугольник 8">
            <a:extLst>
              <a:ext uri="{FF2B5EF4-FFF2-40B4-BE49-F238E27FC236}">
                <a16:creationId xmlns:a16="http://schemas.microsoft.com/office/drawing/2014/main" id="{2AE3F2AD-F751-4BD1-B0AA-2D8181C0902C}"/>
              </a:ext>
            </a:extLst>
          </p:cNvPr>
          <p:cNvSpPr/>
          <p:nvPr/>
        </p:nvSpPr>
        <p:spPr>
          <a:xfrm>
            <a:off x="1444606" y="5579641"/>
            <a:ext cx="9302787" cy="757130"/>
          </a:xfrm>
          <a:prstGeom prst="rect">
            <a:avLst/>
          </a:prstGeom>
        </p:spPr>
        <p:txBody>
          <a:bodyPr wrap="square">
            <a:spAutoFit/>
          </a:bodyPr>
          <a:lstStyle/>
          <a:p>
            <a:pPr lvl="0" algn="ctr" defTabSz="755650">
              <a:lnSpc>
                <a:spcPct val="90000"/>
              </a:lnSpc>
              <a:spcBef>
                <a:spcPct val="0"/>
              </a:spcBef>
              <a:spcAft>
                <a:spcPct val="35000"/>
              </a:spcAft>
            </a:pPr>
            <a:r>
              <a:rPr lang="ru-RU" sz="2400" dirty="0">
                <a:latin typeface="Tahoma" panose="020B0604030504040204" pitchFamily="34" charset="0"/>
                <a:ea typeface="Tahoma" panose="020B0604030504040204" pitchFamily="34" charset="0"/>
                <a:cs typeface="Tahoma" panose="020B0604030504040204" pitchFamily="34" charset="0"/>
              </a:rPr>
              <a:t>Рассмотрите иллюстрацию. Найдите в тексте прочитанных глав фрагмент, который соответствует рисунку.</a:t>
            </a:r>
          </a:p>
        </p:txBody>
      </p:sp>
      <p:pic>
        <p:nvPicPr>
          <p:cNvPr id="10" name="Picture 2">
            <a:extLst>
              <a:ext uri="{FF2B5EF4-FFF2-40B4-BE49-F238E27FC236}">
                <a16:creationId xmlns:a16="http://schemas.microsoft.com/office/drawing/2014/main" id="{AF848447-25CD-4982-BF38-F7D8A720632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8469" t="17505" r="25561" b="28617"/>
          <a:stretch/>
        </p:blipFill>
        <p:spPr bwMode="auto">
          <a:xfrm>
            <a:off x="2795931" y="1030077"/>
            <a:ext cx="6567007" cy="45495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1612300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TextBox 4">
            <a:extLst>
              <a:ext uri="{FF2B5EF4-FFF2-40B4-BE49-F238E27FC236}">
                <a16:creationId xmlns:a16="http://schemas.microsoft.com/office/drawing/2014/main" id="{AE514BD7-CB57-4FC3-8539-6894E3CA815B}"/>
              </a:ext>
            </a:extLst>
          </p:cNvPr>
          <p:cNvSpPr txBox="1"/>
          <p:nvPr/>
        </p:nvSpPr>
        <p:spPr>
          <a:xfrm>
            <a:off x="607407" y="1537877"/>
            <a:ext cx="6987584" cy="4401205"/>
          </a:xfrm>
          <a:prstGeom prst="rect">
            <a:avLst/>
          </a:prstGeom>
          <a:noFill/>
        </p:spPr>
        <p:txBody>
          <a:bodyPr wrap="square" rtlCol="0">
            <a:spAutoFit/>
          </a:bodyPr>
          <a:lstStyle/>
          <a:p>
            <a:pPr algn="just"/>
            <a:r>
              <a:rPr lang="ru-RU" sz="2000" dirty="0">
                <a:latin typeface="Tahoma" panose="020B0604030504040204" pitchFamily="34" charset="0"/>
                <a:ea typeface="Tahoma" panose="020B0604030504040204" pitchFamily="34" charset="0"/>
                <a:cs typeface="Tahoma" panose="020B0604030504040204" pitchFamily="34" charset="0"/>
              </a:rPr>
              <a:t>– Так. Но эти динозавры жили в меловом периоде – скажем, семьдесят миллионов лет назад. Все факты нашей науки неопровержимо, несомненно говорят, что человек появился на Земле как одно из последних звеньев великой цепи развития животного мира шестьдесят девять миллионов лет спустя, да еще много сотен тысяч лет пребывал в животном состоянии, пока его последний вид не научился мыслить и трудиться. Раньше человек возникнуть не мог, а человек, вооруженный техникой, – тем более. Это абсолютно исключено. Следовательно, вывод может быть только один: те, кто убил динозавров, не родились на Земле. Они пришли из другого мира…</a:t>
            </a:r>
          </a:p>
          <a:p>
            <a:pPr algn="just"/>
            <a:r>
              <a:rPr lang="ru-RU" sz="2000" dirty="0">
                <a:latin typeface="Tahoma" panose="020B0604030504040204" pitchFamily="34" charset="0"/>
                <a:ea typeface="Tahoma" panose="020B0604030504040204" pitchFamily="34" charset="0"/>
                <a:cs typeface="Tahoma" panose="020B0604030504040204" pitchFamily="34" charset="0"/>
              </a:rPr>
              <a:t>– Да, из другого, – твердо сказал Шатров. </a:t>
            </a:r>
          </a:p>
        </p:txBody>
      </p:sp>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069797"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Проверим</a:t>
            </a:r>
          </a:p>
          <a:p>
            <a:endParaRPr lang="ru-RU" dirty="0"/>
          </a:p>
        </p:txBody>
      </p:sp>
      <p:pic>
        <p:nvPicPr>
          <p:cNvPr id="9" name="Рисунок 8">
            <a:extLst>
              <a:ext uri="{FF2B5EF4-FFF2-40B4-BE49-F238E27FC236}">
                <a16:creationId xmlns:a16="http://schemas.microsoft.com/office/drawing/2014/main" id="{82732468-B6D9-4C96-9C8C-143621A8FC02}"/>
              </a:ext>
            </a:extLst>
          </p:cNvPr>
          <p:cNvPicPr>
            <a:picLocks noChangeAspect="1"/>
          </p:cNvPicPr>
          <p:nvPr/>
        </p:nvPicPr>
        <p:blipFill>
          <a:blip r:embed="rId3"/>
          <a:stretch>
            <a:fillRect/>
          </a:stretch>
        </p:blipFill>
        <p:spPr>
          <a:xfrm>
            <a:off x="7747086" y="1537877"/>
            <a:ext cx="4292818" cy="3574473"/>
          </a:xfrm>
          <a:prstGeom prst="rect">
            <a:avLst/>
          </a:prstGeom>
        </p:spPr>
      </p:pic>
      <p:pic>
        <p:nvPicPr>
          <p:cNvPr id="10"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1961789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TextBox 4">
            <a:extLst>
              <a:ext uri="{FF2B5EF4-FFF2-40B4-BE49-F238E27FC236}">
                <a16:creationId xmlns:a16="http://schemas.microsoft.com/office/drawing/2014/main" id="{AE514BD7-CB57-4FC3-8539-6894E3CA815B}"/>
              </a:ext>
            </a:extLst>
          </p:cNvPr>
          <p:cNvSpPr txBox="1"/>
          <p:nvPr/>
        </p:nvSpPr>
        <p:spPr>
          <a:xfrm>
            <a:off x="418225" y="1365414"/>
            <a:ext cx="11353228" cy="2862322"/>
          </a:xfrm>
          <a:prstGeom prst="rect">
            <a:avLst/>
          </a:prstGeom>
          <a:noFill/>
        </p:spPr>
        <p:txBody>
          <a:bodyPr wrap="square" rtlCol="0">
            <a:spAutoFit/>
          </a:bodyPr>
          <a:lstStyle/>
          <a:p>
            <a:pPr marL="285750" lvl="0" indent="-285750">
              <a:buFont typeface="Wingdings" panose="05000000000000000000" pitchFamily="2" charset="2"/>
              <a:buChar char="Ø"/>
            </a:pPr>
            <a:r>
              <a:rPr lang="ru-RU" sz="2000" dirty="0">
                <a:latin typeface="Tahoma" panose="020B0604030504040204" pitchFamily="34" charset="0"/>
                <a:ea typeface="Tahoma" panose="020B0604030504040204" pitchFamily="34" charset="0"/>
                <a:cs typeface="Tahoma" panose="020B0604030504040204" pitchFamily="34" charset="0"/>
              </a:rPr>
              <a:t>Иван Ефремов вполне может соперничать с Жюлем Верном и Артуром Кларком по количеству сбывшихся научных предсказаний.</a:t>
            </a:r>
          </a:p>
          <a:p>
            <a:pPr marL="285750" lvl="0" indent="-285750">
              <a:buFont typeface="Wingdings" panose="05000000000000000000" pitchFamily="2" charset="2"/>
              <a:buChar char="Ø"/>
            </a:pPr>
            <a:endParaRPr lang="ru-RU" sz="20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Ø"/>
            </a:pPr>
            <a:r>
              <a:rPr lang="ru-RU" sz="2000" dirty="0">
                <a:latin typeface="Tahoma" panose="020B0604030504040204" pitchFamily="34" charset="0"/>
                <a:ea typeface="Tahoma" panose="020B0604030504040204" pitchFamily="34" charset="0"/>
                <a:cs typeface="Tahoma" panose="020B0604030504040204" pitchFamily="34" charset="0"/>
              </a:rPr>
              <a:t>В честь Ивана Ефремова назван минерал </a:t>
            </a:r>
            <a:r>
              <a:rPr lang="ru-RU" sz="2000" dirty="0" err="1">
                <a:latin typeface="Tahoma" panose="020B0604030504040204" pitchFamily="34" charset="0"/>
                <a:ea typeface="Tahoma" panose="020B0604030504040204" pitchFamily="34" charset="0"/>
                <a:cs typeface="Tahoma" panose="020B0604030504040204" pitchFamily="34" charset="0"/>
              </a:rPr>
              <a:t>ефремовит</a:t>
            </a:r>
            <a:r>
              <a:rPr lang="ru-RU" sz="2000" dirty="0">
                <a:latin typeface="Tahoma" panose="020B0604030504040204" pitchFamily="34" charset="0"/>
                <a:ea typeface="Tahoma" panose="020B0604030504040204" pitchFamily="34" charset="0"/>
                <a:cs typeface="Tahoma" panose="020B0604030504040204" pitchFamily="34" charset="0"/>
              </a:rPr>
              <a:t>.</a:t>
            </a:r>
          </a:p>
          <a:p>
            <a:pPr marL="285750" lvl="0" indent="-285750">
              <a:buFont typeface="Wingdings" panose="05000000000000000000" pitchFamily="2" charset="2"/>
              <a:buChar char="Ø"/>
            </a:pPr>
            <a:endParaRPr lang="ru-RU" sz="20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Ø"/>
            </a:pPr>
            <a:r>
              <a:rPr lang="ru-RU" sz="2000" dirty="0">
                <a:latin typeface="Tahoma" panose="020B0604030504040204" pitchFamily="34" charset="0"/>
                <a:ea typeface="Tahoma" panose="020B0604030504040204" pitchFamily="34" charset="0"/>
                <a:cs typeface="Tahoma" panose="020B0604030504040204" pitchFamily="34" charset="0"/>
              </a:rPr>
              <a:t>В честь Ивана Ефремова названа малая планета 2269 </a:t>
            </a:r>
            <a:r>
              <a:rPr lang="ru-RU" sz="2000" dirty="0" err="1">
                <a:latin typeface="Tahoma" panose="020B0604030504040204" pitchFamily="34" charset="0"/>
                <a:ea typeface="Tahoma" panose="020B0604030504040204" pitchFamily="34" charset="0"/>
                <a:cs typeface="Tahoma" panose="020B0604030504040204" pitchFamily="34" charset="0"/>
              </a:rPr>
              <a:t>Ефремиана</a:t>
            </a:r>
            <a:r>
              <a:rPr lang="ru-RU" sz="2000" dirty="0">
                <a:latin typeface="Tahoma" panose="020B0604030504040204" pitchFamily="34" charset="0"/>
                <a:ea typeface="Tahoma" panose="020B0604030504040204" pitchFamily="34" charset="0"/>
                <a:cs typeface="Tahoma" panose="020B0604030504040204" pitchFamily="34" charset="0"/>
              </a:rPr>
              <a:t>, открытая 2 мая 1976 года астрономом Николаем Черных.</a:t>
            </a:r>
          </a:p>
          <a:p>
            <a:pPr marL="285750" lvl="0" indent="-285750">
              <a:buFont typeface="Wingdings" panose="05000000000000000000" pitchFamily="2" charset="2"/>
              <a:buChar char="Ø"/>
            </a:pPr>
            <a:endParaRPr lang="ru-RU" sz="2000" dirty="0">
              <a:latin typeface="Tahoma" panose="020B0604030504040204" pitchFamily="34" charset="0"/>
              <a:ea typeface="Tahoma" panose="020B0604030504040204" pitchFamily="34" charset="0"/>
              <a:cs typeface="Tahoma" panose="020B0604030504040204" pitchFamily="34" charset="0"/>
            </a:endParaRPr>
          </a:p>
          <a:p>
            <a:pPr marL="285750" lvl="0" indent="-285750">
              <a:buFont typeface="Wingdings" panose="05000000000000000000" pitchFamily="2" charset="2"/>
              <a:buChar char="Ø"/>
            </a:pPr>
            <a:r>
              <a:rPr lang="ru-RU" sz="2000" dirty="0">
                <a:latin typeface="Tahoma" panose="020B0604030504040204" pitchFamily="34" charset="0"/>
                <a:ea typeface="Tahoma" panose="020B0604030504040204" pitchFamily="34" charset="0"/>
                <a:cs typeface="Tahoma" panose="020B0604030504040204" pitchFamily="34" charset="0"/>
              </a:rPr>
              <a:t>В честь Ивана Ефремова назван вымерший ящер </a:t>
            </a:r>
            <a:r>
              <a:rPr lang="ru-RU" sz="2000" dirty="0" err="1">
                <a:latin typeface="Tahoma" panose="020B0604030504040204" pitchFamily="34" charset="0"/>
                <a:ea typeface="Tahoma" panose="020B0604030504040204" pitchFamily="34" charset="0"/>
                <a:cs typeface="Tahoma" panose="020B0604030504040204" pitchFamily="34" charset="0"/>
              </a:rPr>
              <a:t>ивантозавр</a:t>
            </a:r>
            <a:r>
              <a:rPr lang="ru-RU" sz="2000" dirty="0">
                <a:latin typeface="Tahoma" panose="020B0604030504040204" pitchFamily="34" charset="0"/>
                <a:ea typeface="Tahoma" panose="020B0604030504040204" pitchFamily="34" charset="0"/>
                <a:cs typeface="Tahoma" panose="020B0604030504040204" pitchFamily="34" charset="0"/>
              </a:rPr>
              <a:t>.</a:t>
            </a:r>
          </a:p>
        </p:txBody>
      </p:sp>
      <p:sp>
        <p:nvSpPr>
          <p:cNvPr id="6" name="TextBox 5">
            <a:extLst>
              <a:ext uri="{FF2B5EF4-FFF2-40B4-BE49-F238E27FC236}">
                <a16:creationId xmlns:a16="http://schemas.microsoft.com/office/drawing/2014/main" id="{AB021103-B6FA-44BC-9FCC-B4AAE53D8576}"/>
              </a:ext>
            </a:extLst>
          </p:cNvPr>
          <p:cNvSpPr txBox="1"/>
          <p:nvPr/>
        </p:nvSpPr>
        <p:spPr>
          <a:xfrm>
            <a:off x="418225" y="441718"/>
            <a:ext cx="9509334" cy="400110"/>
          </a:xfrm>
          <a:prstGeom prst="rect">
            <a:avLst/>
          </a:prstGeom>
          <a:noFill/>
        </p:spPr>
        <p:txBody>
          <a:bodyPr wrap="none" rtlCol="0">
            <a:spAutoFit/>
          </a:bodyPr>
          <a:lstStyle/>
          <a:p>
            <a:r>
              <a:rPr lang="ru-RU" sz="2000" b="1" dirty="0">
                <a:latin typeface="Tahoma" panose="020B0604030504040204" pitchFamily="34" charset="0"/>
                <a:ea typeface="Tahoma" panose="020B0604030504040204" pitchFamily="34" charset="0"/>
                <a:cs typeface="Tahoma" panose="020B0604030504040204" pitchFamily="34" charset="0"/>
              </a:rPr>
              <a:t>   Иван Ефремов: интересные факты о легенде советской фантастики</a:t>
            </a:r>
            <a:endParaRPr lang="ru-RU" sz="2000" dirty="0">
              <a:latin typeface="Tahoma" panose="020B0604030504040204" pitchFamily="34" charset="0"/>
              <a:ea typeface="Tahoma" panose="020B0604030504040204" pitchFamily="34" charset="0"/>
              <a:cs typeface="Tahoma" panose="020B0604030504040204" pitchFamily="34" charset="0"/>
            </a:endParaRPr>
          </a:p>
        </p:txBody>
      </p:sp>
      <p:pic>
        <p:nvPicPr>
          <p:cNvPr id="8" name="Picture 2" descr="Иван Ефремов: интересные факты о легенде советской фантастики |  Издательство АСТ">
            <a:extLst>
              <a:ext uri="{FF2B5EF4-FFF2-40B4-BE49-F238E27FC236}">
                <a16:creationId xmlns:a16="http://schemas.microsoft.com/office/drawing/2014/main" id="{077AAA07-CD40-4819-B991-D88C00B2DD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12911" y="4374701"/>
            <a:ext cx="5933047" cy="2369450"/>
          </a:xfrm>
          <a:prstGeom prst="rect">
            <a:avLst/>
          </a:prstGeom>
          <a:noFill/>
          <a:extLst>
            <a:ext uri="{909E8E84-426E-40DD-AFC4-6F175D3DCCD1}">
              <a14:hiddenFill xmlns:a14="http://schemas.microsoft.com/office/drawing/2010/main">
                <a:solidFill>
                  <a:srgbClr val="FFFFFF"/>
                </a:solidFill>
              </a14:hiddenFill>
            </a:ext>
          </a:extLst>
        </p:spPr>
      </p:pic>
      <p:pic>
        <p:nvPicPr>
          <p:cNvPr id="9"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2638911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TextBox 4">
            <a:extLst>
              <a:ext uri="{FF2B5EF4-FFF2-40B4-BE49-F238E27FC236}">
                <a16:creationId xmlns:a16="http://schemas.microsoft.com/office/drawing/2014/main" id="{AE514BD7-CB57-4FC3-8539-6894E3CA815B}"/>
              </a:ext>
            </a:extLst>
          </p:cNvPr>
          <p:cNvSpPr txBox="1"/>
          <p:nvPr/>
        </p:nvSpPr>
        <p:spPr>
          <a:xfrm>
            <a:off x="1451466" y="1849597"/>
            <a:ext cx="9255938" cy="1200329"/>
          </a:xfrm>
          <a:prstGeom prst="rect">
            <a:avLst/>
          </a:prstGeom>
          <a:noFill/>
        </p:spPr>
        <p:txBody>
          <a:bodyPr wrap="square" rtlCol="0">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  Докажите, используя приём «ПОПС-формула», что повесть Ефремова «Звездные корабли» является научно-фантастической повестью.</a:t>
            </a:r>
          </a:p>
        </p:txBody>
      </p:sp>
      <p:sp>
        <p:nvSpPr>
          <p:cNvPr id="6" name="TextBox 5">
            <a:extLst>
              <a:ext uri="{FF2B5EF4-FFF2-40B4-BE49-F238E27FC236}">
                <a16:creationId xmlns:a16="http://schemas.microsoft.com/office/drawing/2014/main" id="{AB021103-B6FA-44BC-9FCC-B4AAE53D8576}"/>
              </a:ext>
            </a:extLst>
          </p:cNvPr>
          <p:cNvSpPr txBox="1"/>
          <p:nvPr/>
        </p:nvSpPr>
        <p:spPr>
          <a:xfrm>
            <a:off x="4887174" y="380775"/>
            <a:ext cx="2258952"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Рефлексия</a:t>
            </a:r>
          </a:p>
          <a:p>
            <a:endParaRPr lang="ru-RU" dirty="0"/>
          </a:p>
        </p:txBody>
      </p:sp>
      <p:pic>
        <p:nvPicPr>
          <p:cNvPr id="8" name="Рисунок 7">
            <a:extLst>
              <a:ext uri="{FF2B5EF4-FFF2-40B4-BE49-F238E27FC236}">
                <a16:creationId xmlns:a16="http://schemas.microsoft.com/office/drawing/2014/main" id="{0040C162-B539-4378-A4EB-E8B0F3C20183}"/>
              </a:ext>
            </a:extLst>
          </p:cNvPr>
          <p:cNvPicPr>
            <a:picLocks noChangeAspect="1"/>
          </p:cNvPicPr>
          <p:nvPr/>
        </p:nvPicPr>
        <p:blipFill>
          <a:blip r:embed="rId3"/>
          <a:stretch>
            <a:fillRect/>
          </a:stretch>
        </p:blipFill>
        <p:spPr>
          <a:xfrm>
            <a:off x="3632990" y="3141366"/>
            <a:ext cx="4767319" cy="3572904"/>
          </a:xfrm>
          <a:prstGeom prst="rect">
            <a:avLst/>
          </a:prstGeom>
        </p:spPr>
      </p:pic>
      <p:pic>
        <p:nvPicPr>
          <p:cNvPr id="9" name="Объект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4124987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9CE222F-35E7-4823-95C4-92AEBCB59728}"/>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8FE0C237-0047-4928-9E50-6926FD9BE3C6}"/>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2C619064-666E-4262-ADF9-8C7C567DDBA2}"/>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Прямоугольник 4">
            <a:extLst>
              <a:ext uri="{FF2B5EF4-FFF2-40B4-BE49-F238E27FC236}">
                <a16:creationId xmlns:a16="http://schemas.microsoft.com/office/drawing/2014/main" id="{F7F5F3FD-D2EE-4D8E-86B7-2C0C6B6DD5F6}"/>
              </a:ext>
            </a:extLst>
          </p:cNvPr>
          <p:cNvSpPr/>
          <p:nvPr/>
        </p:nvSpPr>
        <p:spPr>
          <a:xfrm>
            <a:off x="547511" y="1965960"/>
            <a:ext cx="11096977" cy="3785652"/>
          </a:xfrm>
          <a:prstGeom prst="rect">
            <a:avLst/>
          </a:prstGeom>
        </p:spPr>
        <p:txBody>
          <a:bodyPr wrap="square">
            <a:spAutoFit/>
          </a:bodyPr>
          <a:lstStyle/>
          <a:p>
            <a:pPr marL="285750" indent="-285750">
              <a:buFont typeface="Arial" panose="020B0604020202020204" pitchFamily="34" charset="0"/>
              <a:buChar char="•"/>
            </a:pPr>
            <a:endParaRPr lang="ru-RU" sz="2400" b="1"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u-RU" sz="2400" dirty="0">
                <a:latin typeface="Tahoma" panose="020B0604030504040204" pitchFamily="34" charset="0"/>
                <a:ea typeface="Tahoma" panose="020B0604030504040204" pitchFamily="34" charset="0"/>
                <a:cs typeface="Tahoma" panose="020B0604030504040204" pitchFamily="34" charset="0"/>
              </a:rPr>
              <a:t>продолжим работать над повестью «Звёздные корабли»;</a:t>
            </a:r>
          </a:p>
          <a:p>
            <a:pPr marL="285750" indent="-285750">
              <a:buFont typeface="Arial" panose="020B0604020202020204" pitchFamily="34" charset="0"/>
              <a:buChar char="•"/>
            </a:pPr>
            <a:endParaRPr lang="ru-RU"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u-RU" sz="2400" dirty="0">
                <a:latin typeface="Tahoma" panose="020B0604030504040204" pitchFamily="34" charset="0"/>
                <a:ea typeface="Tahoma" panose="020B0604030504040204" pitchFamily="34" charset="0"/>
                <a:cs typeface="Tahoma" panose="020B0604030504040204" pitchFamily="34" charset="0"/>
              </a:rPr>
              <a:t>ответим на «тонкие» вопросы, формулируем «толстые» вопросы;</a:t>
            </a:r>
          </a:p>
          <a:p>
            <a:pPr marL="285750" indent="-285750">
              <a:buFont typeface="Arial" panose="020B0604020202020204" pitchFamily="34" charset="0"/>
              <a:buChar char="•"/>
            </a:pPr>
            <a:endParaRPr lang="ru-RU"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u-RU" sz="2400" dirty="0">
                <a:latin typeface="Tahoma" panose="020B0604030504040204" pitchFamily="34" charset="0"/>
                <a:ea typeface="Tahoma" panose="020B0604030504040204" pitchFamily="34" charset="0"/>
                <a:cs typeface="Tahoma" panose="020B0604030504040204" pitchFamily="34" charset="0"/>
              </a:rPr>
              <a:t>составим кластер взаимодействия персонажей в этом произведении; </a:t>
            </a:r>
          </a:p>
          <a:p>
            <a:pPr marL="285750" indent="-285750">
              <a:buFont typeface="Arial" panose="020B0604020202020204" pitchFamily="34" charset="0"/>
              <a:buChar char="•"/>
            </a:pPr>
            <a:endParaRPr lang="ru-RU"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u-RU" sz="2400" dirty="0">
                <a:latin typeface="Tahoma" panose="020B0604030504040204" pitchFamily="34" charset="0"/>
                <a:ea typeface="Tahoma" panose="020B0604030504040204" pitchFamily="34" charset="0"/>
                <a:cs typeface="Tahoma" panose="020B0604030504040204" pitchFamily="34" charset="0"/>
              </a:rPr>
              <a:t>работаем над иллюстрациями книги; </a:t>
            </a:r>
          </a:p>
          <a:p>
            <a:pPr marL="285750" indent="-285750">
              <a:buFont typeface="Arial" panose="020B0604020202020204" pitchFamily="34" charset="0"/>
              <a:buChar char="•"/>
            </a:pPr>
            <a:endParaRPr lang="ru-RU" sz="2400" dirty="0">
              <a:latin typeface="Tahoma" panose="020B0604030504040204" pitchFamily="34" charset="0"/>
              <a:ea typeface="Tahoma" panose="020B0604030504040204" pitchFamily="34" charset="0"/>
              <a:cs typeface="Tahoma" panose="020B0604030504040204" pitchFamily="34" charset="0"/>
            </a:endParaRPr>
          </a:p>
          <a:p>
            <a:pPr marL="285750" indent="-285750">
              <a:buFont typeface="Arial" panose="020B0604020202020204" pitchFamily="34" charset="0"/>
              <a:buChar char="•"/>
            </a:pPr>
            <a:r>
              <a:rPr lang="ru-RU" sz="2400" dirty="0">
                <a:latin typeface="Tahoma" panose="020B0604030504040204" pitchFamily="34" charset="0"/>
                <a:ea typeface="Tahoma" panose="020B0604030504040204" pitchFamily="34" charset="0"/>
                <a:cs typeface="Tahoma" panose="020B0604030504040204" pitchFamily="34" charset="0"/>
              </a:rPr>
              <a:t>доказываем, пользуясь приёмом «ПОПС-формула». </a:t>
            </a:r>
          </a:p>
        </p:txBody>
      </p:sp>
      <p:sp>
        <p:nvSpPr>
          <p:cNvPr id="6" name="Прямоугольник 5">
            <a:extLst>
              <a:ext uri="{FF2B5EF4-FFF2-40B4-BE49-F238E27FC236}">
                <a16:creationId xmlns:a16="http://schemas.microsoft.com/office/drawing/2014/main" id="{A389C7DE-8B9F-4EDD-8447-B958A37B6EBB}"/>
              </a:ext>
            </a:extLst>
          </p:cNvPr>
          <p:cNvSpPr/>
          <p:nvPr/>
        </p:nvSpPr>
        <p:spPr>
          <a:xfrm>
            <a:off x="4228607" y="347990"/>
            <a:ext cx="3701655" cy="523220"/>
          </a:xfrm>
          <a:prstGeom prst="rect">
            <a:avLst/>
          </a:prstGeom>
        </p:spPr>
        <p:txBody>
          <a:bodyPr wrap="none">
            <a:spAutoFit/>
          </a:bodyPr>
          <a:lstStyle/>
          <a:p>
            <a:pPr algn="ctr"/>
            <a:r>
              <a:rPr lang="ru-RU" sz="2800" b="1" dirty="0">
                <a:latin typeface="Tahoma" panose="020B0604030504040204" pitchFamily="34" charset="0"/>
                <a:ea typeface="Tahoma" panose="020B0604030504040204" pitchFamily="34" charset="0"/>
                <a:cs typeface="Tahoma" panose="020B0604030504040204" pitchFamily="34" charset="0"/>
              </a:rPr>
              <a:t>Сегодня на уроке: </a:t>
            </a:r>
          </a:p>
        </p:txBody>
      </p:sp>
      <p:pic>
        <p:nvPicPr>
          <p:cNvPr id="8"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41973064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3663182" cy="523220"/>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Примерный ответ:</a:t>
            </a:r>
            <a:endParaRPr lang="ru-RU" dirty="0">
              <a:latin typeface="Tahoma" panose="020B0604030504040204" pitchFamily="34" charset="0"/>
              <a:ea typeface="Tahoma" panose="020B0604030504040204" pitchFamily="34" charset="0"/>
              <a:cs typeface="Tahoma" panose="020B0604030504040204" pitchFamily="34" charset="0"/>
            </a:endParaRPr>
          </a:p>
        </p:txBody>
      </p:sp>
      <p:pic>
        <p:nvPicPr>
          <p:cNvPr id="8"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
        <p:nvSpPr>
          <p:cNvPr id="5" name="TextBox 4">
            <a:extLst>
              <a:ext uri="{FF2B5EF4-FFF2-40B4-BE49-F238E27FC236}">
                <a16:creationId xmlns:a16="http://schemas.microsoft.com/office/drawing/2014/main" id="{AE514BD7-CB57-4FC3-8539-6894E3CA815B}"/>
              </a:ext>
            </a:extLst>
          </p:cNvPr>
          <p:cNvSpPr txBox="1"/>
          <p:nvPr/>
        </p:nvSpPr>
        <p:spPr>
          <a:xfrm>
            <a:off x="403052" y="1375851"/>
            <a:ext cx="11453221" cy="5170646"/>
          </a:xfrm>
          <a:prstGeom prst="rect">
            <a:avLst/>
          </a:prstGeom>
          <a:noFill/>
        </p:spPr>
        <p:txBody>
          <a:bodyPr wrap="square" rtlCol="0">
            <a:spAutoFit/>
          </a:bodyPr>
          <a:lstStyle/>
          <a:p>
            <a:r>
              <a:rPr lang="ru-RU" sz="2200" dirty="0">
                <a:latin typeface="Tahoma" panose="020B0604030504040204" pitchFamily="34" charset="0"/>
                <a:ea typeface="Tahoma" panose="020B0604030504040204" pitchFamily="34" charset="0"/>
                <a:cs typeface="Tahoma" panose="020B0604030504040204" pitchFamily="34" charset="0"/>
              </a:rPr>
              <a:t>   Я считаю, что повесть Ефремова «Звездные корабли» является научно-фантастической повестью. </a:t>
            </a:r>
          </a:p>
          <a:p>
            <a:r>
              <a:rPr lang="ru-RU" sz="2200" dirty="0">
                <a:latin typeface="Tahoma" panose="020B0604030504040204" pitchFamily="34" charset="0"/>
                <a:ea typeface="Tahoma" panose="020B0604030504040204" pitchFamily="34" charset="0"/>
                <a:cs typeface="Tahoma" panose="020B0604030504040204" pitchFamily="34" charset="0"/>
              </a:rPr>
              <a:t>Потому что  с большой художественной силой Ефремов повествует о научной гипотезе посещения Земли инопланетянами миллионы лет назад, в эпоху динозавров.</a:t>
            </a:r>
          </a:p>
          <a:p>
            <a:r>
              <a:rPr lang="ru-RU" sz="2200" dirty="0">
                <a:latin typeface="Tahoma" panose="020B0604030504040204" pitchFamily="34" charset="0"/>
                <a:ea typeface="Tahoma" panose="020B0604030504040204" pitchFamily="34" charset="0"/>
                <a:cs typeface="Tahoma" panose="020B0604030504040204" pitchFamily="34" charset="0"/>
              </a:rPr>
              <a:t>Я могу подтвердить , это примерами из книги : главный герой ,палеонтолог Шатров приходит к убеждению, что Землю в глубокой древности – ещё до появления человека – посещали разумные органики. Два основания этого убеждения: первое – находка, сделанная китайским коллегой Шатрова – кость динозавра с «пулевым» отверстием и второе – рукопись ученика Шатрова, доказывающая, что Земля несколько миллионов лет тому назад была к другим звёздным системам гораздо ближе, чем сейчас. А значит, разумные органики могли достаточно просто и легко преодолеть огромные расстояния между своей материнской планетой и Землёй. </a:t>
            </a:r>
          </a:p>
          <a:p>
            <a:r>
              <a:rPr lang="ru-RU" sz="2200" dirty="0">
                <a:latin typeface="Tahoma" panose="020B0604030504040204" pitchFamily="34" charset="0"/>
                <a:ea typeface="Tahoma" panose="020B0604030504040204" pitchFamily="34" charset="0"/>
                <a:cs typeface="Tahoma" panose="020B0604030504040204" pitchFamily="34" charset="0"/>
              </a:rPr>
              <a:t>В связи с этим , я делаю вывод , что повесть Ефремова «Звездные корабли» является научно-фантастической повестью. </a:t>
            </a:r>
          </a:p>
        </p:txBody>
      </p:sp>
    </p:spTree>
    <p:extLst>
      <p:ext uri="{BB962C8B-B14F-4D97-AF65-F5344CB8AC3E}">
        <p14:creationId xmlns:p14="http://schemas.microsoft.com/office/powerpoint/2010/main" val="5281238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710043" y="380775"/>
            <a:ext cx="2771913"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Итог  урока    </a:t>
            </a:r>
          </a:p>
          <a:p>
            <a:endParaRPr lang="ru-RU" dirty="0"/>
          </a:p>
        </p:txBody>
      </p:sp>
      <p:sp>
        <p:nvSpPr>
          <p:cNvPr id="8" name="Прямоугольник 7">
            <a:extLst>
              <a:ext uri="{FF2B5EF4-FFF2-40B4-BE49-F238E27FC236}">
                <a16:creationId xmlns:a16="http://schemas.microsoft.com/office/drawing/2014/main" id="{20E67A96-1C5B-4636-91BA-97EB3413F85E}"/>
              </a:ext>
            </a:extLst>
          </p:cNvPr>
          <p:cNvSpPr/>
          <p:nvPr/>
        </p:nvSpPr>
        <p:spPr>
          <a:xfrm>
            <a:off x="1907203" y="1790594"/>
            <a:ext cx="8377591" cy="3342453"/>
          </a:xfrm>
          <a:prstGeom prst="rect">
            <a:avLst/>
          </a:prstGeom>
        </p:spPr>
        <p:txBody>
          <a:bodyPr wrap="square">
            <a:spAutoFit/>
          </a:bodyPr>
          <a:lstStyle/>
          <a:p>
            <a:pPr lvl="0" algn="ctr">
              <a:spcBef>
                <a:spcPct val="20000"/>
              </a:spcBef>
              <a:spcAft>
                <a:spcPts val="600"/>
              </a:spcAft>
              <a:buClr>
                <a:prstClr val="black"/>
              </a:buClr>
              <a:buSzPct val="80000"/>
            </a:pPr>
            <a:r>
              <a:rPr lang="ru-RU" sz="2800" dirty="0">
                <a:latin typeface="Tahoma" panose="020B0604030504040204" pitchFamily="34" charset="0"/>
                <a:ea typeface="Tahoma" panose="020B0604030504040204" pitchFamily="34" charset="0"/>
                <a:cs typeface="Tahoma" panose="020B0604030504040204" pitchFamily="34" charset="0"/>
              </a:rPr>
              <a:t> Сегодня на уроке:</a:t>
            </a:r>
          </a:p>
          <a:p>
            <a:pPr marL="285750" lvl="0" indent="-285750">
              <a:spcBef>
                <a:spcPct val="20000"/>
              </a:spcBef>
              <a:spcAft>
                <a:spcPts val="600"/>
              </a:spcAft>
              <a:buClr>
                <a:prstClr val="black"/>
              </a:buClr>
              <a:buSzPct val="80000"/>
              <a:buFont typeface="Wingdings 3" panose="05040102010807070707" pitchFamily="18" charset="2"/>
              <a:buChar char=""/>
            </a:pPr>
            <a:r>
              <a:rPr lang="ru-RU" sz="2400" dirty="0">
                <a:latin typeface="Tahoma" panose="020B0604030504040204" pitchFamily="34" charset="0"/>
                <a:ea typeface="Tahoma" panose="020B0604030504040204" pitchFamily="34" charset="0"/>
                <a:cs typeface="Tahoma" panose="020B0604030504040204" pitchFamily="34" charset="0"/>
              </a:rPr>
              <a:t>ответили  на «тонкие» вопросы, сформулировали  «толстые» вопросы;</a:t>
            </a:r>
          </a:p>
          <a:p>
            <a:pPr marL="285750" lvl="0" indent="-285750">
              <a:spcBef>
                <a:spcPct val="20000"/>
              </a:spcBef>
              <a:spcAft>
                <a:spcPts val="600"/>
              </a:spcAft>
              <a:buClr>
                <a:prstClr val="black"/>
              </a:buClr>
              <a:buSzPct val="80000"/>
              <a:buFont typeface="Wingdings 3" panose="05040102010807070707" pitchFamily="18" charset="2"/>
              <a:buChar char=""/>
            </a:pPr>
            <a:r>
              <a:rPr lang="ru-RU" sz="2400" dirty="0">
                <a:latin typeface="Tahoma" panose="020B0604030504040204" pitchFamily="34" charset="0"/>
                <a:ea typeface="Tahoma" panose="020B0604030504040204" pitchFamily="34" charset="0"/>
                <a:cs typeface="Tahoma" panose="020B0604030504040204" pitchFamily="34" charset="0"/>
              </a:rPr>
              <a:t>составляли  кластер взаимодействия персонажей в этом произведении; </a:t>
            </a:r>
          </a:p>
          <a:p>
            <a:pPr marL="285750" lvl="0" indent="-285750">
              <a:spcBef>
                <a:spcPct val="20000"/>
              </a:spcBef>
              <a:spcAft>
                <a:spcPts val="600"/>
              </a:spcAft>
              <a:buClr>
                <a:prstClr val="black"/>
              </a:buClr>
              <a:buSzPct val="80000"/>
              <a:buFont typeface="Wingdings 3" panose="05040102010807070707" pitchFamily="18" charset="2"/>
              <a:buChar char=""/>
            </a:pPr>
            <a:r>
              <a:rPr lang="ru-RU" sz="2400" dirty="0">
                <a:latin typeface="Tahoma" panose="020B0604030504040204" pitchFamily="34" charset="0"/>
                <a:ea typeface="Tahoma" panose="020B0604030504040204" pitchFamily="34" charset="0"/>
                <a:cs typeface="Tahoma" panose="020B0604030504040204" pitchFamily="34" charset="0"/>
              </a:rPr>
              <a:t>работали  над иллюстрациями книги; </a:t>
            </a:r>
          </a:p>
          <a:p>
            <a:pPr marL="285750" lvl="0" indent="-285750">
              <a:spcBef>
                <a:spcPct val="20000"/>
              </a:spcBef>
              <a:spcAft>
                <a:spcPts val="600"/>
              </a:spcAft>
              <a:buClr>
                <a:prstClr val="black"/>
              </a:buClr>
              <a:buSzPct val="80000"/>
              <a:buFont typeface="Wingdings 3" panose="05040102010807070707" pitchFamily="18" charset="2"/>
              <a:buChar char=""/>
            </a:pPr>
            <a:r>
              <a:rPr lang="ru-RU" sz="2400" dirty="0">
                <a:latin typeface="Tahoma" panose="020B0604030504040204" pitchFamily="34" charset="0"/>
                <a:ea typeface="Tahoma" panose="020B0604030504040204" pitchFamily="34" charset="0"/>
                <a:cs typeface="Tahoma" panose="020B0604030504040204" pitchFamily="34" charset="0"/>
              </a:rPr>
              <a:t>доказывали , пользуясь приёмом «ПОПС-формула». </a:t>
            </a:r>
          </a:p>
        </p:txBody>
      </p:sp>
      <p:pic>
        <p:nvPicPr>
          <p:cNvPr id="9"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8557477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TextBox 4">
            <a:extLst>
              <a:ext uri="{FF2B5EF4-FFF2-40B4-BE49-F238E27FC236}">
                <a16:creationId xmlns:a16="http://schemas.microsoft.com/office/drawing/2014/main" id="{AE514BD7-CB57-4FC3-8539-6894E3CA815B}"/>
              </a:ext>
            </a:extLst>
          </p:cNvPr>
          <p:cNvSpPr txBox="1"/>
          <p:nvPr/>
        </p:nvSpPr>
        <p:spPr>
          <a:xfrm>
            <a:off x="1289420" y="2660728"/>
            <a:ext cx="9580029" cy="2308324"/>
          </a:xfrm>
          <a:prstGeom prst="rect">
            <a:avLst/>
          </a:prstGeom>
          <a:noFill/>
        </p:spPr>
        <p:txBody>
          <a:bodyPr wrap="square" rtlCol="0">
            <a:spAutoFit/>
          </a:bodyPr>
          <a:lstStyle/>
          <a:p>
            <a:pPr marL="457200" indent="-457200">
              <a:buAutoNum type="arabicPeriod"/>
            </a:pPr>
            <a:r>
              <a:rPr lang="ru-RU" sz="2400" dirty="0">
                <a:latin typeface="Tahoma" panose="020B0604030504040204" pitchFamily="34" charset="0"/>
                <a:ea typeface="Tahoma" panose="020B0604030504040204" pitchFamily="34" charset="0"/>
                <a:cs typeface="Tahoma" panose="020B0604030504040204" pitchFamily="34" charset="0"/>
              </a:rPr>
              <a:t>Создайте презентацию : “Звёздные корабли” И. Ефремова – научно-фантастическое произведение».</a:t>
            </a:r>
          </a:p>
          <a:p>
            <a:pPr marL="457200" indent="-457200">
              <a:buAutoNum type="arabicPeriod"/>
            </a:pPr>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2. Посмотрите на youtube.com фильм «Звёздные войны» и напишите краткое эссе на тему «Моё мнение о фильме» (www.youtube.com).</a:t>
            </a:r>
          </a:p>
        </p:txBody>
      </p:sp>
      <p:sp>
        <p:nvSpPr>
          <p:cNvPr id="6" name="TextBox 5">
            <a:extLst>
              <a:ext uri="{FF2B5EF4-FFF2-40B4-BE49-F238E27FC236}">
                <a16:creationId xmlns:a16="http://schemas.microsoft.com/office/drawing/2014/main" id="{AB021103-B6FA-44BC-9FCC-B4AAE53D8576}"/>
              </a:ext>
            </a:extLst>
          </p:cNvPr>
          <p:cNvSpPr txBox="1"/>
          <p:nvPr/>
        </p:nvSpPr>
        <p:spPr>
          <a:xfrm>
            <a:off x="3506988" y="376054"/>
            <a:ext cx="5019323" cy="523220"/>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Рекомендуемое  задание:</a:t>
            </a:r>
            <a:endParaRPr lang="ru-RU" dirty="0">
              <a:latin typeface="Tahoma" panose="020B0604030504040204" pitchFamily="34" charset="0"/>
              <a:ea typeface="Tahoma" panose="020B0604030504040204" pitchFamily="34" charset="0"/>
              <a:cs typeface="Tahoma" panose="020B0604030504040204" pitchFamily="34" charset="0"/>
            </a:endParaRPr>
          </a:p>
        </p:txBody>
      </p:sp>
      <p:pic>
        <p:nvPicPr>
          <p:cNvPr id="8"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3681239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CCB924-01AB-4464-AE34-57C22315C0FB}"/>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52BAF252-A38E-42AA-85CA-9A2B7F22337B}"/>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CB6780F1-F32D-4242-B8E9-FD3B69F68B9E}"/>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Прямоугольник 5">
            <a:extLst>
              <a:ext uri="{FF2B5EF4-FFF2-40B4-BE49-F238E27FC236}">
                <a16:creationId xmlns:a16="http://schemas.microsoft.com/office/drawing/2014/main" id="{17B2FF68-F025-4F07-AC1C-581EDE74A439}"/>
              </a:ext>
            </a:extLst>
          </p:cNvPr>
          <p:cNvSpPr/>
          <p:nvPr/>
        </p:nvSpPr>
        <p:spPr>
          <a:xfrm>
            <a:off x="4760804" y="349311"/>
            <a:ext cx="2637261" cy="800219"/>
          </a:xfrm>
          <a:prstGeom prst="rect">
            <a:avLst/>
          </a:prstGeom>
        </p:spPr>
        <p:txBody>
          <a:bodyPr wrap="none">
            <a:spAutoFit/>
          </a:bodyPr>
          <a:lstStyle/>
          <a:p>
            <a:pPr algn="ctr"/>
            <a:r>
              <a:rPr lang="ru-RU" sz="2800" b="1" dirty="0">
                <a:latin typeface="Tahoma" panose="020B0604030504040204" pitchFamily="34" charset="0"/>
                <a:ea typeface="Tahoma" panose="020B0604030504040204" pitchFamily="34" charset="0"/>
                <a:cs typeface="Tahoma" panose="020B0604030504040204" pitchFamily="34" charset="0"/>
              </a:rPr>
              <a:t>Задание № 1</a:t>
            </a:r>
          </a:p>
          <a:p>
            <a:pPr lvl="0" algn="ct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7" name="Прямоугольник 6">
            <a:extLst>
              <a:ext uri="{FF2B5EF4-FFF2-40B4-BE49-F238E27FC236}">
                <a16:creationId xmlns:a16="http://schemas.microsoft.com/office/drawing/2014/main" id="{12E62FC4-66F0-4EF6-85FC-3A5E72EF3082}"/>
              </a:ext>
            </a:extLst>
          </p:cNvPr>
          <p:cNvSpPr/>
          <p:nvPr/>
        </p:nvSpPr>
        <p:spPr>
          <a:xfrm>
            <a:off x="1399822" y="2828835"/>
            <a:ext cx="8771467" cy="1200329"/>
          </a:xfrm>
          <a:prstGeom prst="rect">
            <a:avLst/>
          </a:prstGeom>
        </p:spPr>
        <p:txBody>
          <a:bodyPr wrap="square">
            <a:spAutoFit/>
          </a:bodyPr>
          <a:lstStyle/>
          <a:p>
            <a:pPr lvl="0"/>
            <a:r>
              <a:rPr lang="ru-RU" sz="2400" dirty="0">
                <a:latin typeface="Tahoma" panose="020B0604030504040204" pitchFamily="34" charset="0"/>
                <a:ea typeface="Tahoma" panose="020B0604030504040204" pitchFamily="34" charset="0"/>
                <a:cs typeface="Tahoma" panose="020B0604030504040204" pitchFamily="34" charset="0"/>
              </a:rPr>
              <a:t>  -Прочитайте  2-ю главу повести «Звёздные корабли». Ответьте на вопрос: «Какая догадка приходит внезапно в голову профессору Давыдову»?</a:t>
            </a:r>
          </a:p>
        </p:txBody>
      </p:sp>
      <p:pic>
        <p:nvPicPr>
          <p:cNvPr id="8"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6630032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TextBox 4">
            <a:extLst>
              <a:ext uri="{FF2B5EF4-FFF2-40B4-BE49-F238E27FC236}">
                <a16:creationId xmlns:a16="http://schemas.microsoft.com/office/drawing/2014/main" id="{AE514BD7-CB57-4FC3-8539-6894E3CA815B}"/>
              </a:ext>
            </a:extLst>
          </p:cNvPr>
          <p:cNvSpPr txBox="1"/>
          <p:nvPr/>
        </p:nvSpPr>
        <p:spPr>
          <a:xfrm>
            <a:off x="1449097" y="2057400"/>
            <a:ext cx="9293805" cy="1938992"/>
          </a:xfrm>
          <a:prstGeom prst="rect">
            <a:avLst/>
          </a:prstGeom>
          <a:noFill/>
        </p:spPr>
        <p:txBody>
          <a:bodyPr wrap="square" rtlCol="0">
            <a:spAutoFit/>
          </a:bodyPr>
          <a:lstStyle/>
          <a:p>
            <a:pPr lvl="0"/>
            <a:r>
              <a:rPr lang="ru-RU" sz="2400" dirty="0">
                <a:latin typeface="Tahoma" panose="020B0604030504040204" pitchFamily="34" charset="0"/>
                <a:ea typeface="Tahoma" panose="020B0604030504040204" pitchFamily="34" charset="0"/>
                <a:cs typeface="Tahoma" panose="020B0604030504040204" pitchFamily="34" charset="0"/>
              </a:rPr>
              <a:t>« - Невероятно! Не могу подыскать объяснение! Череп пробит насквозь в самой толще кости. Отверстие настолько узко, что не могло быть сделано рогом или зубом какого-нибудь животного. Необъяснимый случай !». Отверстие напоминает пулевое ранение.</a:t>
            </a:r>
          </a:p>
        </p:txBody>
      </p:sp>
      <p:sp>
        <p:nvSpPr>
          <p:cNvPr id="6" name="TextBox 5">
            <a:extLst>
              <a:ext uri="{FF2B5EF4-FFF2-40B4-BE49-F238E27FC236}">
                <a16:creationId xmlns:a16="http://schemas.microsoft.com/office/drawing/2014/main" id="{AB021103-B6FA-44BC-9FCC-B4AAE53D8576}"/>
              </a:ext>
            </a:extLst>
          </p:cNvPr>
          <p:cNvSpPr txBox="1"/>
          <p:nvPr/>
        </p:nvSpPr>
        <p:spPr>
          <a:xfrm>
            <a:off x="4855114" y="349311"/>
            <a:ext cx="2323072" cy="800219"/>
          </a:xfrm>
          <a:prstGeom prst="rect">
            <a:avLst/>
          </a:prstGeom>
          <a:noFill/>
        </p:spPr>
        <p:txBody>
          <a:bodyPr wrap="none" rtlCol="0">
            <a:spAutoFit/>
          </a:bodyPr>
          <a:lstStyle/>
          <a:p>
            <a:pPr algn="ctr"/>
            <a:r>
              <a:rPr lang="ru-RU" sz="2800" b="1" dirty="0">
                <a:latin typeface="Tahoma" panose="020B0604030504040204" pitchFamily="34" charset="0"/>
                <a:ea typeface="Tahoma" panose="020B0604030504040204" pitchFamily="34" charset="0"/>
                <a:cs typeface="Tahoma" panose="020B0604030504040204" pitchFamily="34" charset="0"/>
              </a:rPr>
              <a:t>Проверим</a:t>
            </a:r>
            <a:endParaRPr lang="ru-RU" sz="2800" b="1" cap="all" dirty="0">
              <a:ln/>
              <a:effectLst>
                <a:outerShdw blurRad="19685" dist="12700" dir="5400000" algn="tl" rotWithShape="0">
                  <a:schemeClr val="accent1">
                    <a:satMod val="130000"/>
                    <a:alpha val="60000"/>
                  </a:schemeClr>
                </a:outerShdw>
                <a:reflection blurRad="10000" stA="55000" endPos="48000" dist="500" dir="5400000" sy="-100000" algn="bl" rotWithShape="0"/>
              </a:effectLst>
              <a:latin typeface="Tahoma" panose="020B0604030504040204" pitchFamily="34" charset="0"/>
              <a:ea typeface="Tahoma" panose="020B0604030504040204" pitchFamily="34" charset="0"/>
              <a:cs typeface="Tahoma" panose="020B0604030504040204" pitchFamily="34" charset="0"/>
            </a:endParaRPr>
          </a:p>
          <a:p>
            <a:endParaRPr lang="ru-RU" dirty="0"/>
          </a:p>
        </p:txBody>
      </p:sp>
      <p:pic>
        <p:nvPicPr>
          <p:cNvPr id="8"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14297742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3749845" y="368829"/>
            <a:ext cx="4692311" cy="800219"/>
          </a:xfrm>
          <a:prstGeom prst="rect">
            <a:avLst/>
          </a:prstGeom>
          <a:noFill/>
        </p:spPr>
        <p:txBody>
          <a:bodyPr wrap="none" rtlCol="0">
            <a:spAutoFit/>
          </a:bodyPr>
          <a:lstStyle/>
          <a:p>
            <a:pPr algn="ctr"/>
            <a:r>
              <a:rPr lang="ru-RU" sz="2800" b="1" dirty="0">
                <a:latin typeface="Tahoma" panose="020B0604030504040204" pitchFamily="34" charset="0"/>
                <a:ea typeface="Tahoma" panose="020B0604030504040204" pitchFamily="34" charset="0"/>
                <a:cs typeface="Tahoma" panose="020B0604030504040204" pitchFamily="34" charset="0"/>
              </a:rPr>
              <a:t>Карточка-информатор </a:t>
            </a:r>
            <a:r>
              <a:rPr lang="ru-RU" sz="2400" b="1" dirty="0">
                <a:solidFill>
                  <a:srgbClr val="FF0000"/>
                </a:solidFill>
                <a:latin typeface="Times New Roman" panose="02020603050405020304" pitchFamily="18" charset="0"/>
                <a:cs typeface="Times New Roman" panose="02020603050405020304" pitchFamily="18" charset="0"/>
              </a:rPr>
              <a:t>  </a:t>
            </a:r>
          </a:p>
          <a:p>
            <a:endParaRPr lang="ru-RU" dirty="0"/>
          </a:p>
        </p:txBody>
      </p:sp>
      <p:sp>
        <p:nvSpPr>
          <p:cNvPr id="8" name="Прямоугольник 7">
            <a:extLst>
              <a:ext uri="{FF2B5EF4-FFF2-40B4-BE49-F238E27FC236}">
                <a16:creationId xmlns:a16="http://schemas.microsoft.com/office/drawing/2014/main" id="{7B410FAF-B169-424E-BADC-8954D0B20E9D}"/>
              </a:ext>
            </a:extLst>
          </p:cNvPr>
          <p:cNvSpPr/>
          <p:nvPr/>
        </p:nvSpPr>
        <p:spPr>
          <a:xfrm>
            <a:off x="1306689" y="1778648"/>
            <a:ext cx="9578622" cy="3970318"/>
          </a:xfrm>
          <a:prstGeom prst="rect">
            <a:avLst/>
          </a:prstGeom>
        </p:spPr>
        <p:txBody>
          <a:bodyPr wrap="square">
            <a:spAutoFit/>
          </a:bodyPr>
          <a:lstStyle/>
          <a:p>
            <a:pPr lvl="0"/>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Р</a:t>
            </a:r>
            <a:r>
              <a:rPr 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я</a:t>
            </a:r>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вкнуть  - </a:t>
            </a:r>
            <a:r>
              <a:rPr lang="ru-RU" sz="2800" dirty="0">
                <a:latin typeface="Tahoma" panose="020B0604030504040204" pitchFamily="34" charset="0"/>
                <a:ea typeface="Tahoma" panose="020B0604030504040204" pitchFamily="34" charset="0"/>
                <a:cs typeface="Tahoma" panose="020B0604030504040204" pitchFamily="34" charset="0"/>
              </a:rPr>
              <a:t>грубо и зло крикнуть.</a:t>
            </a:r>
          </a:p>
          <a:p>
            <a:pPr lvl="0"/>
            <a:endParaRPr lang="ru-RU"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Индив</a:t>
            </a:r>
            <a:r>
              <a:rPr 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и</a:t>
            </a:r>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д – </a:t>
            </a:r>
            <a:r>
              <a:rPr lang="ru-RU" sz="2800" dirty="0">
                <a:latin typeface="Tahoma" panose="020B0604030504040204" pitchFamily="34" charset="0"/>
                <a:ea typeface="Tahoma" panose="020B0604030504040204" pitchFamily="34" charset="0"/>
                <a:cs typeface="Tahoma" panose="020B0604030504040204" pitchFamily="34" charset="0"/>
              </a:rPr>
              <a:t>отдельная личность, а также отдельный живой организм. </a:t>
            </a:r>
          </a:p>
          <a:p>
            <a:pPr lvl="0"/>
            <a:endParaRPr lang="ru-RU"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Эллипт</a:t>
            </a:r>
            <a:r>
              <a:rPr 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и</a:t>
            </a:r>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ческая орб</a:t>
            </a:r>
            <a:r>
              <a:rPr 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и</a:t>
            </a:r>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та  </a:t>
            </a:r>
            <a:r>
              <a:rPr lang="ru-RU" sz="2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ru-RU" sz="2800" dirty="0">
                <a:latin typeface="Tahoma" panose="020B0604030504040204" pitchFamily="34" charset="0"/>
                <a:ea typeface="Tahoma" panose="020B0604030504040204" pitchFamily="34" charset="0"/>
                <a:cs typeface="Tahoma" panose="020B0604030504040204" pitchFamily="34" charset="0"/>
              </a:rPr>
              <a:t>круговая орбита. </a:t>
            </a:r>
          </a:p>
          <a:p>
            <a:pPr lvl="0"/>
            <a:endParaRPr lang="ru-RU" sz="28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lvl="0"/>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Мелов</a:t>
            </a:r>
            <a:r>
              <a:rPr 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о</a:t>
            </a:r>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й пер</a:t>
            </a:r>
            <a:r>
              <a:rPr lang="ru-RU" sz="2800" dirty="0">
                <a:solidFill>
                  <a:srgbClr val="FF0000"/>
                </a:solidFill>
                <a:latin typeface="Tahoma" panose="020B0604030504040204" pitchFamily="34" charset="0"/>
                <a:ea typeface="Tahoma" panose="020B0604030504040204" pitchFamily="34" charset="0"/>
                <a:cs typeface="Tahoma" panose="020B0604030504040204" pitchFamily="34" charset="0"/>
              </a:rPr>
              <a:t>и</a:t>
            </a:r>
            <a:r>
              <a:rPr lang="ru-RU" sz="2800" dirty="0">
                <a:solidFill>
                  <a:prstClr val="black"/>
                </a:solidFill>
                <a:latin typeface="Tahoma" panose="020B0604030504040204" pitchFamily="34" charset="0"/>
                <a:ea typeface="Tahoma" panose="020B0604030504040204" pitchFamily="34" charset="0"/>
                <a:cs typeface="Tahoma" panose="020B0604030504040204" pitchFamily="34" charset="0"/>
              </a:rPr>
              <a:t>од </a:t>
            </a:r>
            <a:r>
              <a:rPr lang="ru-RU" sz="2800" dirty="0">
                <a:solidFill>
                  <a:schemeClr val="tx2"/>
                </a:solidFill>
                <a:latin typeface="Tahoma" panose="020B0604030504040204" pitchFamily="34" charset="0"/>
                <a:ea typeface="Tahoma" panose="020B0604030504040204" pitchFamily="34" charset="0"/>
                <a:cs typeface="Tahoma" panose="020B0604030504040204" pitchFamily="34" charset="0"/>
              </a:rPr>
              <a:t>– </a:t>
            </a:r>
            <a:r>
              <a:rPr lang="ru-RU" sz="2800" dirty="0">
                <a:latin typeface="Tahoma" panose="020B0604030504040204" pitchFamily="34" charset="0"/>
                <a:ea typeface="Tahoma" panose="020B0604030504040204" pitchFamily="34" charset="0"/>
                <a:cs typeface="Tahoma" panose="020B0604030504040204" pitchFamily="34" charset="0"/>
              </a:rPr>
              <a:t>третий геологический период мезозойской эры. </a:t>
            </a:r>
          </a:p>
        </p:txBody>
      </p:sp>
      <p:pic>
        <p:nvPicPr>
          <p:cNvPr id="9"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22727730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531462" cy="800219"/>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Задание №2</a:t>
            </a:r>
          </a:p>
          <a:p>
            <a:endParaRPr lang="ru-RU" dirty="0"/>
          </a:p>
        </p:txBody>
      </p:sp>
      <p:sp>
        <p:nvSpPr>
          <p:cNvPr id="8" name="Прямоугольник 7">
            <a:extLst>
              <a:ext uri="{FF2B5EF4-FFF2-40B4-BE49-F238E27FC236}">
                <a16:creationId xmlns:a16="http://schemas.microsoft.com/office/drawing/2014/main" id="{9BA71CD9-61C8-40FD-91D2-DC2DF077AE30}"/>
              </a:ext>
            </a:extLst>
          </p:cNvPr>
          <p:cNvSpPr/>
          <p:nvPr/>
        </p:nvSpPr>
        <p:spPr>
          <a:xfrm>
            <a:off x="2766402" y="1255428"/>
            <a:ext cx="5594801" cy="523220"/>
          </a:xfrm>
          <a:prstGeom prst="rect">
            <a:avLst/>
          </a:prstGeom>
        </p:spPr>
        <p:txBody>
          <a:bodyPr wrap="none">
            <a:spAutoFit/>
          </a:bodyPr>
          <a:lstStyle/>
          <a:p>
            <a:r>
              <a:rPr lang="ru-RU" sz="2800" dirty="0">
                <a:latin typeface="Tahoma" panose="020B0604030504040204" pitchFamily="34" charset="0"/>
                <a:ea typeface="Tahoma" panose="020B0604030504040204" pitchFamily="34" charset="0"/>
                <a:cs typeface="Tahoma" panose="020B0604030504040204" pitchFamily="34" charset="0"/>
              </a:rPr>
              <a:t>Ответьте на «тонкие» вопросы: </a:t>
            </a:r>
          </a:p>
        </p:txBody>
      </p:sp>
      <p:graphicFrame>
        <p:nvGraphicFramePr>
          <p:cNvPr id="9" name="Схема 8">
            <a:extLst>
              <a:ext uri="{FF2B5EF4-FFF2-40B4-BE49-F238E27FC236}">
                <a16:creationId xmlns:a16="http://schemas.microsoft.com/office/drawing/2014/main" id="{776F73C7-4993-4E44-ADBA-AE49CD04CF72}"/>
              </a:ext>
            </a:extLst>
          </p:cNvPr>
          <p:cNvGraphicFramePr/>
          <p:nvPr>
            <p:extLst>
              <p:ext uri="{D42A27DB-BD31-4B8C-83A1-F6EECF244321}">
                <p14:modId xmlns:p14="http://schemas.microsoft.com/office/powerpoint/2010/main" val="1347505159"/>
              </p:ext>
            </p:extLst>
          </p:nvPr>
        </p:nvGraphicFramePr>
        <p:xfrm>
          <a:off x="187457" y="2382143"/>
          <a:ext cx="11783956" cy="32256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Объект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27361096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801597" y="380775"/>
            <a:ext cx="2430106" cy="800219"/>
          </a:xfrm>
          <a:prstGeom prst="rect">
            <a:avLst/>
          </a:prstGeom>
          <a:noFill/>
        </p:spPr>
        <p:txBody>
          <a:bodyPr wrap="squar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Проверим</a:t>
            </a:r>
          </a:p>
          <a:p>
            <a:endParaRPr lang="ru-RU" dirty="0"/>
          </a:p>
        </p:txBody>
      </p:sp>
      <p:graphicFrame>
        <p:nvGraphicFramePr>
          <p:cNvPr id="8" name="Схема 7">
            <a:extLst>
              <a:ext uri="{FF2B5EF4-FFF2-40B4-BE49-F238E27FC236}">
                <a16:creationId xmlns:a16="http://schemas.microsoft.com/office/drawing/2014/main" id="{1A252AF0-644E-423C-A84D-9E604F5EA115}"/>
              </a:ext>
            </a:extLst>
          </p:cNvPr>
          <p:cNvGraphicFramePr/>
          <p:nvPr>
            <p:extLst>
              <p:ext uri="{D42A27DB-BD31-4B8C-83A1-F6EECF244321}">
                <p14:modId xmlns:p14="http://schemas.microsoft.com/office/powerpoint/2010/main" val="771957434"/>
              </p:ext>
            </p:extLst>
          </p:nvPr>
        </p:nvGraphicFramePr>
        <p:xfrm>
          <a:off x="462949" y="980279"/>
          <a:ext cx="10552922" cy="5854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Объект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164344" y="5781525"/>
            <a:ext cx="1027656" cy="1076475"/>
          </a:xfrm>
          <a:prstGeom prst="rect">
            <a:avLst/>
          </a:prstGeom>
        </p:spPr>
      </p:pic>
    </p:spTree>
    <p:extLst>
      <p:ext uri="{BB962C8B-B14F-4D97-AF65-F5344CB8AC3E}">
        <p14:creationId xmlns:p14="http://schemas.microsoft.com/office/powerpoint/2010/main" val="38539663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6" name="TextBox 5">
            <a:extLst>
              <a:ext uri="{FF2B5EF4-FFF2-40B4-BE49-F238E27FC236}">
                <a16:creationId xmlns:a16="http://schemas.microsoft.com/office/drawing/2014/main" id="{AB021103-B6FA-44BC-9FCC-B4AAE53D8576}"/>
              </a:ext>
            </a:extLst>
          </p:cNvPr>
          <p:cNvSpPr txBox="1"/>
          <p:nvPr/>
        </p:nvSpPr>
        <p:spPr>
          <a:xfrm>
            <a:off x="4298072" y="368829"/>
            <a:ext cx="2531462" cy="523220"/>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Задание №3</a:t>
            </a:r>
            <a:endParaRPr lang="ru-RU" sz="2800" dirty="0">
              <a:latin typeface="Tahoma" panose="020B0604030504040204" pitchFamily="34" charset="0"/>
              <a:ea typeface="Tahoma" panose="020B0604030504040204" pitchFamily="34" charset="0"/>
              <a:cs typeface="Tahoma" panose="020B0604030504040204" pitchFamily="34" charset="0"/>
            </a:endParaRPr>
          </a:p>
        </p:txBody>
      </p:sp>
      <p:sp>
        <p:nvSpPr>
          <p:cNvPr id="8" name="Прямоугольник 7">
            <a:extLst>
              <a:ext uri="{FF2B5EF4-FFF2-40B4-BE49-F238E27FC236}">
                <a16:creationId xmlns:a16="http://schemas.microsoft.com/office/drawing/2014/main" id="{A65F6095-6770-4C09-A9F2-0BBDB6DC5032}"/>
              </a:ext>
            </a:extLst>
          </p:cNvPr>
          <p:cNvSpPr/>
          <p:nvPr/>
        </p:nvSpPr>
        <p:spPr>
          <a:xfrm>
            <a:off x="732158" y="1518359"/>
            <a:ext cx="11313086" cy="461665"/>
          </a:xfrm>
          <a:prstGeom prst="rect">
            <a:avLst/>
          </a:prstGeom>
        </p:spPr>
        <p:txBody>
          <a:bodyPr wrap="square">
            <a:spAutoFit/>
          </a:bodyPr>
          <a:lstStyle/>
          <a:p>
            <a:r>
              <a:rPr lang="ru-RU" sz="2400" b="1" dirty="0">
                <a:latin typeface="Tahoma" panose="020B0604030504040204" pitchFamily="34" charset="0"/>
                <a:ea typeface="Tahoma" panose="020B0604030504040204" pitchFamily="34" charset="0"/>
                <a:cs typeface="Tahoma" panose="020B0604030504040204" pitchFamily="34" charset="0"/>
              </a:rPr>
              <a:t>Сформулируйте «толстые» вопросы по содержанию 2-й главы. </a:t>
            </a:r>
          </a:p>
        </p:txBody>
      </p:sp>
      <p:sp>
        <p:nvSpPr>
          <p:cNvPr id="9" name="Прямоугольник 8">
            <a:extLst>
              <a:ext uri="{FF2B5EF4-FFF2-40B4-BE49-F238E27FC236}">
                <a16:creationId xmlns:a16="http://schemas.microsoft.com/office/drawing/2014/main" id="{C4F0BBF2-1E1F-4E3E-9800-BDCB3F85C01E}"/>
              </a:ext>
            </a:extLst>
          </p:cNvPr>
          <p:cNvSpPr/>
          <p:nvPr/>
        </p:nvSpPr>
        <p:spPr>
          <a:xfrm>
            <a:off x="733534" y="2334789"/>
            <a:ext cx="10430810" cy="3785652"/>
          </a:xfrm>
          <a:prstGeom prst="rect">
            <a:avLst/>
          </a:prstGeom>
        </p:spPr>
        <p:txBody>
          <a:bodyPr wrap="square">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«Толстые  вопросы» — вопросы проблемного характера, требующие развёрнутого ответа, знания материала.</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Объясните , почему…?</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Почему ,вы думаете…?</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В чем различие…?</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На что похоже…?</a:t>
            </a:r>
          </a:p>
        </p:txBody>
      </p:sp>
      <p:pic>
        <p:nvPicPr>
          <p:cNvPr id="10"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2493620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39C1BCE-C15E-460F-B8D0-828DB3E0F520}"/>
              </a:ext>
            </a:extLst>
          </p:cNvPr>
          <p:cNvSpPr>
            <a:spLocks noGrp="1"/>
          </p:cNvSpPr>
          <p:nvPr>
            <p:ph type="title"/>
          </p:nvPr>
        </p:nvSpPr>
        <p:spPr/>
        <p:txBody>
          <a:bodyPr/>
          <a:lstStyle/>
          <a:p>
            <a:endParaRPr lang="ru-RU"/>
          </a:p>
        </p:txBody>
      </p:sp>
      <p:sp>
        <p:nvSpPr>
          <p:cNvPr id="3" name="Объект 2">
            <a:extLst>
              <a:ext uri="{FF2B5EF4-FFF2-40B4-BE49-F238E27FC236}">
                <a16:creationId xmlns:a16="http://schemas.microsoft.com/office/drawing/2014/main" id="{45958FB4-6614-4738-98E7-DDBDF1CA289E}"/>
              </a:ext>
            </a:extLst>
          </p:cNvPr>
          <p:cNvSpPr>
            <a:spLocks noGrp="1"/>
          </p:cNvSpPr>
          <p:nvPr>
            <p:ph idx="1"/>
          </p:nvPr>
        </p:nvSpPr>
        <p:spPr/>
        <p:txBody>
          <a:bodyPr/>
          <a:lstStyle/>
          <a:p>
            <a:endParaRPr lang="ru-RU"/>
          </a:p>
        </p:txBody>
      </p:sp>
      <p:pic>
        <p:nvPicPr>
          <p:cNvPr id="4" name="Picture 2" descr="C:\Users\Типография\Desktop\Безымянный.png">
            <a:extLst>
              <a:ext uri="{FF2B5EF4-FFF2-40B4-BE49-F238E27FC236}">
                <a16:creationId xmlns:a16="http://schemas.microsoft.com/office/drawing/2014/main" id="{9901E912-30B4-4A3A-8EBD-74EF70E47FCA}"/>
              </a:ext>
            </a:extLst>
          </p:cNvPr>
          <p:cNvPicPr>
            <a:picLocks noChangeAspect="1" noChangeArrowheads="1"/>
          </p:cNvPicPr>
          <p:nvPr/>
        </p:nvPicPr>
        <p:blipFill rotWithShape="1">
          <a:blip r:embed="rId2"/>
          <a:srcRect l="11757" r="11484"/>
          <a:stretch/>
        </p:blipFill>
        <p:spPr bwMode="auto">
          <a:xfrm>
            <a:off x="0" y="0"/>
            <a:ext cx="12192000" cy="6891116"/>
          </a:xfrm>
          <a:prstGeom prst="rect">
            <a:avLst/>
          </a:prstGeom>
          <a:solidFill>
            <a:schemeClr val="accent1">
              <a:lumMod val="40000"/>
              <a:lumOff val="60000"/>
            </a:schemeClr>
          </a:solidFill>
          <a:ln>
            <a:noFill/>
          </a:ln>
        </p:spPr>
      </p:pic>
      <p:sp>
        <p:nvSpPr>
          <p:cNvPr id="5" name="TextBox 4">
            <a:extLst>
              <a:ext uri="{FF2B5EF4-FFF2-40B4-BE49-F238E27FC236}">
                <a16:creationId xmlns:a16="http://schemas.microsoft.com/office/drawing/2014/main" id="{AE514BD7-CB57-4FC3-8539-6894E3CA815B}"/>
              </a:ext>
            </a:extLst>
          </p:cNvPr>
          <p:cNvSpPr txBox="1"/>
          <p:nvPr/>
        </p:nvSpPr>
        <p:spPr>
          <a:xfrm>
            <a:off x="1369652" y="2449762"/>
            <a:ext cx="9419566" cy="2677656"/>
          </a:xfrm>
          <a:prstGeom prst="rect">
            <a:avLst/>
          </a:prstGeom>
          <a:noFill/>
        </p:spPr>
        <p:txBody>
          <a:bodyPr wrap="none" rtlCol="0">
            <a:spAutoFit/>
          </a:bodyPr>
          <a:lstStyle/>
          <a:p>
            <a:r>
              <a:rPr lang="ru-RU" sz="2400" dirty="0">
                <a:latin typeface="Tahoma" panose="020B0604030504040204" pitchFamily="34" charset="0"/>
                <a:ea typeface="Tahoma" panose="020B0604030504040204" pitchFamily="34" charset="0"/>
                <a:cs typeface="Tahoma" panose="020B0604030504040204" pitchFamily="34" charset="0"/>
              </a:rPr>
              <a:t>1</a:t>
            </a:r>
            <a:r>
              <a:rPr lang="en-US" sz="2400" dirty="0">
                <a:latin typeface="Tahoma" panose="020B0604030504040204" pitchFamily="34" charset="0"/>
                <a:ea typeface="Tahoma" panose="020B0604030504040204" pitchFamily="34" charset="0"/>
                <a:cs typeface="Tahoma" panose="020B0604030504040204" pitchFamily="34" charset="0"/>
              </a:rPr>
              <a:t>. </a:t>
            </a:r>
            <a:r>
              <a:rPr lang="ru-RU" sz="2400" dirty="0" smtClean="0">
                <a:latin typeface="Tahoma" panose="020B0604030504040204" pitchFamily="34" charset="0"/>
                <a:ea typeface="Tahoma" panose="020B0604030504040204" pitchFamily="34" charset="0"/>
                <a:cs typeface="Tahoma" panose="020B0604030504040204" pitchFamily="34" charset="0"/>
              </a:rPr>
              <a:t>Объясните, почему </a:t>
            </a:r>
            <a:r>
              <a:rPr lang="ru-RU" sz="2400" dirty="0">
                <a:latin typeface="Tahoma" panose="020B0604030504040204" pitchFamily="34" charset="0"/>
                <a:ea typeface="Tahoma" panose="020B0604030504040204" pitchFamily="34" charset="0"/>
                <a:cs typeface="Tahoma" panose="020B0604030504040204" pitchFamily="34" charset="0"/>
              </a:rPr>
              <a:t>Шатров и Давыдов решили встретиться? </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2</a:t>
            </a:r>
            <a:r>
              <a:rPr lang="en-US" sz="2400" dirty="0">
                <a:latin typeface="Tahoma" panose="020B0604030504040204" pitchFamily="34" charset="0"/>
                <a:ea typeface="Tahoma" panose="020B0604030504040204" pitchFamily="34" charset="0"/>
                <a:cs typeface="Tahoma" panose="020B0604030504040204" pitchFamily="34" charset="0"/>
              </a:rPr>
              <a:t>. </a:t>
            </a:r>
            <a:r>
              <a:rPr lang="ru-RU" sz="2400" dirty="0">
                <a:latin typeface="Tahoma" panose="020B0604030504040204" pitchFamily="34" charset="0"/>
                <a:ea typeface="Tahoma" panose="020B0604030504040204" pitchFamily="34" charset="0"/>
                <a:cs typeface="Tahoma" panose="020B0604030504040204" pitchFamily="34" charset="0"/>
              </a:rPr>
              <a:t>Почему, вы думаете Давыдов издал восклицание?</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3</a:t>
            </a:r>
            <a:r>
              <a:rPr lang="en-US" sz="2400" dirty="0">
                <a:latin typeface="Tahoma" panose="020B0604030504040204" pitchFamily="34" charset="0"/>
                <a:ea typeface="Tahoma" panose="020B0604030504040204" pitchFamily="34" charset="0"/>
                <a:cs typeface="Tahoma" panose="020B0604030504040204" pitchFamily="34" charset="0"/>
              </a:rPr>
              <a:t>. </a:t>
            </a:r>
            <a:r>
              <a:rPr lang="ru-RU" sz="2400" dirty="0">
                <a:latin typeface="Tahoma" panose="020B0604030504040204" pitchFamily="34" charset="0"/>
                <a:ea typeface="Tahoma" panose="020B0604030504040204" pitchFamily="34" charset="0"/>
                <a:cs typeface="Tahoma" panose="020B0604030504040204" pitchFamily="34" charset="0"/>
              </a:rPr>
              <a:t>В чем различие Марса и Венеры ?</a:t>
            </a:r>
          </a:p>
          <a:p>
            <a:endParaRPr lang="ru-RU" sz="2400" dirty="0">
              <a:latin typeface="Tahoma" panose="020B0604030504040204" pitchFamily="34" charset="0"/>
              <a:ea typeface="Tahoma" panose="020B0604030504040204" pitchFamily="34" charset="0"/>
              <a:cs typeface="Tahoma" panose="020B0604030504040204" pitchFamily="34" charset="0"/>
            </a:endParaRPr>
          </a:p>
          <a:p>
            <a:r>
              <a:rPr lang="ru-RU" sz="2400" dirty="0">
                <a:latin typeface="Tahoma" panose="020B0604030504040204" pitchFamily="34" charset="0"/>
                <a:ea typeface="Tahoma" panose="020B0604030504040204" pitchFamily="34" charset="0"/>
                <a:cs typeface="Tahoma" panose="020B0604030504040204" pitchFamily="34" charset="0"/>
              </a:rPr>
              <a:t>4</a:t>
            </a:r>
            <a:r>
              <a:rPr lang="en-US" sz="2400" dirty="0">
                <a:latin typeface="Tahoma" panose="020B0604030504040204" pitchFamily="34" charset="0"/>
                <a:ea typeface="Tahoma" panose="020B0604030504040204" pitchFamily="34" charset="0"/>
                <a:cs typeface="Tahoma" panose="020B0604030504040204" pitchFamily="34" charset="0"/>
              </a:rPr>
              <a:t>. </a:t>
            </a:r>
            <a:r>
              <a:rPr lang="ru-RU" sz="2400" dirty="0">
                <a:latin typeface="Tahoma" panose="020B0604030504040204" pitchFamily="34" charset="0"/>
                <a:ea typeface="Tahoma" panose="020B0604030504040204" pitchFamily="34" charset="0"/>
                <a:cs typeface="Tahoma" panose="020B0604030504040204" pitchFamily="34" charset="0"/>
              </a:rPr>
              <a:t>На что похоже отверстие в черепе динозавра?</a:t>
            </a:r>
          </a:p>
        </p:txBody>
      </p:sp>
      <p:sp>
        <p:nvSpPr>
          <p:cNvPr id="6" name="TextBox 5">
            <a:extLst>
              <a:ext uri="{FF2B5EF4-FFF2-40B4-BE49-F238E27FC236}">
                <a16:creationId xmlns:a16="http://schemas.microsoft.com/office/drawing/2014/main" id="{AB021103-B6FA-44BC-9FCC-B4AAE53D8576}"/>
              </a:ext>
            </a:extLst>
          </p:cNvPr>
          <p:cNvSpPr txBox="1"/>
          <p:nvPr/>
        </p:nvSpPr>
        <p:spPr>
          <a:xfrm>
            <a:off x="2829719" y="347990"/>
            <a:ext cx="6373861" cy="523220"/>
          </a:xfrm>
          <a:prstGeom prst="rect">
            <a:avLst/>
          </a:prstGeom>
          <a:noFill/>
        </p:spPr>
        <p:txBody>
          <a:bodyPr wrap="none" rtlCol="0">
            <a:spAutoFit/>
          </a:bodyPr>
          <a:lstStyle/>
          <a:p>
            <a:r>
              <a:rPr lang="ru-RU" sz="2800" b="1" dirty="0">
                <a:latin typeface="Tahoma" panose="020B0604030504040204" pitchFamily="34" charset="0"/>
                <a:ea typeface="Tahoma" panose="020B0604030504040204" pitchFamily="34" charset="0"/>
                <a:cs typeface="Tahoma" panose="020B0604030504040204" pitchFamily="34" charset="0"/>
              </a:rPr>
              <a:t>Примерные «толстые» вопросы:</a:t>
            </a:r>
            <a:endParaRPr lang="ru-RU" dirty="0">
              <a:latin typeface="Tahoma" panose="020B0604030504040204" pitchFamily="34" charset="0"/>
              <a:ea typeface="Tahoma" panose="020B0604030504040204" pitchFamily="34" charset="0"/>
              <a:cs typeface="Tahoma" panose="020B0604030504040204" pitchFamily="34" charset="0"/>
            </a:endParaRPr>
          </a:p>
        </p:txBody>
      </p:sp>
      <p:pic>
        <p:nvPicPr>
          <p:cNvPr id="8" name="Объект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34525" y="5781525"/>
            <a:ext cx="1257475" cy="1076475"/>
          </a:xfrm>
          <a:prstGeom prst="rect">
            <a:avLst/>
          </a:prstGeom>
        </p:spPr>
      </p:pic>
    </p:spTree>
    <p:extLst>
      <p:ext uri="{BB962C8B-B14F-4D97-AF65-F5344CB8AC3E}">
        <p14:creationId xmlns:p14="http://schemas.microsoft.com/office/powerpoint/2010/main" val="2914824995"/>
      </p:ext>
    </p:extLst>
  </p:cSld>
  <p:clrMapOvr>
    <a:masterClrMapping/>
  </p:clrMapOvr>
</p:sld>
</file>

<file path=ppt/theme/theme1.xml><?xml version="1.0" encoding="utf-8"?>
<a:theme xmlns:a="http://schemas.openxmlformats.org/drawingml/2006/main" name="Базис">
  <a:themeElements>
    <a:clrScheme name="Базис">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Базис">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Базис">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D9D01AC2-EE7D-4E49-99EE-8E62E4E7E8A7}"/>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TM03457444[[fn=Базис]]</Template>
  <TotalTime>979</TotalTime>
  <Words>1042</Words>
  <Application>Microsoft Office PowerPoint</Application>
  <PresentationFormat>Широкоэкранный</PresentationFormat>
  <Paragraphs>117</Paragraphs>
  <Slides>22</Slides>
  <Notes>1</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22</vt:i4>
      </vt:variant>
    </vt:vector>
  </HeadingPairs>
  <TitlesOfParts>
    <vt:vector size="32" baseType="lpstr">
      <vt:lpstr>Arial</vt:lpstr>
      <vt:lpstr>Calibri</vt:lpstr>
      <vt:lpstr>Century Gothic</vt:lpstr>
      <vt:lpstr>Corbel</vt:lpstr>
      <vt:lpstr>Open Sans</vt:lpstr>
      <vt:lpstr>Tahoma</vt:lpstr>
      <vt:lpstr>Times New Roman</vt:lpstr>
      <vt:lpstr>Wingdings</vt:lpstr>
      <vt:lpstr>Wingdings 3</vt:lpstr>
      <vt:lpstr>Базис</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Тема урока: О.Сулейменов</dc:title>
  <dc:creator>Лазат</dc:creator>
  <cp:lastModifiedBy>Данагул</cp:lastModifiedBy>
  <cp:revision>99</cp:revision>
  <dcterms:created xsi:type="dcterms:W3CDTF">2020-10-16T19:15:38Z</dcterms:created>
  <dcterms:modified xsi:type="dcterms:W3CDTF">2024-12-11T16:25:42Z</dcterms:modified>
</cp:coreProperties>
</file>