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2" r:id="rId3"/>
    <p:sldId id="274" r:id="rId4"/>
    <p:sldId id="258" r:id="rId5"/>
    <p:sldId id="275" r:id="rId6"/>
    <p:sldId id="264" r:id="rId7"/>
    <p:sldId id="269" r:id="rId8"/>
    <p:sldId id="277" r:id="rId9"/>
    <p:sldId id="279" r:id="rId10"/>
    <p:sldId id="278" r:id="rId11"/>
    <p:sldId id="280" r:id="rId12"/>
    <p:sldId id="281" r:id="rId13"/>
    <p:sldId id="294" r:id="rId14"/>
    <p:sldId id="282" r:id="rId15"/>
    <p:sldId id="284" r:id="rId16"/>
    <p:sldId id="285" r:id="rId17"/>
    <p:sldId id="286" r:id="rId18"/>
    <p:sldId id="305" r:id="rId19"/>
    <p:sldId id="291" r:id="rId20"/>
    <p:sldId id="295" r:id="rId21"/>
    <p:sldId id="299" r:id="rId22"/>
    <p:sldId id="300" r:id="rId23"/>
    <p:sldId id="301" r:id="rId24"/>
    <p:sldId id="26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Tahoma" pitchFamily="34" charset="0"/>
              <a:ea typeface="Tahoma" pitchFamily="34" charset="0"/>
              <a:cs typeface="Tahoma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357159" y="2928934"/>
            <a:ext cx="8572560" cy="199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alt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ТЕМА УРОКА: А.И. </a:t>
            </a:r>
            <a:r>
              <a:rPr lang="ru-RU" alt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Мусатов</a:t>
            </a:r>
            <a:r>
              <a:rPr lang="ru-RU" sz="2400" b="1" dirty="0" smtClean="0"/>
              <a:t>  </a:t>
            </a:r>
          </a:p>
          <a:p>
            <a:pPr algn="ctr">
              <a:buClr>
                <a:srgbClr val="000000"/>
              </a:buClr>
            </a:pP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«Как хлеб на стол пришёл»</a:t>
            </a:r>
            <a:r>
              <a:rPr lang="ru-RU" alt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alt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Раздел:«Мир труда»</a:t>
            </a:r>
          </a:p>
          <a:p>
            <a:pPr algn="ctr">
              <a:buClr>
                <a:srgbClr val="000000"/>
              </a:buClr>
            </a:pPr>
            <a:r>
              <a:rPr lang="en-US" alt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 </a:t>
            </a:r>
            <a:r>
              <a:rPr lang="ru-RU" alt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класс с казахским языком обучения</a:t>
            </a:r>
          </a:p>
          <a:p>
            <a:pPr algn="ctr">
              <a:buClr>
                <a:srgbClr val="000000"/>
              </a:buClr>
            </a:pPr>
            <a:endParaRPr lang="ru-RU" altLang="ru-RU" sz="2500" b="1" dirty="0" smtClean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>
              <a:buClr>
                <a:srgbClr val="000000"/>
              </a:buClr>
            </a:pPr>
            <a:endParaRPr lang="ru-RU" altLang="ru-RU" sz="2500" b="1" dirty="0" smtClean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>
              <a:buClr>
                <a:srgbClr val="000000"/>
              </a:buClr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28596" y="339091"/>
            <a:ext cx="8047235" cy="6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Проверим. </a:t>
            </a:r>
            <a:endParaRPr lang="ru-RU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857232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Главная информация: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Хлеб был мягкий, пахучий, податливый, и Лёнька Вишняков вылепил из него петуха. – Вот в том-то и беда, – сказал дедушка. – Не знаете вы ещё, с каким трудом людям хлеб достаётся. – И он принялся рассказывать про пахоту сохой, про сев из лукошка, про жатву серпом, про молотьбу цепом.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Второстепенная(детальная) информация: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Тот получился на славу: гордо вытянутая шея, толстый гребешок, хвост трубой, лапы со шпорами. Хлебные клювы вскоре прогнулись, крылья и хвосты отвалились, шпоры притупились. </a:t>
            </a:r>
            <a:endParaRPr lang="kk-KZ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Правильно.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7158" y="339090"/>
            <a:ext cx="8143932" cy="130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ЗАДАНИЕ </a:t>
            </a:r>
            <a:endParaRPr lang="ru-RU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15000"/>
              </a:lnSpc>
            </a:pPr>
            <a:endParaRPr lang="ru-RU" altLang="ru-RU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857232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Поработаем с </a:t>
            </a:r>
            <a:r>
              <a:rPr lang="ru-RU" sz="4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несплошным</a:t>
            </a:r>
            <a:r>
              <a:rPr lang="ru-RU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текстом. </a:t>
            </a:r>
          </a:p>
          <a:p>
            <a:pPr algn="ctr"/>
            <a:r>
              <a:rPr lang="ru-RU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 для этого узнаем, что такое сплошные и </a:t>
            </a:r>
            <a:r>
              <a:rPr lang="ru-RU" sz="4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несплошные</a:t>
            </a:r>
            <a:r>
              <a:rPr lang="ru-RU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тексты.</a:t>
            </a:r>
          </a:p>
          <a:p>
            <a:pPr algn="just"/>
            <a:r>
              <a:rPr lang="ru-RU" sz="4800" b="1" dirty="0" smtClean="0"/>
              <a:t> 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8572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928670"/>
            <a:ext cx="8001056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>
              <a:lnSpc>
                <a:spcPct val="90000"/>
              </a:lnSpc>
            </a:pP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C:\Users\80мектеп-гимназия\Desktop\Мусатов\img3 (1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70"/>
            <a:ext cx="942978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82139"/>
            <a:ext cx="9429720" cy="69401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85729"/>
            <a:ext cx="8001056" cy="71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90000"/>
              </a:lnSpc>
            </a:pPr>
            <a:endParaRPr lang="ru-RU" sz="1400" dirty="0" smtClean="0"/>
          </a:p>
        </p:txBody>
      </p:sp>
      <p:pic>
        <p:nvPicPr>
          <p:cNvPr id="10" name="Рисунок 9" descr="C:\Users\80мектеп-гимназия\Desktop\Мусатов\img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08"/>
            <a:ext cx="942978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7158" y="339090"/>
            <a:ext cx="7786742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endParaRPr lang="ru-RU" altLang="ru-RU" sz="1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214423"/>
            <a:ext cx="807249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20" y="1071546"/>
          <a:ext cx="8643998" cy="5214974"/>
        </p:xfrm>
        <a:graphic>
          <a:graphicData uri="http://schemas.openxmlformats.org/drawingml/2006/table">
            <a:tbl>
              <a:tblPr/>
              <a:tblGrid>
                <a:gridCol w="8643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149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4645" marR="1046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14282" y="285729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Скажите, перед вами какой текст?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 descr="C:\Users\80мектеп-гимназия\Desktop\Мусатов\img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071546"/>
            <a:ext cx="778674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7158" y="339090"/>
            <a:ext cx="7786742" cy="6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altLang="ru-RU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Задание</a:t>
            </a:r>
            <a:endParaRPr lang="ru-RU" altLang="ru-RU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928670"/>
            <a:ext cx="8715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Рассмотрите схему. Сравните с описанием в рассказе процесса «от зерна до буханки хлеба». </a:t>
            </a:r>
          </a:p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 бы вы продолжили рассказ, если бы были писателем? </a:t>
            </a:r>
          </a:p>
          <a:p>
            <a:pPr algn="ctr"/>
            <a:r>
              <a:rPr lang="ru-RU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 smtClean="0"/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C:\Users\80мектеп-гимназия\Desktop\slide-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928802"/>
            <a:ext cx="664373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28147"/>
            <a:ext cx="9144000" cy="6601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500034" y="1214422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285860"/>
            <a:ext cx="52149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24000" y="3314858"/>
          <a:ext cx="6096000" cy="179388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450300"/>
              </p:ext>
            </p:extLst>
          </p:nvPr>
        </p:nvGraphicFramePr>
        <p:xfrm>
          <a:off x="199150" y="476672"/>
          <a:ext cx="8715436" cy="10329757"/>
        </p:xfrm>
        <a:graphic>
          <a:graphicData uri="http://schemas.openxmlformats.org/drawingml/2006/table">
            <a:tbl>
              <a:tblPr/>
              <a:tblGrid>
                <a:gridCol w="8715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7217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Прежде чем посеять пшеницу, зерно проверяют на всхожесть. Этим занимается агроном. </a:t>
                      </a:r>
                      <a:endParaRPr lang="ru-RU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Хлеборобы готовят почву к посеву. Осенью специальными машинами – разбрасывателями вносят на поля удобрения. Потом тракторами вспахивают землю, перемешивая удобрения с землей и одновременно, боронуют – рыхлят землю, чтобы не было комков. Борона – это такое приспособление, которое рыхлит землю, чтобы проходили воздух, влага и тепло. Зимой на полях делают снегозадержание, чтобы весной на полях было много влаги. Лишь только оттает и просохнет земля в поле выходит трактор. </a:t>
                      </a:r>
                      <a:endParaRPr lang="ru-RU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Вот пшеница взошла. За её ростом наблюдает агроном. Он знает, какие болезни и вредители могут помешать его росту. </a:t>
                      </a:r>
                      <a:endParaRPr lang="ru-RU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Но вот зерна созрели. Начинается жатва  И на поле выходят другие машины – комбайны. На комбайне работает комб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йнер. Машины везут зерно на ток – это большая открытая площадка, где зерно очищают, просушивают под солнцем. Потом часть зерна везут в амбары для семян, а остальное зерно сдают государству. Это зерно везут на элеваторы – специальные сооружения для хранения зерна.</a:t>
                      </a:r>
                      <a:endParaRPr lang="ru-RU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Затем зерно везут на мукомольные заводы или мельницы, где мелют его в муку.</a:t>
                      </a:r>
                      <a:endParaRPr lang="ru-RU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Муку везут на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хлебзавод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хлебозаводе стоят огромные чаны с закваской. В чан с закваской добавляют муку, соль, сахар, воду, дрожжи и специальные машины механическими “руками” вымешивают тесто для хлеба. Другие машины режут тесто на одинаковые части, придают в большие печи для выпечки хлеба, батонов, булочек, баранок и всего того, что мы так любим, без чего не обходится ни один завтрак, обед и ужин.</a:t>
                      </a:r>
                      <a:endParaRPr lang="ru-RU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Вот видите, ребята, как много труда надо затратить, чтобы получить хлеб. Народ всегда очень бережно относится к хлебу</a:t>
                      </a:r>
                      <a:endParaRPr lang="ru-RU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Хлеб – всему голова. Всего три слова, но как точно говорится в пословице о важности хлеба.</a:t>
                      </a: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0230" marR="702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2397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0230" marR="702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7158" y="339090"/>
            <a:ext cx="7786742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Задание</a:t>
            </a:r>
            <a:endParaRPr lang="ru-RU" alt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000109"/>
            <a:ext cx="8072494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Найдите и выпишите из 1 – ой и 2- ой главы рассказа  ключевые слова-глаголы, которые раскрывают тему и основную мысль рассказа.</a:t>
            </a:r>
          </a:p>
          <a:p>
            <a:pPr algn="ctr"/>
            <a:endParaRPr lang="kk-KZ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05130"/>
            <a:ext cx="9286844" cy="683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000109"/>
            <a:ext cx="8072494" cy="608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Уважать,  сеять, работают,  помогать, выращивают, пахать, уродился, копать.</a:t>
            </a:r>
          </a:p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Тема рассказа -  истинная цена хлеба. Прежде чем попасть к нам на стол, хлеб проходит большой и сложный путь.</a:t>
            </a:r>
          </a:p>
          <a:p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Основная мысль – произведение учит правильному отношению к хлебу и чужому труду. </a:t>
            </a:r>
          </a:p>
          <a:p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kk-KZ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14291"/>
            <a:ext cx="8072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Проверим</a:t>
            </a:r>
            <a:endParaRPr lang="ru-RU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42844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85721" y="339090"/>
            <a:ext cx="7715304" cy="6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ЗАДАНИЕ  </a:t>
            </a:r>
            <a:endParaRPr lang="ru-RU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214423"/>
            <a:ext cx="84296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pPr algn="ctr"/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Образуйте от данных глаголов деепричастия совершенного и несовершенного вида.</a:t>
            </a:r>
          </a:p>
          <a:p>
            <a:pPr algn="ctr"/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857232"/>
            <a:ext cx="8348957" cy="438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kk-KZ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Ребята, верите ли вы... </a:t>
            </a: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● за долгую историю своего развития человечество создало две гениальные вещи, без которых человек не представляет своей жизни, – хлеб и книгу?</a:t>
            </a:r>
          </a:p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● свой труд в одну буханку хлеба вложили люди 120 профессий? </a:t>
            </a:r>
          </a:p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● для приготовления одного батона надо смолоть около 10 тысяч зёрен?</a:t>
            </a:r>
          </a:p>
          <a:p>
            <a:endParaRPr lang="ru-RU" altLang="ru-RU" sz="2800" i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7158" y="339090"/>
            <a:ext cx="7786742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Проверим. Правильно.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000109"/>
            <a:ext cx="8072494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kk-KZ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1000108"/>
          <a:ext cx="8501122" cy="5401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0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141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Совершенного вида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Несовершенного вида.</a:t>
                      </a:r>
                      <a:endParaRPr lang="ru-RU" sz="18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342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Что сделав? 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Что делая?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342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-в-, -вши-, -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ши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-а-. –я-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342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зауважав</a:t>
                      </a:r>
                      <a:r>
                        <a:rPr lang="ru-RU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уважая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342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посеявши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сея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342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поработав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работая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342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помогавши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помогая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342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вырастив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выращивая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342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спахавши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паша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342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333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уродившись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rgbClr val="333333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уродясь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2342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закопав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копая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42844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85721" y="339090"/>
            <a:ext cx="7715304" cy="6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214423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/>
              <a:t>    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-познакомились с жизнью и творчеством писателя А.И. </a:t>
            </a:r>
            <a:r>
              <a:rPr lang="ru-RU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Мусатова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  узнали, что такое  сплошные и </a:t>
            </a:r>
            <a:r>
              <a:rPr lang="ru-RU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несплошные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тексты;</a:t>
            </a:r>
          </a:p>
          <a:p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   образовывали  деепричастия совершенного и несовершенного вида;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21429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Мы сегодня на уроке:</a:t>
            </a:r>
            <a:endParaRPr lang="ru-RU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42844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85721" y="339090"/>
            <a:ext cx="7715304" cy="6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214423"/>
            <a:ext cx="84296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</a:t>
            </a:r>
            <a:endParaRPr lang="ru-RU" sz="2800" dirty="0" smtClean="0"/>
          </a:p>
          <a:p>
            <a:r>
              <a:rPr lang="ru-RU" sz="2800" dirty="0" smtClean="0"/>
              <a:t> </a:t>
            </a:r>
          </a:p>
          <a:p>
            <a:r>
              <a:rPr lang="ru-RU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● Сегодня я узнал(а)... </a:t>
            </a:r>
          </a:p>
          <a:p>
            <a:r>
              <a:rPr lang="ru-RU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● Было интересно... </a:t>
            </a:r>
          </a:p>
          <a:p>
            <a:r>
              <a:rPr lang="ru-RU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● Было трудно...</a:t>
            </a:r>
          </a:p>
          <a:p>
            <a:endParaRPr lang="kk-KZ" sz="4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1" y="428604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Закончите предложения: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42844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85721" y="339090"/>
            <a:ext cx="7715304" cy="6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214423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Прочитайте в хрестоматии продолжение рассказа </a:t>
            </a:r>
          </a:p>
          <a:p>
            <a:pPr algn="ctr"/>
            <a:r>
              <a:rPr lang="ru-RU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А.И. </a:t>
            </a:r>
            <a:r>
              <a:rPr lang="ru-RU" sz="4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Мусатова</a:t>
            </a:r>
            <a:r>
              <a:rPr lang="ru-RU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«Как хлеб на стол пришел».</a:t>
            </a:r>
            <a:endParaRPr lang="ru-RU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214290"/>
            <a:ext cx="7961538" cy="651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algn="ctr"/>
            <a:r>
              <a:rPr lang="ru-RU" sz="1800" b="1" dirty="0" smtClean="0"/>
              <a:t>Хлеб и его история</a:t>
            </a:r>
            <a:endParaRPr lang="ru-RU" sz="1800" dirty="0" smtClean="0"/>
          </a:p>
          <a:p>
            <a:r>
              <a:rPr lang="ru-RU" sz="1800" dirty="0" smtClean="0"/>
              <a:t>         </a:t>
            </a:r>
          </a:p>
          <a:p>
            <a:pPr algn="just"/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мнению историков и археологов, хлеб был «открыт» свыше 15 тысяч лет назад. В каменном веке наши доисторические предки ели зерна в сыром виде. Первыми настоящими хлебопеками считаются древние египтяне. </a:t>
            </a:r>
          </a:p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Считается, что имя хлебу дали древнегреческие пекари. Хлеб они выпекали в глиняных формах – горшках, называвшихся «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клибанос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». Именно от этого названия и появилось слово «хлеб», которое в разных вариантах позаимствовали другие народы: древние готы называли хлеб «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хлайфс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», от него в старонемецком языке образовалось слово «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хлайб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», трансформировавшееся затем в русский «хлеб», украинский «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хлиб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», эстонский «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лейб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».</a:t>
            </a:r>
          </a:p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Во многих странах есть музеи хлеба. Всего их тринадцать и один из них находится  в городе Санкт-Петербурге. В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Цюрихском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музее, например, выставлен хлеб, возраст которого – 6000 лет. Ученые нашли его на дне озера. Он когда-то, очень давно, попал в густой ил и сохранился там до наших дней: окаменел – и сохранился. В городском музее Нью-Йорка экспонируется калач, выпеченный 3400 лет назад. Уже сам факт сохранения столь древнего изделия рук человеческих, как священной реликвии, символичен. Это свидетельство благодарной памяти человека, нравственной ценности Хлеба.</a:t>
            </a:r>
          </a:p>
          <a:p>
            <a:r>
              <a:rPr lang="kk-KZ" sz="1800" dirty="0" smtClean="0"/>
              <a:t> </a:t>
            </a:r>
            <a:endParaRPr lang="ru-RU" sz="1800" dirty="0" smtClean="0"/>
          </a:p>
          <a:p>
            <a:endParaRPr lang="ru-RU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285720" y="428604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уроке: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 познакомитесь: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 с жизнью и творчеством писателя А.И.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Мусатова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рассказом «Как хлеб на стол пришёл»;</a:t>
            </a:r>
          </a:p>
          <a:p>
            <a:pPr lvl="0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узнаете, что такое  сплошные и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несплошные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тексты;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Научитесь: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- определять главную, второстепенную и детальную информацию сплошных и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несплошных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текстов;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  излагать выборочно содержание прочитанного, прослушанного текста;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 образовывать  деепричастия совершенного и несовершенного вида;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80мектеп-гимназия\Desktop\Мусатов\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143380"/>
            <a:ext cx="2500330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28596" y="384104"/>
            <a:ext cx="7572428" cy="6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3600" b="1" dirty="0" smtClean="0"/>
              <a:t> </a:t>
            </a:r>
            <a:endParaRPr lang="ru-RU" sz="3600" dirty="0" smtClean="0"/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357166"/>
            <a:ext cx="8104414" cy="35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80мектеп-гимназия\Desktop\Мусатов\img_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7009" y="1071546"/>
            <a:ext cx="3176991" cy="36433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357166"/>
            <a:ext cx="564360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Алексей Иванович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Мусатов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родился в селе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Лизуново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Владимирской области в крестьянской семье. В селе он вырос, окончил сельскую школу, с детства привык к нелёгкой крестьянской работе: жал с матерью рожь, носил в поле обед отцу и помогал ему плотничать, пас корову, а свободное время проводил с друзьями на речке или в лесу</a:t>
            </a:r>
            <a:r>
              <a:rPr lang="ru-RU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.                                                                 Мусатов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окончил редакционно-издательский институт, сценарный факультет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ВГИКа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Во время учёбы он проявил большой интерес к художественной литературе и стал одним из организаторов литературного кружка, который пользовался популярностью не только у студентов. </a:t>
            </a:r>
          </a:p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На всех этапах творчества А.И.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Мусатов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остался верен сельской теме, своему идеалу, который выразил ещё в первых повестях – «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Шанхайка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», «Как хлеб на стол пришёл» и «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Шекамята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». Главное его внимание привлекала жизнь деревни. Герои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Мусатова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деятельны, и мечтательны. Они стремятся сделать мечту реальностью. Писатель  с увлечением писал о крестьянском труде, о сельской молодёжи, об участии детей в общественном труде. Рассказ «Как хлеб на стол пришёл» – замечательное произведение, которое учит правильному отношению к хлебу и чужому труду.</a:t>
            </a: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071538" y="339090"/>
            <a:ext cx="6010805" cy="109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ЗАДАНИЕ </a:t>
            </a:r>
            <a:r>
              <a:rPr lang="ru-RU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Open Sans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Open Sans"/>
              </a:rPr>
            </a:br>
            <a:endParaRPr lang="ru-RU" altLang="ru-RU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857233"/>
            <a:ext cx="83582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 </a:t>
            </a:r>
            <a:r>
              <a:rPr lang="ru-RU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Определите главную и второстепенную  информацию в тексте? </a:t>
            </a:r>
          </a:p>
          <a:p>
            <a:pPr algn="ctr"/>
            <a:r>
              <a:rPr lang="ru-RU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 для этого мы узнаем, что относится к главной информации, а что ко  второстепенной.</a:t>
            </a:r>
          </a:p>
          <a:p>
            <a:pPr algn="ctr"/>
            <a:r>
              <a:rPr lang="ru-RU" sz="4400" dirty="0" smtClean="0"/>
              <a:t> </a:t>
            </a:r>
          </a:p>
          <a:p>
            <a:endParaRPr lang="ru-RU" sz="4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87151"/>
            <a:ext cx="9235630" cy="67972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80мектеп-гимназия\Desktop\slide_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32"/>
            <a:ext cx="821533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42844" y="339090"/>
            <a:ext cx="9001156" cy="118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endParaRPr lang="ru-RU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600" b="1" dirty="0" smtClean="0"/>
              <a:t> </a:t>
            </a:r>
            <a:endParaRPr lang="ru-RU" sz="3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785794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1000108"/>
          <a:ext cx="7786742" cy="268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645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28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Критерий</a:t>
                      </a:r>
                      <a:endParaRPr lang="ru-RU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28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Дескрипторы</a:t>
                      </a:r>
                      <a:endParaRPr lang="ru-RU" sz="28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645">
                <a:tc rowSpan="2"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Понимать главную, второстепенную и детальную информацию текста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Определяет главную  информацию в тексте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2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Определяет второстепенную  информацию текста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42844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71480"/>
            <a:ext cx="8643998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250591"/>
              </p:ext>
            </p:extLst>
          </p:nvPr>
        </p:nvGraphicFramePr>
        <p:xfrm>
          <a:off x="0" y="292467"/>
          <a:ext cx="9286908" cy="5760720"/>
        </p:xfrm>
        <a:graphic>
          <a:graphicData uri="http://schemas.openxmlformats.org/drawingml/2006/table">
            <a:tbl>
              <a:tblPr/>
              <a:tblGrid>
                <a:gridCol w="9286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9492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endParaRPr lang="ru-RU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67945" marR="60960" algn="just"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endParaRPr lang="ru-RU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67945" marR="60960" algn="just"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endParaRPr lang="ru-RU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67945" marR="60960" algn="just"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Хлеб </a:t>
                      </a:r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был мягкий, пахучий, податливый, и Лёнька Вишняков вылепил из него петуха. Тот получился на славу: гордо вытянутая шея, толстый гребешок, хвост трубой, лапы со шпорами. Не отстал от Лёньки его двоюродный брат Петя и тоже вылепил петуха. Пока взрослые за столом были заняты своими разговорами, Лёнька и Петя затеяли петушиный бой. </a:t>
                      </a:r>
                    </a:p>
                    <a:p>
                      <a:pPr marL="67945" marR="60960" algn="just"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Он был непродолжительным. </a:t>
                      </a:r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Хлебные клювы вскоре прогнулись, крылья и хвосты отвалились, шпоры притупились. Тогда </a:t>
                      </a:r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ребята превратили своих хлебных петухов в шарики и принялись шмякать ими об пол. Это было забавно. И вдруг ребята получили от дедушки Семёна по крепкому подзатыльнику. </a:t>
                      </a:r>
                    </a:p>
                    <a:p>
                      <a:pPr marL="67945" marR="60960" algn="just"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– Ах вы! Да кто же так с хлебом обращается? – Подумаешь! Хлеба ему жалко, – обиделся Лёнька, потирая затылок.</a:t>
                      </a:r>
                    </a:p>
                    <a:p>
                      <a:pPr marL="67945" marR="60960" algn="just"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– Да я в городе хоть пять буханок из магазина могу принести, – поддержал его Петя.</a:t>
                      </a:r>
                    </a:p>
                    <a:p>
                      <a:pPr marL="67945" marR="60960" algn="just"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Отец Пети ещё в начале зимы приехал из города в деревню, стал работать в колхозе инженером и вместе с сыном жил в доме у Вишняковых. </a:t>
                      </a:r>
                    </a:p>
                    <a:p>
                      <a:pPr marL="67945" marR="60960" algn="just">
                        <a:spcAft>
                          <a:spcPts val="0"/>
                        </a:spcAft>
                        <a:tabLst>
                          <a:tab pos="845820" algn="l"/>
                        </a:tabLst>
                      </a:pPr>
                      <a:r>
                        <a:rPr lang="ru-RU" sz="18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– Вот в том-то и беда, – сказал дедушка. – Не знаете вы ещё, с каким трудом людям хлеб достаётся. – И он принялся рассказывать про пахоту сохой, про сев из лукошка, про жатву серпом, про молотьбу цепом.</a:t>
                      </a:r>
                    </a:p>
                  </a:txBody>
                  <a:tcPr marL="98961" marR="989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1014</Words>
  <Application>Microsoft Office PowerPoint</Application>
  <PresentationFormat>Экран (4:3)</PresentationFormat>
  <Paragraphs>177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Comfortaa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162</cp:revision>
  <dcterms:created xsi:type="dcterms:W3CDTF">2020-07-18T05:19:20Z</dcterms:created>
  <dcterms:modified xsi:type="dcterms:W3CDTF">2024-12-11T16:20:49Z</dcterms:modified>
</cp:coreProperties>
</file>