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87" r:id="rId4"/>
    <p:sldId id="314" r:id="rId5"/>
    <p:sldId id="284" r:id="rId6"/>
    <p:sldId id="286" r:id="rId7"/>
    <p:sldId id="305" r:id="rId8"/>
    <p:sldId id="272" r:id="rId9"/>
    <p:sldId id="292" r:id="rId10"/>
    <p:sldId id="293" r:id="rId11"/>
    <p:sldId id="294" r:id="rId12"/>
    <p:sldId id="295" r:id="rId13"/>
    <p:sldId id="316" r:id="rId14"/>
    <p:sldId id="320" r:id="rId15"/>
    <p:sldId id="300" r:id="rId16"/>
    <p:sldId id="299" r:id="rId17"/>
    <p:sldId id="301" r:id="rId18"/>
    <p:sldId id="312" r:id="rId19"/>
    <p:sldId id="283" r:id="rId20"/>
    <p:sldId id="273" r:id="rId21"/>
    <p:sldId id="307" r:id="rId22"/>
    <p:sldId id="310" r:id="rId23"/>
    <p:sldId id="318" r:id="rId24"/>
    <p:sldId id="303" r:id="rId25"/>
    <p:sldId id="304" r:id="rId26"/>
    <p:sldId id="311" r:id="rId27"/>
    <p:sldId id="319" r:id="rId28"/>
    <p:sldId id="317" r:id="rId29"/>
    <p:sldId id="306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D3018-F1D9-4981-93F7-248DBC625EBB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914B3DB-3B02-4DE7-85F3-595BA81286FC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ТРУД</a:t>
          </a:r>
        </a:p>
      </dgm:t>
    </dgm:pt>
    <dgm:pt modelId="{EEA5E019-8F1D-4D0B-8D07-86C5F05B6ADA}" type="parTrans" cxnId="{595E8D3D-4D5A-42F8-B29A-CBC9F4252BCF}">
      <dgm:prSet/>
      <dgm:spPr/>
      <dgm:t>
        <a:bodyPr/>
        <a:lstStyle/>
        <a:p>
          <a:endParaRPr lang="ru-RU"/>
        </a:p>
      </dgm:t>
    </dgm:pt>
    <dgm:pt modelId="{B15FFE7D-503B-4C0B-BD86-4317F70C464A}" type="sibTrans" cxnId="{595E8D3D-4D5A-42F8-B29A-CBC9F4252BCF}">
      <dgm:prSet/>
      <dgm:spPr/>
      <dgm:t>
        <a:bodyPr/>
        <a:lstStyle/>
        <a:p>
          <a:endParaRPr lang="ru-RU"/>
        </a:p>
      </dgm:t>
    </dgm:pt>
    <dgm:pt modelId="{D95D1CAE-563B-4419-9B03-B44CAE9815DF}">
      <dgm:prSet phldrT="[Текст]"/>
      <dgm:spPr/>
      <dgm:t>
        <a:bodyPr/>
        <a:lstStyle/>
        <a:p>
          <a:r>
            <a:rPr lang="ru-RU" dirty="0"/>
            <a:t>Предметы быта</a:t>
          </a:r>
        </a:p>
      </dgm:t>
    </dgm:pt>
    <dgm:pt modelId="{80DD1BA7-4EFC-476F-B4EC-ABA02F8C6819}" type="parTrans" cxnId="{04121774-61AB-4E97-92D8-36DAA5FDE445}">
      <dgm:prSet/>
      <dgm:spPr/>
      <dgm:t>
        <a:bodyPr/>
        <a:lstStyle/>
        <a:p>
          <a:endParaRPr lang="ru-RU"/>
        </a:p>
      </dgm:t>
    </dgm:pt>
    <dgm:pt modelId="{69333F30-ED5D-4CD6-A2EE-979DE6391F1F}" type="sibTrans" cxnId="{04121774-61AB-4E97-92D8-36DAA5FDE445}">
      <dgm:prSet/>
      <dgm:spPr/>
      <dgm:t>
        <a:bodyPr/>
        <a:lstStyle/>
        <a:p>
          <a:endParaRPr lang="ru-RU"/>
        </a:p>
      </dgm:t>
    </dgm:pt>
    <dgm:pt modelId="{04112D92-D70B-4FD7-8066-DEF427EF9CFB}">
      <dgm:prSet phldrT="[Текст]"/>
      <dgm:spPr/>
      <dgm:t>
        <a:bodyPr/>
        <a:lstStyle/>
        <a:p>
          <a:r>
            <a:rPr lang="ru-RU" dirty="0"/>
            <a:t>Одежда</a:t>
          </a:r>
        </a:p>
      </dgm:t>
    </dgm:pt>
    <dgm:pt modelId="{2A7801C1-F046-4DF1-8A94-624A3144C0D9}" type="parTrans" cxnId="{8970C91D-BE21-423C-811A-35AC8CF92A0B}">
      <dgm:prSet/>
      <dgm:spPr/>
      <dgm:t>
        <a:bodyPr/>
        <a:lstStyle/>
        <a:p>
          <a:endParaRPr lang="ru-RU"/>
        </a:p>
      </dgm:t>
    </dgm:pt>
    <dgm:pt modelId="{243A6C34-FE24-4C8D-816C-555CC39AB8DC}" type="sibTrans" cxnId="{8970C91D-BE21-423C-811A-35AC8CF92A0B}">
      <dgm:prSet/>
      <dgm:spPr/>
      <dgm:t>
        <a:bodyPr/>
        <a:lstStyle/>
        <a:p>
          <a:endParaRPr lang="ru-RU"/>
        </a:p>
      </dgm:t>
    </dgm:pt>
    <dgm:pt modelId="{0A58F284-73AF-49CB-BCEB-6475D7FDFDFD}">
      <dgm:prSet phldrT="[Текст]"/>
      <dgm:spPr/>
      <dgm:t>
        <a:bodyPr/>
        <a:lstStyle/>
        <a:p>
          <a:r>
            <a:rPr lang="ru-RU" dirty="0"/>
            <a:t>Богатство</a:t>
          </a:r>
        </a:p>
      </dgm:t>
    </dgm:pt>
    <dgm:pt modelId="{ED701465-3157-4497-BABB-A1F84ED10FD9}" type="parTrans" cxnId="{0AC17081-0460-40CD-A945-345AFC1FDFF0}">
      <dgm:prSet/>
      <dgm:spPr/>
      <dgm:t>
        <a:bodyPr/>
        <a:lstStyle/>
        <a:p>
          <a:endParaRPr lang="ru-RU"/>
        </a:p>
      </dgm:t>
    </dgm:pt>
    <dgm:pt modelId="{405B660B-FDC3-4265-B480-ACA31A520A57}" type="sibTrans" cxnId="{0AC17081-0460-40CD-A945-345AFC1FDFF0}">
      <dgm:prSet/>
      <dgm:spPr/>
      <dgm:t>
        <a:bodyPr/>
        <a:lstStyle/>
        <a:p>
          <a:endParaRPr lang="ru-RU"/>
        </a:p>
      </dgm:t>
    </dgm:pt>
    <dgm:pt modelId="{45E6DC07-28CA-43F6-B70C-B55B0483ADCE}">
      <dgm:prSet phldrT="[Текст]"/>
      <dgm:spPr/>
      <dgm:t>
        <a:bodyPr/>
        <a:lstStyle/>
        <a:p>
          <a:r>
            <a:rPr lang="ru-RU" dirty="0"/>
            <a:t>Пища</a:t>
          </a:r>
        </a:p>
      </dgm:t>
    </dgm:pt>
    <dgm:pt modelId="{F26E4B39-3BC2-4BC6-A1BE-1EFCAD54CEC3}" type="parTrans" cxnId="{76B3F2B0-C493-402D-B78B-95731FFD8A83}">
      <dgm:prSet/>
      <dgm:spPr/>
      <dgm:t>
        <a:bodyPr/>
        <a:lstStyle/>
        <a:p>
          <a:endParaRPr lang="ru-RU"/>
        </a:p>
      </dgm:t>
    </dgm:pt>
    <dgm:pt modelId="{B5566111-6121-4BDB-A4A3-CFE035832D94}" type="sibTrans" cxnId="{76B3F2B0-C493-402D-B78B-95731FFD8A83}">
      <dgm:prSet/>
      <dgm:spPr/>
      <dgm:t>
        <a:bodyPr/>
        <a:lstStyle/>
        <a:p>
          <a:endParaRPr lang="ru-RU"/>
        </a:p>
      </dgm:t>
    </dgm:pt>
    <dgm:pt modelId="{1EFF81DC-056C-4E23-872B-ADEEE21A8B5E}">
      <dgm:prSet/>
      <dgm:spPr/>
      <dgm:t>
        <a:bodyPr/>
        <a:lstStyle/>
        <a:p>
          <a:endParaRPr lang="ru-RU"/>
        </a:p>
      </dgm:t>
    </dgm:pt>
    <dgm:pt modelId="{8D0098B5-7E93-4F28-B8BF-1E8346DBEEE1}" type="parTrans" cxnId="{66361B64-DF3E-4757-84F2-9B78366D09DE}">
      <dgm:prSet/>
      <dgm:spPr/>
      <dgm:t>
        <a:bodyPr/>
        <a:lstStyle/>
        <a:p>
          <a:endParaRPr lang="ru-RU"/>
        </a:p>
      </dgm:t>
    </dgm:pt>
    <dgm:pt modelId="{92130D19-2710-4F85-8B6D-BCC590DB0C16}" type="sibTrans" cxnId="{66361B64-DF3E-4757-84F2-9B78366D09DE}">
      <dgm:prSet/>
      <dgm:spPr/>
      <dgm:t>
        <a:bodyPr/>
        <a:lstStyle/>
        <a:p>
          <a:endParaRPr lang="ru-RU"/>
        </a:p>
      </dgm:t>
    </dgm:pt>
    <dgm:pt modelId="{038C9268-A712-4AC4-BE3D-8C864F380F66}">
      <dgm:prSet/>
      <dgm:spPr/>
      <dgm:t>
        <a:bodyPr/>
        <a:lstStyle/>
        <a:p>
          <a:r>
            <a:rPr lang="ru-RU" dirty="0"/>
            <a:t>Новые знакомства</a:t>
          </a:r>
        </a:p>
      </dgm:t>
    </dgm:pt>
    <dgm:pt modelId="{E46D6FB3-DBEF-422D-84FB-1B17D647AFC8}" type="parTrans" cxnId="{F12299A6-489C-463D-AB9D-3451F0663E59}">
      <dgm:prSet/>
      <dgm:spPr/>
      <dgm:t>
        <a:bodyPr/>
        <a:lstStyle/>
        <a:p>
          <a:endParaRPr lang="ru-RU"/>
        </a:p>
      </dgm:t>
    </dgm:pt>
    <dgm:pt modelId="{67A31A02-1182-40F6-B11F-C62BC777FBA8}" type="sibTrans" cxnId="{F12299A6-489C-463D-AB9D-3451F0663E59}">
      <dgm:prSet/>
      <dgm:spPr/>
      <dgm:t>
        <a:bodyPr/>
        <a:lstStyle/>
        <a:p>
          <a:endParaRPr lang="ru-RU"/>
        </a:p>
      </dgm:t>
    </dgm:pt>
    <dgm:pt modelId="{793FC0B1-AA4C-48B4-9726-43564C5A29E7}" type="pres">
      <dgm:prSet presAssocID="{788D3018-F1D9-4981-93F7-248DBC625E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3997D-9329-40CF-8AA2-D8D3640EB068}" type="pres">
      <dgm:prSet presAssocID="{C914B3DB-3B02-4DE7-85F3-595BA81286FC}" presName="centerShape" presStyleLbl="node0" presStyleIdx="0" presStyleCnt="1" custLinFactNeighborY="7070"/>
      <dgm:spPr/>
      <dgm:t>
        <a:bodyPr/>
        <a:lstStyle/>
        <a:p>
          <a:endParaRPr lang="ru-RU"/>
        </a:p>
      </dgm:t>
    </dgm:pt>
    <dgm:pt modelId="{49CD144B-DCD8-42C2-AA5B-DBC94EF34966}" type="pres">
      <dgm:prSet presAssocID="{D95D1CAE-563B-4419-9B03-B44CAE9815DF}" presName="node" presStyleLbl="node1" presStyleIdx="0" presStyleCnt="5" custScaleX="170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3C002-3791-49EA-8E77-90A3E2294D5E}" type="pres">
      <dgm:prSet presAssocID="{D95D1CAE-563B-4419-9B03-B44CAE9815DF}" presName="dummy" presStyleCnt="0"/>
      <dgm:spPr/>
    </dgm:pt>
    <dgm:pt modelId="{F9D47CD1-6107-4009-82B6-A74A8C73E0C0}" type="pres">
      <dgm:prSet presAssocID="{69333F30-ED5D-4CD6-A2EE-979DE6391F1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9F5FA70-C991-4603-9123-7C345088342E}" type="pres">
      <dgm:prSet presAssocID="{04112D92-D70B-4FD7-8066-DEF427EF9CFB}" presName="node" presStyleLbl="node1" presStyleIdx="1" presStyleCnt="5" custScaleX="174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DF681-ADE5-4A84-8496-A9C6104E11DC}" type="pres">
      <dgm:prSet presAssocID="{04112D92-D70B-4FD7-8066-DEF427EF9CFB}" presName="dummy" presStyleCnt="0"/>
      <dgm:spPr/>
    </dgm:pt>
    <dgm:pt modelId="{73027D70-ECD7-40F5-97BB-CAD53EFC749F}" type="pres">
      <dgm:prSet presAssocID="{243A6C34-FE24-4C8D-816C-555CC39AB8D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E4F2354-CAB7-4131-A475-83E2D7E96EF8}" type="pres">
      <dgm:prSet presAssocID="{0A58F284-73AF-49CB-BCEB-6475D7FDFDFD}" presName="node" presStyleLbl="node1" presStyleIdx="2" presStyleCnt="5" custScaleX="198004" custRadScaleRad="123838" custRadScaleInc="-5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B4B93-A0D7-4B74-8E6B-1360EEE7ECE6}" type="pres">
      <dgm:prSet presAssocID="{0A58F284-73AF-49CB-BCEB-6475D7FDFDFD}" presName="dummy" presStyleCnt="0"/>
      <dgm:spPr/>
    </dgm:pt>
    <dgm:pt modelId="{AA3D7C71-26A6-4B6D-A033-D6CF301DA57D}" type="pres">
      <dgm:prSet presAssocID="{405B660B-FDC3-4265-B480-ACA31A520A57}" presName="sibTrans" presStyleLbl="sibTrans2D1" presStyleIdx="2" presStyleCnt="5" custLinFactNeighborY="4882"/>
      <dgm:spPr/>
      <dgm:t>
        <a:bodyPr/>
        <a:lstStyle/>
        <a:p>
          <a:endParaRPr lang="ru-RU"/>
        </a:p>
      </dgm:t>
    </dgm:pt>
    <dgm:pt modelId="{59308269-CEF5-46F5-8133-7326C7F366D8}" type="pres">
      <dgm:prSet presAssocID="{038C9268-A712-4AC4-BE3D-8C864F380F66}" presName="node" presStyleLbl="node1" presStyleIdx="3" presStyleCnt="5" custScaleX="187891" custRadScaleRad="120562" custRadScaleInc="4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B5F75-6130-42D4-BE0B-1C4F934A2538}" type="pres">
      <dgm:prSet presAssocID="{038C9268-A712-4AC4-BE3D-8C864F380F66}" presName="dummy" presStyleCnt="0"/>
      <dgm:spPr/>
    </dgm:pt>
    <dgm:pt modelId="{8917E7AF-CD30-4234-8081-20BC080FABCE}" type="pres">
      <dgm:prSet presAssocID="{67A31A02-1182-40F6-B11F-C62BC777FBA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34C9768-1675-4C44-B06D-FE7E1E3F45F3}" type="pres">
      <dgm:prSet presAssocID="{45E6DC07-28CA-43F6-B70C-B55B0483ADCE}" presName="node" presStyleLbl="node1" presStyleIdx="4" presStyleCnt="5" custScaleX="16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ECE04-7EA8-4A23-92EE-F5DD2EF37547}" type="pres">
      <dgm:prSet presAssocID="{45E6DC07-28CA-43F6-B70C-B55B0483ADCE}" presName="dummy" presStyleCnt="0"/>
      <dgm:spPr/>
    </dgm:pt>
    <dgm:pt modelId="{DAEEAA8B-5732-409B-AA33-6E068D688FE7}" type="pres">
      <dgm:prSet presAssocID="{B5566111-6121-4BDB-A4A3-CFE035832D9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49A54DE-F175-461F-A5DC-B4E44CC27C09}" type="presOf" srcId="{B5566111-6121-4BDB-A4A3-CFE035832D94}" destId="{DAEEAA8B-5732-409B-AA33-6E068D688FE7}" srcOrd="0" destOrd="0" presId="urn:microsoft.com/office/officeart/2005/8/layout/radial6#1"/>
    <dgm:cxn modelId="{595E8D3D-4D5A-42F8-B29A-CBC9F4252BCF}" srcId="{788D3018-F1D9-4981-93F7-248DBC625EBB}" destId="{C914B3DB-3B02-4DE7-85F3-595BA81286FC}" srcOrd="0" destOrd="0" parTransId="{EEA5E019-8F1D-4D0B-8D07-86C5F05B6ADA}" sibTransId="{B15FFE7D-503B-4C0B-BD86-4317F70C464A}"/>
    <dgm:cxn modelId="{D31A182B-E509-4E78-B424-267963262FBD}" type="presOf" srcId="{D95D1CAE-563B-4419-9B03-B44CAE9815DF}" destId="{49CD144B-DCD8-42C2-AA5B-DBC94EF34966}" srcOrd="0" destOrd="0" presId="urn:microsoft.com/office/officeart/2005/8/layout/radial6#1"/>
    <dgm:cxn modelId="{F12299A6-489C-463D-AB9D-3451F0663E59}" srcId="{C914B3DB-3B02-4DE7-85F3-595BA81286FC}" destId="{038C9268-A712-4AC4-BE3D-8C864F380F66}" srcOrd="3" destOrd="0" parTransId="{E46D6FB3-DBEF-422D-84FB-1B17D647AFC8}" sibTransId="{67A31A02-1182-40F6-B11F-C62BC777FBA8}"/>
    <dgm:cxn modelId="{86D1829C-1C8E-4F99-8420-2BBD81B85FF0}" type="presOf" srcId="{038C9268-A712-4AC4-BE3D-8C864F380F66}" destId="{59308269-CEF5-46F5-8133-7326C7F366D8}" srcOrd="0" destOrd="0" presId="urn:microsoft.com/office/officeart/2005/8/layout/radial6#1"/>
    <dgm:cxn modelId="{42C9DE57-E6E1-4AAA-AF66-A459CFBDB0FD}" type="presOf" srcId="{405B660B-FDC3-4265-B480-ACA31A520A57}" destId="{AA3D7C71-26A6-4B6D-A033-D6CF301DA57D}" srcOrd="0" destOrd="0" presId="urn:microsoft.com/office/officeart/2005/8/layout/radial6#1"/>
    <dgm:cxn modelId="{66361B64-DF3E-4757-84F2-9B78366D09DE}" srcId="{788D3018-F1D9-4981-93F7-248DBC625EBB}" destId="{1EFF81DC-056C-4E23-872B-ADEEE21A8B5E}" srcOrd="1" destOrd="0" parTransId="{8D0098B5-7E93-4F28-B8BF-1E8346DBEEE1}" sibTransId="{92130D19-2710-4F85-8B6D-BCC590DB0C16}"/>
    <dgm:cxn modelId="{8970C91D-BE21-423C-811A-35AC8CF92A0B}" srcId="{C914B3DB-3B02-4DE7-85F3-595BA81286FC}" destId="{04112D92-D70B-4FD7-8066-DEF427EF9CFB}" srcOrd="1" destOrd="0" parTransId="{2A7801C1-F046-4DF1-8A94-624A3144C0D9}" sibTransId="{243A6C34-FE24-4C8D-816C-555CC39AB8DC}"/>
    <dgm:cxn modelId="{C0B4C0B6-FBF1-40B4-88F6-657B7B9760E6}" type="presOf" srcId="{04112D92-D70B-4FD7-8066-DEF427EF9CFB}" destId="{39F5FA70-C991-4603-9123-7C345088342E}" srcOrd="0" destOrd="0" presId="urn:microsoft.com/office/officeart/2005/8/layout/radial6#1"/>
    <dgm:cxn modelId="{8ED4D151-8AA5-47E6-8E1B-04BF3F73A9B2}" type="presOf" srcId="{69333F30-ED5D-4CD6-A2EE-979DE6391F1F}" destId="{F9D47CD1-6107-4009-82B6-A74A8C73E0C0}" srcOrd="0" destOrd="0" presId="urn:microsoft.com/office/officeart/2005/8/layout/radial6#1"/>
    <dgm:cxn modelId="{22B233C9-5169-4B54-ADDC-DE74956A2DE9}" type="presOf" srcId="{788D3018-F1D9-4981-93F7-248DBC625EBB}" destId="{793FC0B1-AA4C-48B4-9726-43564C5A29E7}" srcOrd="0" destOrd="0" presId="urn:microsoft.com/office/officeart/2005/8/layout/radial6#1"/>
    <dgm:cxn modelId="{76B3F2B0-C493-402D-B78B-95731FFD8A83}" srcId="{C914B3DB-3B02-4DE7-85F3-595BA81286FC}" destId="{45E6DC07-28CA-43F6-B70C-B55B0483ADCE}" srcOrd="4" destOrd="0" parTransId="{F26E4B39-3BC2-4BC6-A1BE-1EFCAD54CEC3}" sibTransId="{B5566111-6121-4BDB-A4A3-CFE035832D94}"/>
    <dgm:cxn modelId="{04121774-61AB-4E97-92D8-36DAA5FDE445}" srcId="{C914B3DB-3B02-4DE7-85F3-595BA81286FC}" destId="{D95D1CAE-563B-4419-9B03-B44CAE9815DF}" srcOrd="0" destOrd="0" parTransId="{80DD1BA7-4EFC-476F-B4EC-ABA02F8C6819}" sibTransId="{69333F30-ED5D-4CD6-A2EE-979DE6391F1F}"/>
    <dgm:cxn modelId="{D487C97F-227B-4924-8EA5-09D455BE2445}" type="presOf" srcId="{45E6DC07-28CA-43F6-B70C-B55B0483ADCE}" destId="{E34C9768-1675-4C44-B06D-FE7E1E3F45F3}" srcOrd="0" destOrd="0" presId="urn:microsoft.com/office/officeart/2005/8/layout/radial6#1"/>
    <dgm:cxn modelId="{99C43C4E-9056-42F2-A36B-FB9F727A4030}" type="presOf" srcId="{0A58F284-73AF-49CB-BCEB-6475D7FDFDFD}" destId="{7E4F2354-CAB7-4131-A475-83E2D7E96EF8}" srcOrd="0" destOrd="0" presId="urn:microsoft.com/office/officeart/2005/8/layout/radial6#1"/>
    <dgm:cxn modelId="{0AC17081-0460-40CD-A945-345AFC1FDFF0}" srcId="{C914B3DB-3B02-4DE7-85F3-595BA81286FC}" destId="{0A58F284-73AF-49CB-BCEB-6475D7FDFDFD}" srcOrd="2" destOrd="0" parTransId="{ED701465-3157-4497-BABB-A1F84ED10FD9}" sibTransId="{405B660B-FDC3-4265-B480-ACA31A520A57}"/>
    <dgm:cxn modelId="{5BE68C80-D3BE-4503-88D0-B57C13946876}" type="presOf" srcId="{243A6C34-FE24-4C8D-816C-555CC39AB8DC}" destId="{73027D70-ECD7-40F5-97BB-CAD53EFC749F}" srcOrd="0" destOrd="0" presId="urn:microsoft.com/office/officeart/2005/8/layout/radial6#1"/>
    <dgm:cxn modelId="{241A9155-6436-4BD3-9DC9-BD430278B784}" type="presOf" srcId="{67A31A02-1182-40F6-B11F-C62BC777FBA8}" destId="{8917E7AF-CD30-4234-8081-20BC080FABCE}" srcOrd="0" destOrd="0" presId="urn:microsoft.com/office/officeart/2005/8/layout/radial6#1"/>
    <dgm:cxn modelId="{6E459931-7C61-4804-ADB6-3CB8CC1EE0EB}" type="presOf" srcId="{C914B3DB-3B02-4DE7-85F3-595BA81286FC}" destId="{2433997D-9329-40CF-8AA2-D8D3640EB068}" srcOrd="0" destOrd="0" presId="urn:microsoft.com/office/officeart/2005/8/layout/radial6#1"/>
    <dgm:cxn modelId="{2910FF56-1644-4CBC-B2EB-45CE8E55C23F}" type="presParOf" srcId="{793FC0B1-AA4C-48B4-9726-43564C5A29E7}" destId="{2433997D-9329-40CF-8AA2-D8D3640EB068}" srcOrd="0" destOrd="0" presId="urn:microsoft.com/office/officeart/2005/8/layout/radial6#1"/>
    <dgm:cxn modelId="{16C9F003-F654-49BE-9BE9-43022BAF2DBE}" type="presParOf" srcId="{793FC0B1-AA4C-48B4-9726-43564C5A29E7}" destId="{49CD144B-DCD8-42C2-AA5B-DBC94EF34966}" srcOrd="1" destOrd="0" presId="urn:microsoft.com/office/officeart/2005/8/layout/radial6#1"/>
    <dgm:cxn modelId="{D66215F0-EEDE-4EC2-A7EE-23C0701D553F}" type="presParOf" srcId="{793FC0B1-AA4C-48B4-9726-43564C5A29E7}" destId="{7AC3C002-3791-49EA-8E77-90A3E2294D5E}" srcOrd="2" destOrd="0" presId="urn:microsoft.com/office/officeart/2005/8/layout/radial6#1"/>
    <dgm:cxn modelId="{EAAC0291-8688-4AC3-A5E5-A704E892AB59}" type="presParOf" srcId="{793FC0B1-AA4C-48B4-9726-43564C5A29E7}" destId="{F9D47CD1-6107-4009-82B6-A74A8C73E0C0}" srcOrd="3" destOrd="0" presId="urn:microsoft.com/office/officeart/2005/8/layout/radial6#1"/>
    <dgm:cxn modelId="{B168BCA2-D8CE-4D33-AEF3-FD0983DB66A9}" type="presParOf" srcId="{793FC0B1-AA4C-48B4-9726-43564C5A29E7}" destId="{39F5FA70-C991-4603-9123-7C345088342E}" srcOrd="4" destOrd="0" presId="urn:microsoft.com/office/officeart/2005/8/layout/radial6#1"/>
    <dgm:cxn modelId="{2A64736E-20F1-4FA9-96C1-7A8664747F32}" type="presParOf" srcId="{793FC0B1-AA4C-48B4-9726-43564C5A29E7}" destId="{6C5DF681-ADE5-4A84-8496-A9C6104E11DC}" srcOrd="5" destOrd="0" presId="urn:microsoft.com/office/officeart/2005/8/layout/radial6#1"/>
    <dgm:cxn modelId="{7ADECDB3-B0B9-43F6-8FA0-B65249197DF9}" type="presParOf" srcId="{793FC0B1-AA4C-48B4-9726-43564C5A29E7}" destId="{73027D70-ECD7-40F5-97BB-CAD53EFC749F}" srcOrd="6" destOrd="0" presId="urn:microsoft.com/office/officeart/2005/8/layout/radial6#1"/>
    <dgm:cxn modelId="{501FBAD9-1684-414B-8473-B3FCAC1F7A0D}" type="presParOf" srcId="{793FC0B1-AA4C-48B4-9726-43564C5A29E7}" destId="{7E4F2354-CAB7-4131-A475-83E2D7E96EF8}" srcOrd="7" destOrd="0" presId="urn:microsoft.com/office/officeart/2005/8/layout/radial6#1"/>
    <dgm:cxn modelId="{515EF7AA-4117-4BDC-8376-E03E58F868D5}" type="presParOf" srcId="{793FC0B1-AA4C-48B4-9726-43564C5A29E7}" destId="{307B4B93-A0D7-4B74-8E6B-1360EEE7ECE6}" srcOrd="8" destOrd="0" presId="urn:microsoft.com/office/officeart/2005/8/layout/radial6#1"/>
    <dgm:cxn modelId="{1ED08DFC-0DDF-4FB7-9458-6E503A7B5C20}" type="presParOf" srcId="{793FC0B1-AA4C-48B4-9726-43564C5A29E7}" destId="{AA3D7C71-26A6-4B6D-A033-D6CF301DA57D}" srcOrd="9" destOrd="0" presId="urn:microsoft.com/office/officeart/2005/8/layout/radial6#1"/>
    <dgm:cxn modelId="{C2DAB775-E326-460C-B2D3-B69D146E4F2B}" type="presParOf" srcId="{793FC0B1-AA4C-48B4-9726-43564C5A29E7}" destId="{59308269-CEF5-46F5-8133-7326C7F366D8}" srcOrd="10" destOrd="0" presId="urn:microsoft.com/office/officeart/2005/8/layout/radial6#1"/>
    <dgm:cxn modelId="{1837517E-4446-4BA4-A3AD-7857AF673BD7}" type="presParOf" srcId="{793FC0B1-AA4C-48B4-9726-43564C5A29E7}" destId="{B58B5F75-6130-42D4-BE0B-1C4F934A2538}" srcOrd="11" destOrd="0" presId="urn:microsoft.com/office/officeart/2005/8/layout/radial6#1"/>
    <dgm:cxn modelId="{4D60F384-3B40-4533-8E06-884FC385197B}" type="presParOf" srcId="{793FC0B1-AA4C-48B4-9726-43564C5A29E7}" destId="{8917E7AF-CD30-4234-8081-20BC080FABCE}" srcOrd="12" destOrd="0" presId="urn:microsoft.com/office/officeart/2005/8/layout/radial6#1"/>
    <dgm:cxn modelId="{8DE0DB21-CD57-436E-93DF-0CA01386120E}" type="presParOf" srcId="{793FC0B1-AA4C-48B4-9726-43564C5A29E7}" destId="{E34C9768-1675-4C44-B06D-FE7E1E3F45F3}" srcOrd="13" destOrd="0" presId="urn:microsoft.com/office/officeart/2005/8/layout/radial6#1"/>
    <dgm:cxn modelId="{9C63E47B-08FA-4F86-962B-5EB467E5F64A}" type="presParOf" srcId="{793FC0B1-AA4C-48B4-9726-43564C5A29E7}" destId="{4A5ECE04-7EA8-4A23-92EE-F5DD2EF37547}" srcOrd="14" destOrd="0" presId="urn:microsoft.com/office/officeart/2005/8/layout/radial6#1"/>
    <dgm:cxn modelId="{43FA16DE-B696-4BC9-AA0F-B05E40122407}" type="presParOf" srcId="{793FC0B1-AA4C-48B4-9726-43564C5A29E7}" destId="{DAEEAA8B-5732-409B-AA33-6E068D688FE7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8CEBB-720A-45C7-954F-12909409C3A2}" type="doc">
      <dgm:prSet loTypeId="urn:microsoft.com/office/officeart/2005/8/layout/arrow5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69E0842-C22B-4281-A916-91AD0872E844}">
      <dgm:prSet phldrT="[Текст]" custT="1"/>
      <dgm:spPr/>
      <dgm:t>
        <a:bodyPr/>
        <a:lstStyle/>
        <a:p>
          <a:r>
            <a:rPr lang="ru-RU" sz="27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труд?</a:t>
          </a:r>
        </a:p>
      </dgm:t>
    </dgm:pt>
    <dgm:pt modelId="{995A2D7C-7F69-4CA6-8CA3-865C34C1F99E}" type="parTrans" cxnId="{53EC1091-AD24-4568-BCAB-9DF96A87F7B5}">
      <dgm:prSet/>
      <dgm:spPr/>
      <dgm:t>
        <a:bodyPr/>
        <a:lstStyle/>
        <a:p>
          <a:endParaRPr lang="ru-RU"/>
        </a:p>
      </dgm:t>
    </dgm:pt>
    <dgm:pt modelId="{E53ED946-67FD-4150-93EF-FEE0C2B9DC10}" type="sibTrans" cxnId="{53EC1091-AD24-4568-BCAB-9DF96A87F7B5}">
      <dgm:prSet/>
      <dgm:spPr/>
      <dgm:t>
        <a:bodyPr/>
        <a:lstStyle/>
        <a:p>
          <a:endParaRPr lang="ru-RU"/>
        </a:p>
      </dgm:t>
    </dgm:pt>
    <dgm:pt modelId="{8CA1A331-702F-4114-9D68-98E65EBAE804}">
      <dgm:prSet phldrT="[Текст]" custT="1"/>
      <dgm:spPr/>
      <dgm:t>
        <a:bodyPr/>
        <a:lstStyle/>
        <a:p>
          <a:r>
            <a:rPr lang="ru-RU" sz="27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Что такое творчество?</a:t>
          </a:r>
          <a:endParaRPr lang="ru-RU" sz="2700" dirty="0">
            <a:solidFill>
              <a:schemeClr val="bg1"/>
            </a:solidFill>
          </a:endParaRPr>
        </a:p>
      </dgm:t>
    </dgm:pt>
    <dgm:pt modelId="{E14A887E-A499-49FF-87EC-D2822F420C83}" type="parTrans" cxnId="{03C1B42D-1A68-405E-B8EF-C289415FAC35}">
      <dgm:prSet/>
      <dgm:spPr/>
      <dgm:t>
        <a:bodyPr/>
        <a:lstStyle/>
        <a:p>
          <a:endParaRPr lang="ru-RU"/>
        </a:p>
      </dgm:t>
    </dgm:pt>
    <dgm:pt modelId="{BBD3295D-0A26-41F8-9394-DF40745FB79E}" type="sibTrans" cxnId="{03C1B42D-1A68-405E-B8EF-C289415FAC35}">
      <dgm:prSet/>
      <dgm:spPr/>
      <dgm:t>
        <a:bodyPr/>
        <a:lstStyle/>
        <a:p>
          <a:endParaRPr lang="ru-RU"/>
        </a:p>
      </dgm:t>
    </dgm:pt>
    <dgm:pt modelId="{1E2B09C7-84C6-4D3A-BF26-F38833A68457}" type="pres">
      <dgm:prSet presAssocID="{B168CEBB-720A-45C7-954F-12909409C3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71F1E-1A94-4030-B536-E9022FA38CA6}" type="pres">
      <dgm:prSet presAssocID="{469E0842-C22B-4281-A916-91AD0872E844}" presName="arrow" presStyleLbl="node1" presStyleIdx="0" presStyleCnt="2" custRadScaleRad="100961" custRadScaleInc="-4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98AFE-3F28-4749-9DC4-DD9154166859}" type="pres">
      <dgm:prSet presAssocID="{8CA1A331-702F-4114-9D68-98E65EBAE804}" presName="arrow" presStyleLbl="node1" presStyleIdx="1" presStyleCnt="2" custRadScaleRad="100961" custRadScaleInc="4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C1091-AD24-4568-BCAB-9DF96A87F7B5}" srcId="{B168CEBB-720A-45C7-954F-12909409C3A2}" destId="{469E0842-C22B-4281-A916-91AD0872E844}" srcOrd="0" destOrd="0" parTransId="{995A2D7C-7F69-4CA6-8CA3-865C34C1F99E}" sibTransId="{E53ED946-67FD-4150-93EF-FEE0C2B9DC10}"/>
    <dgm:cxn modelId="{B015CCC0-BE0D-4B2D-9D48-65E780BE7552}" type="presOf" srcId="{8CA1A331-702F-4114-9D68-98E65EBAE804}" destId="{4AF98AFE-3F28-4749-9DC4-DD9154166859}" srcOrd="0" destOrd="0" presId="urn:microsoft.com/office/officeart/2005/8/layout/arrow5"/>
    <dgm:cxn modelId="{46BCC707-A429-4543-BA46-6078B5184102}" type="presOf" srcId="{469E0842-C22B-4281-A916-91AD0872E844}" destId="{FFB71F1E-1A94-4030-B536-E9022FA38CA6}" srcOrd="0" destOrd="0" presId="urn:microsoft.com/office/officeart/2005/8/layout/arrow5"/>
    <dgm:cxn modelId="{1DF66017-F985-42F9-8682-BD0B5D0F92CE}" type="presOf" srcId="{B168CEBB-720A-45C7-954F-12909409C3A2}" destId="{1E2B09C7-84C6-4D3A-BF26-F38833A68457}" srcOrd="0" destOrd="0" presId="urn:microsoft.com/office/officeart/2005/8/layout/arrow5"/>
    <dgm:cxn modelId="{03C1B42D-1A68-405E-B8EF-C289415FAC35}" srcId="{B168CEBB-720A-45C7-954F-12909409C3A2}" destId="{8CA1A331-702F-4114-9D68-98E65EBAE804}" srcOrd="1" destOrd="0" parTransId="{E14A887E-A499-49FF-87EC-D2822F420C83}" sibTransId="{BBD3295D-0A26-41F8-9394-DF40745FB79E}"/>
    <dgm:cxn modelId="{73461D7C-DB9C-49F1-B667-D75E758E1DBF}" type="presParOf" srcId="{1E2B09C7-84C6-4D3A-BF26-F38833A68457}" destId="{FFB71F1E-1A94-4030-B536-E9022FA38CA6}" srcOrd="0" destOrd="0" presId="urn:microsoft.com/office/officeart/2005/8/layout/arrow5"/>
    <dgm:cxn modelId="{4AA3B5ED-7667-45BB-A1DC-9CAEFBC7EE67}" type="presParOf" srcId="{1E2B09C7-84C6-4D3A-BF26-F38833A68457}" destId="{4AF98AFE-3F28-4749-9DC4-DD915416685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AA8B-5732-409B-AA33-6E068D688FE7}">
      <dsp:nvSpPr>
        <dsp:cNvPr id="0" name=""/>
        <dsp:cNvSpPr/>
      </dsp:nvSpPr>
      <dsp:spPr>
        <a:xfrm>
          <a:off x="2014952" y="501432"/>
          <a:ext cx="3345138" cy="3345138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7E7AF-CD30-4234-8081-20BC080FABCE}">
      <dsp:nvSpPr>
        <dsp:cNvPr id="0" name=""/>
        <dsp:cNvSpPr/>
      </dsp:nvSpPr>
      <dsp:spPr>
        <a:xfrm>
          <a:off x="1859936" y="840719"/>
          <a:ext cx="3345138" cy="3345138"/>
        </a:xfrm>
        <a:prstGeom prst="blockArc">
          <a:avLst>
            <a:gd name="adj1" fmla="val 8581982"/>
            <a:gd name="adj2" fmla="val 1266662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D7C71-26A6-4B6D-A033-D6CF301DA57D}">
      <dsp:nvSpPr>
        <dsp:cNvPr id="0" name=""/>
        <dsp:cNvSpPr/>
      </dsp:nvSpPr>
      <dsp:spPr>
        <a:xfrm>
          <a:off x="2050670" y="1330054"/>
          <a:ext cx="3345138" cy="3345138"/>
        </a:xfrm>
        <a:prstGeom prst="blockArc">
          <a:avLst>
            <a:gd name="adj1" fmla="val 1421383"/>
            <a:gd name="adj2" fmla="val 937855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27D70-ECD7-40F5-97BB-CAD53EFC749F}">
      <dsp:nvSpPr>
        <dsp:cNvPr id="0" name=""/>
        <dsp:cNvSpPr/>
      </dsp:nvSpPr>
      <dsp:spPr>
        <a:xfrm>
          <a:off x="2203252" y="893561"/>
          <a:ext cx="3345138" cy="3345138"/>
        </a:xfrm>
        <a:prstGeom prst="blockArc">
          <a:avLst>
            <a:gd name="adj1" fmla="val 19601960"/>
            <a:gd name="adj2" fmla="val 208080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47CD1-6107-4009-82B6-A74A8C73E0C0}">
      <dsp:nvSpPr>
        <dsp:cNvPr id="0" name=""/>
        <dsp:cNvSpPr/>
      </dsp:nvSpPr>
      <dsp:spPr>
        <a:xfrm>
          <a:off x="2014952" y="501432"/>
          <a:ext cx="3345138" cy="3345138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3997D-9329-40CF-8AA2-D8D3640EB068}">
      <dsp:nvSpPr>
        <dsp:cNvPr id="0" name=""/>
        <dsp:cNvSpPr/>
      </dsp:nvSpPr>
      <dsp:spPr>
        <a:xfrm>
          <a:off x="2917540" y="1635034"/>
          <a:ext cx="1539963" cy="153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bg1"/>
              </a:solidFill>
            </a:rPr>
            <a:t>ТРУД</a:t>
          </a:r>
        </a:p>
      </dsp:txBody>
      <dsp:txXfrm>
        <a:off x="3143062" y="1860556"/>
        <a:ext cx="1088919" cy="1088919"/>
      </dsp:txXfrm>
    </dsp:sp>
    <dsp:sp modelId="{49CD144B-DCD8-42C2-AA5B-DBC94EF34966}">
      <dsp:nvSpPr>
        <dsp:cNvPr id="0" name=""/>
        <dsp:cNvSpPr/>
      </dsp:nvSpPr>
      <dsp:spPr>
        <a:xfrm>
          <a:off x="2770882" y="1252"/>
          <a:ext cx="1833278" cy="107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Предметы быта</a:t>
          </a:r>
        </a:p>
      </dsp:txBody>
      <dsp:txXfrm>
        <a:off x="3039359" y="159118"/>
        <a:ext cx="1296324" cy="762242"/>
      </dsp:txXfrm>
    </dsp:sp>
    <dsp:sp modelId="{39F5FA70-C991-4603-9123-7C345088342E}">
      <dsp:nvSpPr>
        <dsp:cNvPr id="0" name=""/>
        <dsp:cNvSpPr/>
      </dsp:nvSpPr>
      <dsp:spPr>
        <a:xfrm>
          <a:off x="4298525" y="1130154"/>
          <a:ext cx="1885592" cy="107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Одежда</a:t>
          </a:r>
        </a:p>
      </dsp:txBody>
      <dsp:txXfrm>
        <a:off x="4574664" y="1288020"/>
        <a:ext cx="1333314" cy="762242"/>
      </dsp:txXfrm>
    </dsp:sp>
    <dsp:sp modelId="{7E4F2354-CAB7-4131-A475-83E2D7E96EF8}">
      <dsp:nvSpPr>
        <dsp:cNvPr id="0" name=""/>
        <dsp:cNvSpPr/>
      </dsp:nvSpPr>
      <dsp:spPr>
        <a:xfrm>
          <a:off x="4152115" y="2956745"/>
          <a:ext cx="2134432" cy="107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Богатство</a:t>
          </a:r>
        </a:p>
      </dsp:txBody>
      <dsp:txXfrm>
        <a:off x="4464695" y="3114611"/>
        <a:ext cx="1509272" cy="762242"/>
      </dsp:txXfrm>
    </dsp:sp>
    <dsp:sp modelId="{59308269-CEF5-46F5-8133-7326C7F366D8}">
      <dsp:nvSpPr>
        <dsp:cNvPr id="0" name=""/>
        <dsp:cNvSpPr/>
      </dsp:nvSpPr>
      <dsp:spPr>
        <a:xfrm>
          <a:off x="1214449" y="2956771"/>
          <a:ext cx="2025416" cy="107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Новые знакомства</a:t>
          </a:r>
        </a:p>
      </dsp:txBody>
      <dsp:txXfrm>
        <a:off x="1511064" y="3114637"/>
        <a:ext cx="1432186" cy="762242"/>
      </dsp:txXfrm>
    </dsp:sp>
    <dsp:sp modelId="{E34C9768-1675-4C44-B06D-FE7E1E3F45F3}">
      <dsp:nvSpPr>
        <dsp:cNvPr id="0" name=""/>
        <dsp:cNvSpPr/>
      </dsp:nvSpPr>
      <dsp:spPr>
        <a:xfrm>
          <a:off x="1245433" y="1130154"/>
          <a:ext cx="1776577" cy="107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Пища</a:t>
          </a:r>
        </a:p>
      </dsp:txBody>
      <dsp:txXfrm>
        <a:off x="1505607" y="1288020"/>
        <a:ext cx="1256229" cy="762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1F1E-1A94-4030-B536-E9022FA38CA6}">
      <dsp:nvSpPr>
        <dsp:cNvPr id="0" name=""/>
        <dsp:cNvSpPr/>
      </dsp:nvSpPr>
      <dsp:spPr>
        <a:xfrm rot="16200000">
          <a:off x="639" y="450799"/>
          <a:ext cx="3613200" cy="36132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труд?</a:t>
          </a:r>
        </a:p>
      </dsp:txBody>
      <dsp:txXfrm rot="5400000">
        <a:off x="639" y="1354099"/>
        <a:ext cx="2980890" cy="1806600"/>
      </dsp:txXfrm>
    </dsp:sp>
    <dsp:sp modelId="{4AF98AFE-3F28-4749-9DC4-DD9154166859}">
      <dsp:nvSpPr>
        <dsp:cNvPr id="0" name=""/>
        <dsp:cNvSpPr/>
      </dsp:nvSpPr>
      <dsp:spPr>
        <a:xfrm rot="5400000">
          <a:off x="3815712" y="450799"/>
          <a:ext cx="3613200" cy="36132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Что такое творчество?</a:t>
          </a:r>
          <a:endParaRPr lang="ru-RU" sz="2700" kern="1200" dirty="0">
            <a:solidFill>
              <a:schemeClr val="bg1"/>
            </a:solidFill>
          </a:endParaRPr>
        </a:p>
      </dsp:txBody>
      <dsp:txXfrm rot="-5400000">
        <a:off x="4448022" y="1354099"/>
        <a:ext cx="2980890" cy="180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1714488"/>
            <a:ext cx="7711857" cy="28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труда.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Труд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6072206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614364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"/>
    </mc:Choice>
    <mc:Fallback xmlns="">
      <p:transition spd="slow" advTm="84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15435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285728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"/>
    </mc:Choice>
    <mc:Fallback xmlns="">
      <p:transition spd="slow" advTm="11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7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"/>
    </mc:Choice>
    <mc:Fallback xmlns="">
      <p:transition spd="slow" advTm="4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15435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"/>
    </mc:Choice>
    <mc:Fallback xmlns="">
      <p:transition spd="slow" advTm="4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857364"/>
          <a:ext cx="8143932" cy="2581921"/>
        </p:xfrm>
        <a:graphic>
          <a:graphicData uri="http://schemas.openxmlformats.org/drawingml/2006/table">
            <a:tbl>
              <a:tblPr/>
              <a:tblGrid>
                <a:gridCol w="814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921"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Люди творческих </a:t>
                      </a:r>
                      <a:r>
                        <a:rPr lang="ru-RU" sz="4000" b="1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профессий</a:t>
                      </a:r>
                      <a:endParaRPr lang="ru-RU" sz="40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"/>
    </mc:Choice>
    <mc:Fallback xmlns="">
      <p:transition spd="slow" advTm="771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zen_doc/1712337/pub_5d6ca4875d636200add072d3_5d6ca4a00ce57b00ad459b14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20669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5643578"/>
            <a:ext cx="220477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0960" lvl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Художники </a:t>
            </a:r>
            <a:endParaRPr lang="ru-RU" sz="2800" b="1" i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im0-tub-kz.yandex.net/i?id=fc78651847dce3280fdf05461f4a607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2071702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874509"/>
            <a:ext cx="186313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0960" lvl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Писатели</a:t>
            </a:r>
            <a:endParaRPr lang="ru-RU" sz="2800" b="1" i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9460" name="Picture 4" descr="https://fb.ru/misc/i/gallery/92182/2732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2143140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2804205"/>
            <a:ext cx="330198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lvl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Композиторы </a:t>
            </a:r>
            <a:endParaRPr lang="ru-RU" sz="2800" b="1" i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9464" name="Picture 8" descr="http://fotofact.net/wp-content/uploads/2011/09/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876"/>
            <a:ext cx="2132005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5715016"/>
            <a:ext cx="15239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0960" lvl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Актеры</a:t>
            </a:r>
            <a:endParaRPr lang="ru-RU" sz="2800" b="1" i="1" dirty="0">
              <a:solidFill>
                <a:srgbClr val="3333FF"/>
              </a:solidFill>
            </a:endParaRPr>
          </a:p>
        </p:txBody>
      </p:sp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6" cstate="print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4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5.jpg"/>
          <p:cNvPicPr/>
          <p:nvPr/>
        </p:nvPicPr>
        <p:blipFill>
          <a:blip r:embed="rId2" cstate="print"/>
          <a:srcRect l="1709" t="13385" r="5128" b="3712"/>
          <a:stretch>
            <a:fillRect/>
          </a:stretch>
        </p:blipFill>
        <p:spPr bwMode="auto">
          <a:xfrm>
            <a:off x="571472" y="1857364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946176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животных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88920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виде презентации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"/>
    </mc:Choice>
    <mc:Fallback xmlns="">
      <p:transition spd="slow" advTm="181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lusana.ru/files/23305/653/6.jpg"/>
          <p:cNvPicPr/>
          <p:nvPr/>
        </p:nvPicPr>
        <p:blipFill>
          <a:blip r:embed="rId2" cstate="print"/>
          <a:srcRect l="3100" t="14742" r="5505" b="3524"/>
          <a:stretch>
            <a:fillRect/>
          </a:stretch>
        </p:blipFill>
        <p:spPr bwMode="auto">
          <a:xfrm>
            <a:off x="428596" y="1500174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731862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человека  </a:t>
            </a:r>
          </a:p>
        </p:txBody>
      </p:sp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71414"/>
            <a:ext cx="6063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виде презентации 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"/>
    </mc:Choice>
    <mc:Fallback xmlns="">
      <p:transition spd="slow" advTm="92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7.jpg"/>
          <p:cNvPicPr/>
          <p:nvPr/>
        </p:nvPicPr>
        <p:blipFill>
          <a:blip r:embed="rId2" cstate="print"/>
          <a:srcRect l="60129" t="4808" r="12213" b="64743"/>
          <a:stretch>
            <a:fillRect/>
          </a:stretch>
        </p:blipFill>
        <p:spPr bwMode="auto">
          <a:xfrm>
            <a:off x="1357290" y="378619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48082" y="142852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4202" y="967071"/>
            <a:ext cx="2958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Заполнить таблицу</a:t>
            </a:r>
          </a:p>
        </p:txBody>
      </p:sp>
      <p:pic>
        <p:nvPicPr>
          <p:cNvPr id="7" name="Рисунок 6" descr="https://lusana.ru/files/23305/653/7.jpg"/>
          <p:cNvPicPr/>
          <p:nvPr/>
        </p:nvPicPr>
        <p:blipFill>
          <a:blip r:embed="rId2" cstate="print"/>
          <a:srcRect l="10824" t="65707" r="63923" b="5446"/>
          <a:stretch>
            <a:fillRect/>
          </a:stretch>
        </p:blipFill>
        <p:spPr bwMode="auto">
          <a:xfrm>
            <a:off x="5429256" y="378619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880999"/>
          <a:ext cx="8286807" cy="1418077"/>
        </p:xfrm>
        <a:graphic>
          <a:graphicData uri="http://schemas.openxmlformats.org/drawingml/2006/table">
            <a:tbl>
              <a:tblPr/>
              <a:tblGrid>
                <a:gridCol w="414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Труд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животных</a:t>
                      </a: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Труд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4"/>
    </mc:Choice>
    <mc:Fallback xmlns="">
      <p:transition spd="slow" advTm="1033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984976"/>
          <a:ext cx="8715436" cy="1377252"/>
        </p:xfrm>
        <a:graphic>
          <a:graphicData uri="http://schemas.openxmlformats.org/drawingml/2006/table">
            <a:tbl>
              <a:tblPr/>
              <a:tblGrid>
                <a:gridCol w="871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-рассмотрит презентацию; 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-определит разницу между трудом животных 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трудом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человека;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-заполнит таблицу.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57224" y="2097937"/>
            <a:ext cx="195630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142852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9"/>
    </mc:Choice>
    <mc:Fallback xmlns="">
      <p:transition spd="slow" advTm="1053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l="1603" t="67806" r="80278"/>
          <a:stretch>
            <a:fillRect/>
          </a:stretch>
        </p:blipFill>
        <p:spPr bwMode="auto">
          <a:xfrm>
            <a:off x="214282" y="1281105"/>
            <a:ext cx="1576391" cy="12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r="80062" b="67521"/>
          <a:stretch>
            <a:fillRect/>
          </a:stretch>
        </p:blipFill>
        <p:spPr bwMode="auto">
          <a:xfrm>
            <a:off x="214282" y="2700340"/>
            <a:ext cx="1571636" cy="13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l="1443" t="36182" r="79958" b="35328"/>
          <a:stretch>
            <a:fillRect/>
          </a:stretch>
        </p:blipFill>
        <p:spPr bwMode="auto">
          <a:xfrm>
            <a:off x="214282" y="4119574"/>
            <a:ext cx="1571636" cy="13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32" y="1202662"/>
          <a:ext cx="5000659" cy="4298040"/>
        </p:xfrm>
        <a:graphic>
          <a:graphicData uri="http://schemas.openxmlformats.org/drawingml/2006/table">
            <a:tbl>
              <a:tblPr/>
              <a:tblGrid>
                <a:gridCol w="242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Животные </a:t>
                      </a:r>
                      <a:endParaRPr lang="ru-RU" sz="1800" b="1" dirty="0">
                        <a:solidFill>
                          <a:srgbClr val="3333FF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Человек </a:t>
                      </a:r>
                      <a:endParaRPr lang="ru-RU" sz="1800" b="1" dirty="0">
                        <a:solidFill>
                          <a:srgbClr val="3333FF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Выполняют одни и те же действия.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Разнообразие деятельности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Ничего не изобретают.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Создают что-то новое, более совершенное.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Животные не могут думать, они будут работать – </a:t>
                      </a: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инстинктивно</a:t>
                      </a:r>
                      <a:r>
                        <a:rPr lang="ru-RU" sz="1400" baseline="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Продумывают свою деятельность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Не ставят цель при работе – нет цели.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Есть цель.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Не используют средства и орудие труда.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Создаёт новые машины и механизмы, которые помогают выполнять работу.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Не умеют планировать работу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Планирование.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Не задумываются о сроках, времени.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Ограниченны во времени.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Рисунок 10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l="80652" b="58120"/>
          <a:stretch>
            <a:fillRect/>
          </a:stretch>
        </p:blipFill>
        <p:spPr bwMode="auto">
          <a:xfrm>
            <a:off x="7143768" y="1214422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l="80652" t="41311" b="28205"/>
          <a:stretch>
            <a:fillRect/>
          </a:stretch>
        </p:blipFill>
        <p:spPr bwMode="auto">
          <a:xfrm>
            <a:off x="7143768" y="2643182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олько человеку свойственна способность к творческой деятельности!!!! "/>
          <p:cNvPicPr/>
          <p:nvPr/>
        </p:nvPicPr>
        <p:blipFill>
          <a:blip r:embed="rId3" cstate="print"/>
          <a:srcRect l="80652" t="72934"/>
          <a:stretch>
            <a:fillRect/>
          </a:stretch>
        </p:blipFill>
        <p:spPr bwMode="auto">
          <a:xfrm>
            <a:off x="7143768" y="4095761"/>
            <a:ext cx="1571636" cy="133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472" y="550070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человеку свойственна способность </a:t>
            </a:r>
          </a:p>
          <a:p>
            <a:pPr algn="ctr"/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творческой деятельности!!!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28604"/>
            <a:ext cx="2993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Примерные ответы</a:t>
            </a:r>
          </a:p>
        </p:txBody>
      </p:sp>
      <p:cxnSp>
        <p:nvCxnSpPr>
          <p:cNvPr id="1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2"/>
    </mc:Choice>
    <mc:Fallback xmlns="">
      <p:transition spd="slow" advTm="473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14282" y="1000108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вы узнаете: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людях творческих профессий;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деепричастиях совершенного и несовершенного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-распределять на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и толстые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-представлять информацию в виде презентации;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-составлять  «ассоциативный куст» к ключевому слову, обозначая 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стрелками смысловые связи между словами-ассоциациями.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5208" r="11484" b="87500"/>
          <a:stretch>
            <a:fillRect/>
          </a:stretch>
        </p:blipFill>
        <p:spPr bwMode="auto">
          <a:xfrm>
            <a:off x="32" y="142852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98"/>
    </mc:Choice>
    <mc:Fallback xmlns="">
      <p:transition spd="slow" advTm="2539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1428736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4062" y="428604"/>
            <a:ext cx="8090068" cy="57606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 cstate="print"/>
          <a:srcRect l="11757" r="11484"/>
          <a:stretch>
            <a:fillRect/>
          </a:stretch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2" name="Google Shape;125;p4"/>
          <p:cNvCxnSpPr>
            <a:cxnSpLocks noChangeShapeType="1"/>
          </p:cNvCxnSpPr>
          <p:nvPr/>
        </p:nvCxnSpPr>
        <p:spPr bwMode="auto">
          <a:xfrm rot="10800000" flipH="1">
            <a:off x="609872" y="6715148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oogle Shape;124;p4"/>
          <p:cNvCxnSpPr>
            <a:cxnSpLocks noChangeShapeType="1"/>
          </p:cNvCxnSpPr>
          <p:nvPr/>
        </p:nvCxnSpPr>
        <p:spPr bwMode="auto">
          <a:xfrm>
            <a:off x="452404" y="664371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1142984"/>
          <a:ext cx="8643998" cy="5286412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6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Деепричастия несовершенного вида обозначают действие, одновременное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 другим действием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(например, с тем, которое обозначено сказуемым).                                                    Они отвечают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на вопрос что делая?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Например: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Он шел,  напевая какую-ту песенку.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Деепричастия несовершенного вида обычно образуются от основы настоящего времени глаголов несовершенного вида путем прибавления суффикса –а(-я).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Например: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бегают – бегая, кричат – крича, улыбаются -улыбаясь.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Деепричастия совершенного вида обозначают законченные добавочные  действия, которые предшествуют другому действию или следуют за ним.  Они отвечают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на вопрос что сделав?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Например: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Он вышел, попрощавшись. Он вышел, хлопнув дверью.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3"/>
    </mc:Choice>
    <mc:Fallback xmlns="">
      <p:transition spd="slow" advTm="527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73919" y="428604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5</a:t>
            </a:r>
          </a:p>
        </p:txBody>
      </p:sp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071546"/>
          <a:ext cx="8929718" cy="2290572"/>
        </p:xfrm>
        <a:graphic>
          <a:graphicData uri="http://schemas.openxmlformats.org/drawingml/2006/table">
            <a:tbl>
              <a:tblPr/>
              <a:tblGrid>
                <a:gridCol w="892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Образуйте</a:t>
                      </a:r>
                      <a:r>
                        <a:rPr lang="ru-RU" sz="27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от данных ниже глаголов деепричастия несовершенного вида.</a:t>
                      </a: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Воспитывать,  играть, читать, готовить расстилаться, улыбаться,  смеяться.</a:t>
                      </a:r>
                      <a:endParaRPr lang="ru-RU" sz="2700" b="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52" y="3995948"/>
          <a:ext cx="8929718" cy="2290572"/>
        </p:xfrm>
        <a:graphic>
          <a:graphicData uri="http://schemas.openxmlformats.org/drawingml/2006/table">
            <a:tbl>
              <a:tblPr/>
              <a:tblGrid>
                <a:gridCol w="892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Образуйте</a:t>
                      </a:r>
                      <a:r>
                        <a:rPr lang="ru-RU" sz="27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от данных ниже глаголов деепричастия совершенного вида.</a:t>
                      </a:r>
                      <a:endParaRPr lang="ru-RU" sz="2000" b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Построить,  услышать, ответить, растаять, сказать, спросить,  ответить.</a:t>
                      </a:r>
                      <a:endParaRPr lang="ru-RU" sz="2700" b="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7"/>
    </mc:Choice>
    <mc:Fallback xmlns="">
      <p:transition spd="slow" advTm="184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857365"/>
          <a:ext cx="8001056" cy="1524127"/>
        </p:xfrm>
        <a:graphic>
          <a:graphicData uri="http://schemas.openxmlformats.org/drawingml/2006/table">
            <a:tbl>
              <a:tblPr/>
              <a:tblGrid>
                <a:gridCol w="800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Дескриптор: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образует </a:t>
                      </a:r>
                      <a:r>
                        <a:rPr lang="ru-RU" sz="27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деепричастия несовершенного вида;</a:t>
                      </a:r>
                    </a:p>
                    <a:p>
                      <a:pPr marL="0" marR="6096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образует </a:t>
                      </a:r>
                      <a:r>
                        <a:rPr lang="ru-RU" sz="27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деепричастия совершенного вида.</a:t>
                      </a:r>
                      <a:endParaRPr lang="ru-RU" sz="2700" b="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8"/>
    </mc:Choice>
    <mc:Fallback xmlns="">
      <p:transition spd="slow" advTm="1675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-24"/>
            <a:ext cx="3905621" cy="552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096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Правильный ответ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571611"/>
          <a:ext cx="8143932" cy="2746567"/>
        </p:xfrm>
        <a:graphic>
          <a:graphicData uri="http://schemas.openxmlformats.org/drawingml/2006/table">
            <a:tbl>
              <a:tblPr/>
              <a:tblGrid>
                <a:gridCol w="436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Несовершенный вид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Совершенный вид</a:t>
                      </a:r>
                      <a:endParaRPr lang="ru-RU" sz="27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3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Воспитывать – воспитывая,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играть – играя,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читать – читая,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говорить – говоря,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слушать – </a:t>
                      </a:r>
                      <a:r>
                        <a:rPr lang="ru-RU" sz="2700" dirty="0" smtClean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слушая.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Сотворить – сотворив,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услышать – услышав,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сказать – сказав,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спросить – спросив,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ответить – ответив.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785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Узенькой тропинкой шли два путника. С одной стороны тропинки плескалось синее море, с другой – поднимались холодные горы. Шли путники долго. Они искали красоту. Один из них был чело век с горячим сердцем, другой - человек с холодным сердцем. Человек с горячим сердцем взглянул на море, и глаза его стали изумлёнными и ласковыми. Он громко крикнул: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«Какое оно сильное, могучее, вечное - море!»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человека с холодным сердцем глаза были равнодушными, и он тихо пробормотал: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«Да, много воды.»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Подошли путники к серому камню. У человека с горячим сердцем радостно вспыхнули глаза: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«Смотри, какой прекрасный цветок! Да, это же и есть та красота, которую мы ищем!» -Где ты видишь цветок? — удивился человек с холодным сердцем. - Это же серый камень. Вот и трещина в нём, вот и пылью покрыт он, камень .... - Да, камень, но там, внутри, цветок розы - возразил человек с горячим сердцем. - Надо только добраться, освободить его от каменного плена.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горячим сердцем много дней долбил и резал серый камень. А человек с холодным сердцем сидел на берегу и с тоской смотрел на море. Наконец из-под осколков камня показался цветок изумительной красоты. Казалось, весь мир вокруг притаился, всматриваясь в красоту, которую освободил человек из каменного плена. Даже горы поднялись выше. Даже волны затихли, и безбрежное море стало, как зеркало. Только человек с холодным сердцем ничего не увидел. Он при коснулся пальцем к чудесному изваянию и сказал: «Да, крепкий камушек ....»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9624" y="-24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тексту.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92277"/>
            <a:ext cx="76438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притчу. </a:t>
            </a:r>
          </a:p>
        </p:txBody>
      </p: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88"/>
    </mc:Choice>
    <mc:Fallback xmlns="">
      <p:transition spd="slow" advTm="11808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тонкие» и «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вопросы.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6"/>
            <a:ext cx="8929718" cy="221457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искали путники?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вы отметили в человеке с горячим сердцем?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представляли себе человека с холодным сердцем?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человек с горячим сердцем внутри камня?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5.Почему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холодным сердцем не видит красоты?</a:t>
            </a:r>
          </a:p>
        </p:txBody>
      </p:sp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9624" y="-24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4000504"/>
          <a:ext cx="6077585" cy="1408750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Тонкие вопросы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Толстые вопросы</a:t>
                      </a: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1"/>
    </mc:Choice>
    <mc:Fallback xmlns="">
      <p:transition spd="slow" advTm="3061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85786" y="2174740"/>
            <a:ext cx="7500990" cy="13388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kumimoji="0" lang="ru-RU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читает текст;</a:t>
            </a:r>
            <a:endParaRPr kumimoji="0" lang="ru-RU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распределяет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тонкие и толстые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2"/>
    </mc:Choice>
    <mc:Fallback xmlns="">
      <p:transition spd="slow" advTm="697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071679"/>
          <a:ext cx="8572560" cy="1927860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Тонкие вопросы</a:t>
                      </a: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Толстые вопросы</a:t>
                      </a:r>
                      <a:endParaRPr lang="ru-RU" sz="2000" b="1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1.Что искали путники?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1.Какие качества вы отметили в человеке с горячим сердцем?</a:t>
                      </a:r>
                      <a:endParaRPr lang="ru-RU" sz="180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2.Что увидел человек с горячим сердцем внутри камня?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2.Каким вы представляли себе человека с холодным сердцем?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3.Почему человек с холодным сердцем не видит красоты?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9624" y="-24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91631" y="-5904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360119"/>
            <a:ext cx="8929718" cy="487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наш урок подошёл к концу.</a:t>
            </a:r>
          </a:p>
          <a:p>
            <a:pPr lvl="0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узнали: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 людях творческих профессий;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 деепричастиях совершенного и несовершенного вида;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распределяли на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и толстые вопросы</a:t>
            </a:r>
            <a:r>
              <a:rPr 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информацию в виде презентации;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составляли «ассоциативный куст».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28926" y="-71462"/>
            <a:ext cx="3686172" cy="57149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1026" name="Picture 2" descr="https://ds04.infourok.ru/uploads/ex/0bc8/0005ebaf-435cfcf6/img11.jpg"/>
          <p:cNvPicPr>
            <a:picLocks noChangeAspect="1" noChangeArrowheads="1"/>
          </p:cNvPicPr>
          <p:nvPr/>
        </p:nvPicPr>
        <p:blipFill>
          <a:blip r:embed="rId3" cstate="print"/>
          <a:srcRect l="15776" t="46401" r="16787" b="5062"/>
          <a:stretch>
            <a:fillRect/>
          </a:stretch>
        </p:blipFill>
        <p:spPr bwMode="auto">
          <a:xfrm>
            <a:off x="285720" y="2571744"/>
            <a:ext cx="8358246" cy="39290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/>
          <p:nvPr/>
        </p:nvSpPr>
        <p:spPr>
          <a:xfrm>
            <a:off x="1428728" y="1214422"/>
            <a:ext cx="678661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конце урока ребята описывают свои  чувства, эмоции, достижения.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2928926" y="642918"/>
            <a:ext cx="3686172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РАДУГА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8"/>
    </mc:Choice>
    <mc:Fallback xmlns="">
      <p:transition spd="slow" advTm="187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395567"/>
            <a:ext cx="5515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26367"/>
            <a:ext cx="5515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человеку труд?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кластер к слову труд</a:t>
            </a:r>
          </a:p>
        </p:txBody>
      </p:sp>
      <p:pic>
        <p:nvPicPr>
          <p:cNvPr id="8" name="Picture 3" descr="https://ds05.infourok.ru/uploads/ex/11f7/0008c486-3e10cebb/hello_html_2c7e47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072098" cy="392909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428992" y="3071810"/>
            <a:ext cx="200026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5945707"/>
            <a:ext cx="8715436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 вокруг ключевого слова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возможные ассоциации, обозначая стрелками смысловые связи между словами.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3"/>
    </mc:Choice>
    <mc:Fallback xmlns="">
      <p:transition spd="slow" advTm="1537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>
            <a:fillRect/>
          </a:stretch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510" indent="-25019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203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715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340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408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77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545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614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t>30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44" y="1573588"/>
            <a:ext cx="8786874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Подготовьте сообщение  на тему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и мое увлечение».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 о той работе, которую вы делаете с удовольствием, творчески.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9467" y="5572140"/>
            <a:ext cx="5008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доброго, ребята! До свидания!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8"/>
            <a:ext cx="51503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учебное задание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5"/>
    </mc:Choice>
    <mc:Fallback xmlns="">
      <p:transition spd="slow" advTm="164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0" y="-2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2400296"/>
            <a:ext cx="850112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Дескрипторы: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Записывает вокруг ключевого слова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труд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все возможные ассоциации.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6"/>
    </mc:Choice>
    <mc:Fallback xmlns="">
      <p:transition spd="slow" advTm="80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0" y="3834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57488" y="357166"/>
            <a:ext cx="3551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  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928662" y="164305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7227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715147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5"/>
    </mc:Choice>
    <mc:Fallback xmlns="">
      <p:transition spd="slow" advTm="90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>
            <a:fillRect/>
          </a:stretch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357166"/>
            <a:ext cx="8348957" cy="5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endParaRPr lang="ru-RU" alt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85786" y="200024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1000108"/>
            <a:ext cx="82153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информацию в виде презентации</a:t>
            </a:r>
            <a:endParaRPr lang="ru-RU" sz="2700" dirty="0"/>
          </a:p>
        </p:txBody>
      </p:sp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"/>
    </mc:Choice>
    <mc:Fallback xmlns="">
      <p:transition spd="slow" advTm="93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823351"/>
            <a:ext cx="7227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285750" indent="-2857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информацию в виде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дополняет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новыми сведениями;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примеры из жизни;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презентацию.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t="4545" r="11484" b="86364"/>
          <a:stretch>
            <a:fillRect/>
          </a:stretch>
        </p:blipFill>
        <p:spPr bwMode="auto">
          <a:xfrm>
            <a:off x="0" y="214290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9"/>
    </mc:Choice>
    <mc:Fallback xmlns="">
      <p:transition spd="slow" advTm="134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>
            <a:fillRect/>
          </a:stretch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510" indent="-25019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203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715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340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408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77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545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614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14282" y="2014357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Труд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это деятельность человека, в процессе которой он создает предметы (продукты),  необходимые для удовлетворения потребностей людей.</a:t>
            </a:r>
          </a:p>
        </p:txBody>
      </p:sp>
      <p:cxnSp>
        <p:nvCxnSpPr>
          <p:cNvPr id="11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285720" y="4729001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создание чего-то нового, ценного не только для человека, но и для других. </a:t>
            </a:r>
          </a:p>
          <a:p>
            <a:pPr marL="457200" indent="-457200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1191268"/>
            <a:ext cx="42578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словарь.</a:t>
            </a:r>
            <a:endParaRPr lang="ru-RU" sz="28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443117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человеческого времени, энергии и способностей для производства и распределения товаров и услуг.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85728"/>
            <a:ext cx="40580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новой темы 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8"/>
    </mc:Choice>
    <mc:Fallback xmlns="">
      <p:transition spd="slow" advTm="283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usana.ru/files/23305/653/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4399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"/>
    </mc:Choice>
    <mc:Fallback xmlns="">
      <p:transition spd="slow" advTm="482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Экран (4:3)</PresentationFormat>
  <Paragraphs>159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Распределите  на  «тонкие» и «толстые вопросы.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144</cp:revision>
  <dcterms:created xsi:type="dcterms:W3CDTF">2020-07-18T05:19:00Z</dcterms:created>
  <dcterms:modified xsi:type="dcterms:W3CDTF">2024-12-11T16:15:59Z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1049-11.2.0.9739</vt:lpwstr>
  </property>
</Properties>
</file>